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A3199-DF2A-9C69-59FB-87ED09A54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D84799-0000-2A9E-8486-899FB6476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E4C1D-2366-7E09-FED2-E2C4A4516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F0D6-6883-FA49-8DA9-C832A6DECFC7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448E1-73D0-A01C-7A85-9CBFACD8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9DEB5-5561-864D-E0CB-E0F44C6A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7BCC-020F-D341-B313-5957E21DB4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225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267E0-192E-9892-9C29-00B3C420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6C2B77-1778-02A9-F401-77E132D3A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49196-CA53-0663-0C14-3FE6AC57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F0D6-6883-FA49-8DA9-C832A6DECFC7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3761DB-3165-2BFD-4DC6-CF38ECFB3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9E97E9-7E66-D990-6B2D-08D8CBC8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7BCC-020F-D341-B313-5957E21DB4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5742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2C10F9-C6A5-1B7E-4EB8-434CE6710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FC6BDD-F368-F581-FDCE-7B58D204F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0071F-0EA0-7203-4DC6-C87D9BD0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F0D6-6883-FA49-8DA9-C832A6DECFC7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F58FB-9106-A684-AF3E-A4CAAEDD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778FE-CFC0-1D28-6A29-0104EFBE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7BCC-020F-D341-B313-5957E21DB4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187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E36CE-36B5-600E-869B-E0386FFC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2BF866-ED50-73C0-C377-2FD1CB10C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F0603-A101-5DC5-BF86-5713C5B4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F0D6-6883-FA49-8DA9-C832A6DECFC7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CA71B-1B7D-BDCB-D226-77382E83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2D8A8-1EC5-2663-4689-025934F1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7BCC-020F-D341-B313-5957E21DB4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93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5B812-87A7-89AF-5714-05E22204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67FBF-A55E-149E-427D-70E68D291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F816E-7C21-05A2-E6A0-03FABDD6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F0D6-6883-FA49-8DA9-C832A6DECFC7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C33E1-8542-9C25-B2CD-DF03CE67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016DB-ECED-ADC9-CF9A-78C666EA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7BCC-020F-D341-B313-5957E21DB4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122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22D71-4260-DDCA-1018-C8C93C50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76338-C8F4-D6B0-68D8-F8CF639B0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74876C-FC84-1DC1-567A-771CC14AB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811ABA-00BD-2D20-F19D-D5AA4D5D3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F0D6-6883-FA49-8DA9-C832A6DECFC7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10A6A1-3B83-5487-FFD6-B1832E847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E065AF-0A58-45FE-4559-F4863FC2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7BCC-020F-D341-B313-5957E21DB4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265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4CF1D-BFAD-6FB4-25D4-C23E5FEE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8C361D-4E09-B704-F0FA-8812D02F8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18E2A7-3048-4B49-9141-EEF213922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4609B5-3FDC-EADC-AB43-0888BD4A6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365AF3-5FB5-817C-E010-83650F6A0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6F77AE-5CCD-09CE-8AB7-7F6317DE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F0D6-6883-FA49-8DA9-C832A6DECFC7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7468B1-A799-78A2-F2B9-B52EBD17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762562-AEC5-8F32-5249-74DCE65D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7BCC-020F-D341-B313-5957E21DB4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239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56BBB-2DA1-FE12-8FD6-86C1FADD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596D4A-9CEA-0974-8A76-06BBB470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F0D6-6883-FA49-8DA9-C832A6DECFC7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7EDA20-8139-80B9-2446-14A97F84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86DB03-A113-AD20-8AA6-C593FE0A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7BCC-020F-D341-B313-5957E21DB4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89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53366E-7FDF-864A-8273-44A5FD7B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F0D6-6883-FA49-8DA9-C832A6DECFC7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5A8505-4725-E72D-E17F-F2BB56C4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F6E926-562C-3C32-602A-D6F55985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7BCC-020F-D341-B313-5957E21DB4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222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195C6-D6C1-23F4-7F04-8AE8F347F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450E26-4A37-9CE9-5586-70AAAD877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8B6929-E97C-FD88-157D-5F0F5B04A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5D5084-7E07-6336-2888-FAE8B99D3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F0D6-6883-FA49-8DA9-C832A6DECFC7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C26EE8-AE76-7729-8282-988DFC29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AA40FC-8E3B-0082-9669-2017CCBC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7BCC-020F-D341-B313-5957E21DB4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986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BFDC9-FCF6-0B42-E721-374DD941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8CA71B-18E8-991B-A22E-C91E32E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83B76E-5F46-0D6A-0BDB-93D4CA691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AA1308-BEB4-131D-4A2D-FBE2FDA1D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F0D6-6883-FA49-8DA9-C832A6DECFC7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FEC288-13B3-B975-317E-94A11FC1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EB78F2-FC61-D632-2C01-9B6F8EF1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7BCC-020F-D341-B313-5957E21DB4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663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484CC9-8371-017C-760B-5722ABC7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ABEEBB-A093-3515-1A3A-A893A8313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203D1-2CED-7169-11F0-23B0CE5B4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CF0D6-6883-FA49-8DA9-C832A6DECFC7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F4849-32AB-D8F3-4FC5-F4E0CD80B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58F1C0-BD24-40A9-6562-5D16BD541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E7BCC-020F-D341-B313-5957E21DB4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202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3216D0-7A5B-9258-2A7A-EEFAE6337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514" y="558800"/>
            <a:ext cx="78232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7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DOYUN LEE</dc:creator>
  <cp:lastModifiedBy>DOYUN LEE</cp:lastModifiedBy>
  <cp:revision>1</cp:revision>
  <dcterms:created xsi:type="dcterms:W3CDTF">2022-08-17T06:31:43Z</dcterms:created>
  <dcterms:modified xsi:type="dcterms:W3CDTF">2022-08-17T06:32:25Z</dcterms:modified>
</cp:coreProperties>
</file>