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&lt;header&gt;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erif CJK KR"/>
              </a:rPr>
              <a:t>&lt;date/time&gt;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&lt;footer&gt;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fld id="{1B380E6A-7CD2-4ACC-9057-B64E2ADB48E5}" type="slidenum">
              <a:rPr b="0" lang="en-US" sz="1400" spc="-1" strike="noStrike">
                <a:latin typeface="Noto Serif CJK KR"/>
              </a:rPr>
              <a:t>&lt;number&gt;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DEAE4E-226A-4472-89D2-66DE45673AF1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0FEE12-BB08-41DB-AB97-EC6D243FC2B2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E70BE1-A062-4691-9618-51533A481A3D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1066D6-A74F-4491-B8DC-233265646CEC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A63F76-190D-4EF2-8B37-59340347C451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FB1499-41CA-458B-BE57-708DAEBC5392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CD2685-FAB1-4E39-B849-D987B342F35A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D11623-3ACF-496F-8AC5-338CED76D780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39E03-706D-46CE-9F9F-66F440DCA31D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5CDAA7-D583-4A7C-8C78-BAF6679B6DC6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76BE66-542B-4C18-9BB8-357549EDB247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FD809E-8B52-4FC2-B02D-1546D27E6176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DE4E1E-9C17-45BD-BC06-28AE01CEE1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24316-5D60-4797-A693-25D4DB4864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99D765-7A3E-4541-8144-1F9AB691A3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7791CE-1282-472D-947B-D9E657E654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5E25B5-CEF0-4AF6-A9F5-E9824E1A92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BF8FF2-828D-4C19-8B6F-B0C4D51B01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F6BE15-5864-4730-9F72-84BC99A61D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944485-0EFB-401E-B130-E52316C923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9798C6-F52F-4C2A-BD7E-BC29935386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CAB815-68BE-4680-AB7B-3E4398ABEF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82DBAA-81C0-450E-A5C2-09F6552222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1AD832-F0BD-46CB-B95C-5397C0FEDB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2BB274-6093-42C2-827B-3DFCF25ADD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C6E1CF-E3B8-4D91-81BB-98D3B95D50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C66A01-1411-4B46-AED4-1B7E821468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4251C6-27B1-4FF7-8A1F-781D32AC7B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10C340-5C75-4779-8C27-467D923054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22C54C-8692-415F-9594-00C7962579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D6994-7CB8-47B0-8270-A3392DBA1D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230B7A-728B-4E1D-88A8-D6A960BC74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3C2A15-DBA0-47BC-AC81-4958BFC431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3CC899-4FBF-4FB0-95FF-FE6BF99864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C958FF-2788-434B-A189-8A56C22FCC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641972-80C4-4529-8FB4-6541A43742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아래쪽 그래픽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1" name="직사각형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직사각형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직사각형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위쪽 그래픽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5" name="직사각형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직사각형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직사각형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제목 블록"/>
          <p:cNvSpPr/>
          <p:nvPr/>
        </p:nvSpPr>
        <p:spPr>
          <a:xfrm>
            <a:off x="1141560" y="1600200"/>
            <a:ext cx="11046960" cy="3276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위쪽 그래픽"/>
          <p:cNvGrpSpPr/>
          <p:nvPr/>
        </p:nvGrpSpPr>
        <p:grpSpPr>
          <a:xfrm>
            <a:off x="1440" y="0"/>
            <a:ext cx="12188520" cy="429480"/>
            <a:chOff x="1440" y="0"/>
            <a:chExt cx="12188520" cy="429480"/>
          </a:xfrm>
        </p:grpSpPr>
        <p:sp>
          <p:nvSpPr>
            <p:cNvPr id="10" name="직사각형 7"/>
            <p:cNvSpPr/>
            <p:nvPr/>
          </p:nvSpPr>
          <p:spPr>
            <a:xfrm>
              <a:off x="1440" y="0"/>
              <a:ext cx="12188520" cy="22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직사각형 8"/>
            <p:cNvSpPr/>
            <p:nvPr/>
          </p:nvSpPr>
          <p:spPr>
            <a:xfrm>
              <a:off x="1440" y="228600"/>
              <a:ext cx="12188520" cy="200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직사각형 9"/>
            <p:cNvSpPr/>
            <p:nvPr/>
          </p:nvSpPr>
          <p:spPr>
            <a:xfrm>
              <a:off x="1440" y="306360"/>
              <a:ext cx="12188520" cy="45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아래쪽 그래픽"/>
          <p:cNvGrpSpPr/>
          <p:nvPr/>
        </p:nvGrpSpPr>
        <p:grpSpPr>
          <a:xfrm>
            <a:off x="0" y="6080760"/>
            <a:ext cx="12189960" cy="776880"/>
            <a:chOff x="0" y="6080760"/>
            <a:chExt cx="12189960" cy="776880"/>
          </a:xfrm>
        </p:grpSpPr>
        <p:sp>
          <p:nvSpPr>
            <p:cNvPr id="14" name="직사각형 12"/>
            <p:cNvSpPr/>
            <p:nvPr/>
          </p:nvSpPr>
          <p:spPr>
            <a:xfrm>
              <a:off x="0" y="6217920"/>
              <a:ext cx="12188520" cy="6397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직사각형 13"/>
            <p:cNvSpPr/>
            <p:nvPr/>
          </p:nvSpPr>
          <p:spPr>
            <a:xfrm>
              <a:off x="1440" y="60807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직사각형 14"/>
            <p:cNvSpPr/>
            <p:nvPr/>
          </p:nvSpPr>
          <p:spPr>
            <a:xfrm>
              <a:off x="1440" y="6172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0" lang="ko-KR" sz="6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마스터 제목 스타일 </a:t>
            </a:r>
            <a:r>
              <a:rPr b="0" lang="ko-KR" sz="6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편집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 idx="1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 cap="all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 cap="all">
                <a:solidFill>
                  <a:srgbClr val="ffffff"/>
                </a:solidFill>
                <a:latin typeface="맑은 고딕"/>
                <a:ea typeface="맑은 고딕"/>
              </a:rPr>
              <a:t>&lt;footer&gt;</a:t>
            </a:r>
            <a:endParaRPr b="0" lang="en-US" sz="1100" spc="-1" strike="noStrike">
              <a:latin typeface="Noto Serif CJK KR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2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&lt;date/time&gt;</a:t>
            </a:r>
            <a:endParaRPr b="0" lang="en-US" sz="1100" spc="-1" strike="noStrike">
              <a:latin typeface="Noto Serif CJK KR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3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D52C02-580E-475A-BC8B-2EE5CC06F4B7}" type="slidenum">
              <a: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&lt;number&gt;</a:t>
            </a:fld>
            <a:endParaRPr b="0" lang="en-US" sz="1100" spc="-1" strike="noStrike">
              <a:latin typeface="Noto Serif CJK KR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아래쪽 그래픽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59" name="직사각형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" name="직사각형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직사각형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2" name="위쪽 그래픽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63" name="직사각형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직사각형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직사각형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마스터 제목 스타일 편집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편집하려면 클릭하세요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1" marL="54864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둘째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822960" indent="-22860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셋째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097280" indent="-22860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넷째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4" marL="1325880" indent="-22860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다섯째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4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 cap="all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 cap="all">
                <a:solidFill>
                  <a:srgbClr val="ffffff"/>
                </a:solidFill>
                <a:latin typeface="맑은 고딕"/>
                <a:ea typeface="맑은 고딕"/>
              </a:rPr>
              <a:t>&lt;footer&gt;</a:t>
            </a:r>
            <a:endParaRPr b="0" lang="en-US" sz="1100" spc="-1" strike="noStrike">
              <a:latin typeface="Noto Serif CJK KR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5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&lt;date/time&gt;</a:t>
            </a:r>
            <a:endParaRPr b="0" lang="en-US" sz="1100" spc="-1" strike="noStrike">
              <a:latin typeface="Noto Serif CJK KR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6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418518-279E-4F02-8660-671B9AB837D4}" type="slidenum">
              <a:rPr b="0" lang="en-US" sz="11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&lt;number&gt;</a:t>
            </a:fld>
            <a:endParaRPr b="0" lang="en-US" sz="11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0" lang="ko-KR" sz="66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뷰티 시뮬레이터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522440" y="502920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조 이동제 손영빈 박도월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22800" y="62064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Object Detection model _ U2-Net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9143280" cy="130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Adventage : Comparison of model size and performance of our U2-Net with other state-of-the-art SOD models,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High performance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6" name="그림 3" descr=""/>
          <p:cNvPicPr/>
          <p:nvPr/>
        </p:nvPicPr>
        <p:blipFill>
          <a:blip r:embed="rId1"/>
          <a:stretch/>
        </p:blipFill>
        <p:spPr>
          <a:xfrm>
            <a:off x="4942440" y="2709000"/>
            <a:ext cx="4753440" cy="342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800" y="62064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Object Detection model _ U2-Net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그림 5" descr=""/>
          <p:cNvPicPr/>
          <p:nvPr/>
        </p:nvPicPr>
        <p:blipFill>
          <a:blip r:embed="rId1"/>
          <a:stretch/>
        </p:blipFill>
        <p:spPr>
          <a:xfrm>
            <a:off x="477720" y="476640"/>
            <a:ext cx="5832360" cy="565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아쉬웠던 점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981720" y="2277000"/>
            <a:ext cx="11916000" cy="253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ko-KR" sz="17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이미지 인식이 잘 작동 하지 않아 가끔식 머리 윗부분만 인식됨</a:t>
            </a: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  <a:p>
            <a:pPr marL="3200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17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피쳐를 수정해 적합하게 가중치를 수정하면 인식이 잘 될 것 같다</a:t>
            </a: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  <a:p>
            <a:pPr marL="3200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  <a:p>
            <a:pPr marL="3200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17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모델 이해가 부족해 어떤 부분을 수정해야 이미지 인식이 잘 되는지 파악하기 어려웠다</a:t>
            </a:r>
            <a:r>
              <a:rPr b="0" lang="en-US" sz="17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  <a:p>
            <a:pPr marL="3200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200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200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2800" y="62064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프로젝트 목표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GAN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이해하고 실제로 사용해보자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개의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ai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모델을 사용해보자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GUI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사용해 실제 버튼으로 사용자경험 만들기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8" descr=""/>
          <p:cNvPicPr/>
          <p:nvPr/>
        </p:nvPicPr>
        <p:blipFill>
          <a:blip r:embed="rId1"/>
          <a:stretch/>
        </p:blipFill>
        <p:spPr>
          <a:xfrm>
            <a:off x="549720" y="548640"/>
            <a:ext cx="3650760" cy="5489640"/>
          </a:xfrm>
          <a:prstGeom prst="rect">
            <a:avLst/>
          </a:prstGeom>
          <a:ln w="0">
            <a:noFill/>
          </a:ln>
        </p:spPr>
      </p:pic>
      <p:sp>
        <p:nvSpPr>
          <p:cNvPr id="118" name="직사각형 10"/>
          <p:cNvSpPr/>
          <p:nvPr/>
        </p:nvSpPr>
        <p:spPr>
          <a:xfrm>
            <a:off x="6651720" y="836640"/>
            <a:ext cx="128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플로우차트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9" name="그림 3" descr=""/>
          <p:cNvPicPr/>
          <p:nvPr/>
        </p:nvPicPr>
        <p:blipFill>
          <a:blip r:embed="rId2"/>
          <a:stretch/>
        </p:blipFill>
        <p:spPr>
          <a:xfrm>
            <a:off x="5518440" y="1488600"/>
            <a:ext cx="3937320" cy="454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그림 5" descr=""/>
          <p:cNvPicPr/>
          <p:nvPr/>
        </p:nvPicPr>
        <p:blipFill>
          <a:blip r:embed="rId1"/>
          <a:stretch/>
        </p:blipFill>
        <p:spPr>
          <a:xfrm>
            <a:off x="333720" y="692640"/>
            <a:ext cx="4680000" cy="5407920"/>
          </a:xfrm>
          <a:prstGeom prst="rect">
            <a:avLst/>
          </a:prstGeom>
          <a:ln w="0">
            <a:noFill/>
          </a:ln>
        </p:spPr>
      </p:pic>
      <p:sp>
        <p:nvSpPr>
          <p:cNvPr id="121" name="줄무늬가 있는 오른쪽 화살표 9"/>
          <p:cNvSpPr/>
          <p:nvPr/>
        </p:nvSpPr>
        <p:spPr>
          <a:xfrm>
            <a:off x="5662440" y="2997000"/>
            <a:ext cx="1151640" cy="93564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rgbClr val="6d8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"/>
          <p:cNvSpPr/>
          <p:nvPr/>
        </p:nvSpPr>
        <p:spPr>
          <a:xfrm>
            <a:off x="2638080" y="2484720"/>
            <a:ext cx="6984360" cy="591840"/>
          </a:xfrm>
          <a:prstGeom prst="rect">
            <a:avLst/>
          </a:prstGeom>
          <a:noFill/>
          <a:ln w="0">
            <a:solidFill>
              <a:srgbClr val="94b6d2">
                <a:lumMod val="20000"/>
                <a:lumOff val="8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3300" spc="-1" strike="noStrike">
                <a:solidFill>
                  <a:srgbClr val="000000"/>
                </a:solidFill>
                <a:latin typeface="Calibri"/>
              </a:rPr>
              <a:t>모델 리뷰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4" descr=""/>
          <p:cNvPicPr/>
          <p:nvPr/>
        </p:nvPicPr>
        <p:blipFill>
          <a:blip r:embed="rId1"/>
          <a:stretch/>
        </p:blipFill>
        <p:spPr>
          <a:xfrm>
            <a:off x="1702080" y="1196640"/>
            <a:ext cx="7920360" cy="38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분류모델</a:t>
            </a:r>
            <a:r>
              <a:rPr b="0" lang="en-US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, </a:t>
            </a:r>
            <a:r>
              <a:rPr b="0" lang="ko-KR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생성모델 어떤걸 택할까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9143280" cy="181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분류모델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퍼셉트론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CNN ,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로지스틱 회귀분석 등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생성모델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GAN, Transformer, KBART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1522800" y="4451760"/>
            <a:ext cx="9395640" cy="546120"/>
          </a:xfrm>
          <a:prstGeom prst="rect">
            <a:avLst/>
          </a:prstGeom>
          <a:noFill/>
          <a:ln w="0">
            <a:solidFill>
              <a:srgbClr val="94b6d2">
                <a:lumMod val="20000"/>
                <a:lumOff val="8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GAN : Generative Adversarial Network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1522800" y="1905120"/>
            <a:ext cx="9143280" cy="181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분류모델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MSE vs Binanry Crossentropy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8" name="그림 4" descr=""/>
          <p:cNvPicPr/>
          <p:nvPr/>
        </p:nvPicPr>
        <p:blipFill>
          <a:blip r:embed="rId1"/>
          <a:stretch/>
        </p:blipFill>
        <p:spPr>
          <a:xfrm>
            <a:off x="5507280" y="620640"/>
            <a:ext cx="6647760" cy="329472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4" descr="회귀 모델에 대한 성능 평가 지표들"/>
          <p:cNvPicPr/>
          <p:nvPr/>
        </p:nvPicPr>
        <p:blipFill>
          <a:blip r:embed="rId2"/>
          <a:stretch/>
        </p:blipFill>
        <p:spPr>
          <a:xfrm>
            <a:off x="837720" y="4077000"/>
            <a:ext cx="4476600" cy="1298160"/>
          </a:xfrm>
          <a:prstGeom prst="rect">
            <a:avLst/>
          </a:prstGeom>
          <a:ln w="0">
            <a:noFill/>
          </a:ln>
        </p:spPr>
      </p:pic>
      <p:pic>
        <p:nvPicPr>
          <p:cNvPr id="130" name="그림 6" descr=""/>
          <p:cNvPicPr/>
          <p:nvPr/>
        </p:nvPicPr>
        <p:blipFill>
          <a:blip r:embed="rId3"/>
          <a:stretch/>
        </p:blipFill>
        <p:spPr>
          <a:xfrm>
            <a:off x="5579640" y="4531680"/>
            <a:ext cx="5760360" cy="116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GAN </a:t>
            </a:r>
            <a:r>
              <a:rPr b="0" lang="ko-KR" sz="3200" spc="-1" strike="noStrike">
                <a:solidFill>
                  <a:srgbClr val="355d7e"/>
                </a:solidFill>
                <a:latin typeface="맑은 고딕"/>
                <a:ea typeface="맑은 고딕"/>
              </a:rPr>
              <a:t>모델의 손실함수는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522800" y="1905120"/>
            <a:ext cx="10187640" cy="1811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GAN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모델의 손실함수는  이진 크로스 엔트로피 함수를 기반으로 한다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TextBox 3"/>
          <p:cNvSpPr/>
          <p:nvPr/>
        </p:nvSpPr>
        <p:spPr>
          <a:xfrm>
            <a:off x="621720" y="3367440"/>
            <a:ext cx="11665080" cy="1918080"/>
          </a:xfrm>
          <a:prstGeom prst="rect">
            <a:avLst/>
          </a:prstGeom>
          <a:noFill/>
          <a:ln w="0">
            <a:solidFill>
              <a:srgbClr val="94b6d2">
                <a:lumMod val="20000"/>
                <a:lumOff val="8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Real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데이터가 입력된경우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-&gt; Loss= log(D(x)) 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최대화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generator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의 학습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-&gt; discriminator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가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fake 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데이터를 받았을 때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ko-KR" sz="2400" spc="-1" strike="noStrike">
                <a:solidFill>
                  <a:srgbClr val="000000"/>
                </a:solidFill>
                <a:latin typeface="Calibri"/>
              </a:rPr>
              <a:t>을 출력하도록 만드는것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Loss=-log(D(G(z))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개요 프레젠테이션</Template>
  <TotalTime>165</TotalTime>
  <Application>LibreOffice/7.3.7.2$Linux_X86_64 LibreOffice_project/30$Build-2</Application>
  <AppVersion>15.0000</AppVersion>
  <Words>182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2024-03-26T03:19:17Z</dcterms:created>
  <dc:creator>Harman</dc:creator>
  <dc:description/>
  <dc:language>ko-KR</dc:language>
  <cp:lastModifiedBy/>
  <dcterms:modified xsi:type="dcterms:W3CDTF">2024-03-26T17:10:30Z</dcterms:modified>
  <cp:revision>16</cp:revision>
  <dc:subject/>
  <dc:title>뷰티 시뮬레이터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사용자 지정</vt:lpwstr>
  </property>
  <property fmtid="{D5CDD505-2E9C-101B-9397-08002B2CF9AE}" pid="4" name="Slides">
    <vt:i4>12</vt:i4>
  </property>
</Properties>
</file>