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3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9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6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8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5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05FF-3B64-45E1-9761-03C8A7536B0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4367-D9C3-4EFC-8DA7-71A244C7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1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34649-2553-4569-8E80-7DFC46837D87}"/>
              </a:ext>
            </a:extLst>
          </p:cNvPr>
          <p:cNvSpPr/>
          <p:nvPr/>
        </p:nvSpPr>
        <p:spPr>
          <a:xfrm>
            <a:off x="51766" y="3814499"/>
            <a:ext cx="7704009" cy="1828800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046377E2-AB48-44B9-9574-C9BA181183B6}"/>
              </a:ext>
            </a:extLst>
          </p:cNvPr>
          <p:cNvSpPr/>
          <p:nvPr/>
        </p:nvSpPr>
        <p:spPr>
          <a:xfrm flipH="1">
            <a:off x="5913775" y="4"/>
            <a:ext cx="6278227" cy="6857999"/>
          </a:xfrm>
          <a:custGeom>
            <a:avLst/>
            <a:gdLst>
              <a:gd name="connsiteX0" fmla="*/ 6278226 w 6278226"/>
              <a:gd name="connsiteY0" fmla="*/ 0 h 6857999"/>
              <a:gd name="connsiteX1" fmla="*/ 0 w 6278226"/>
              <a:gd name="connsiteY1" fmla="*/ 0 h 6857999"/>
              <a:gd name="connsiteX2" fmla="*/ 0 w 6278226"/>
              <a:gd name="connsiteY2" fmla="*/ 6857999 h 6857999"/>
              <a:gd name="connsiteX3" fmla="*/ 3298700 w 627822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226" h="6857999">
                <a:moveTo>
                  <a:pt x="6278226" y="0"/>
                </a:moveTo>
                <a:lnTo>
                  <a:pt x="0" y="0"/>
                </a:lnTo>
                <a:lnTo>
                  <a:pt x="0" y="6857999"/>
                </a:lnTo>
                <a:lnTo>
                  <a:pt x="3298700" y="685799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 latinLnBrk="0">
              <a:defRPr/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pSp>
        <p:nvGrpSpPr>
          <p:cNvPr id="53" name="그래픽 160">
            <a:extLst>
              <a:ext uri="{FF2B5EF4-FFF2-40B4-BE49-F238E27FC236}">
                <a16:creationId xmlns:a16="http://schemas.microsoft.com/office/drawing/2014/main" id="{1C83EC1C-828E-43A2-99B4-E7537AA4062B}"/>
              </a:ext>
            </a:extLst>
          </p:cNvPr>
          <p:cNvGrpSpPr>
            <a:grpSpLocks noChangeAspect="1"/>
          </p:cNvGrpSpPr>
          <p:nvPr/>
        </p:nvGrpSpPr>
        <p:grpSpPr>
          <a:xfrm>
            <a:off x="1144561" y="4447353"/>
            <a:ext cx="421415" cy="391797"/>
            <a:chOff x="9571522" y="5243155"/>
            <a:chExt cx="540000" cy="502048"/>
          </a:xfrm>
          <a:solidFill>
            <a:schemeClr val="accent2"/>
          </a:solidFill>
        </p:grpSpPr>
        <p:grpSp>
          <p:nvGrpSpPr>
            <p:cNvPr id="54" name="그래픽 160">
              <a:extLst>
                <a:ext uri="{FF2B5EF4-FFF2-40B4-BE49-F238E27FC236}">
                  <a16:creationId xmlns:a16="http://schemas.microsoft.com/office/drawing/2014/main" id="{A53A3041-6F0C-4F9F-BEE9-F9700213D8B2}"/>
                </a:ext>
              </a:extLst>
            </p:cNvPr>
            <p:cNvGrpSpPr/>
            <p:nvPr/>
          </p:nvGrpSpPr>
          <p:grpSpPr>
            <a:xfrm>
              <a:off x="9571522" y="5243155"/>
              <a:ext cx="540000" cy="406868"/>
              <a:chOff x="9571522" y="5243155"/>
              <a:chExt cx="540000" cy="406868"/>
            </a:xfrm>
            <a:grpFill/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D70179E-C5F9-472B-BF03-5B213163F6E5}"/>
                  </a:ext>
                </a:extLst>
              </p:cNvPr>
              <p:cNvSpPr/>
              <p:nvPr/>
            </p:nvSpPr>
            <p:spPr>
              <a:xfrm>
                <a:off x="9571522" y="5243155"/>
                <a:ext cx="540000" cy="83430"/>
              </a:xfrm>
              <a:custGeom>
                <a:avLst/>
                <a:gdLst>
                  <a:gd name="connsiteX0" fmla="*/ 540000 w 540000"/>
                  <a:gd name="connsiteY0" fmla="*/ 83430 h 83430"/>
                  <a:gd name="connsiteX1" fmla="*/ 523125 w 540000"/>
                  <a:gd name="connsiteY1" fmla="*/ 83430 h 83430"/>
                  <a:gd name="connsiteX2" fmla="*/ 523125 w 540000"/>
                  <a:gd name="connsiteY2" fmla="*/ 16875 h 83430"/>
                  <a:gd name="connsiteX3" fmla="*/ 16875 w 540000"/>
                  <a:gd name="connsiteY3" fmla="*/ 16875 h 83430"/>
                  <a:gd name="connsiteX4" fmla="*/ 16875 w 540000"/>
                  <a:gd name="connsiteY4" fmla="*/ 83430 h 83430"/>
                  <a:gd name="connsiteX5" fmla="*/ 0 w 540000"/>
                  <a:gd name="connsiteY5" fmla="*/ 83430 h 83430"/>
                  <a:gd name="connsiteX6" fmla="*/ 0 w 540000"/>
                  <a:gd name="connsiteY6" fmla="*/ 0 h 83430"/>
                  <a:gd name="connsiteX7" fmla="*/ 540000 w 540000"/>
                  <a:gd name="connsiteY7" fmla="*/ 0 h 83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0000" h="83430">
                    <a:moveTo>
                      <a:pt x="540000" y="83430"/>
                    </a:moveTo>
                    <a:lnTo>
                      <a:pt x="523125" y="83430"/>
                    </a:lnTo>
                    <a:lnTo>
                      <a:pt x="523125" y="16875"/>
                    </a:lnTo>
                    <a:lnTo>
                      <a:pt x="16875" y="16875"/>
                    </a:lnTo>
                    <a:lnTo>
                      <a:pt x="16875" y="83430"/>
                    </a:lnTo>
                    <a:lnTo>
                      <a:pt x="0" y="83430"/>
                    </a:lnTo>
                    <a:lnTo>
                      <a:pt x="0" y="0"/>
                    </a:lnTo>
                    <a:lnTo>
                      <a:pt x="5400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9884042-AA94-4098-BE1A-9CD8A241AC86}"/>
                  </a:ext>
                </a:extLst>
              </p:cNvPr>
              <p:cNvSpPr/>
              <p:nvPr/>
            </p:nvSpPr>
            <p:spPr>
              <a:xfrm>
                <a:off x="9606558" y="5283149"/>
                <a:ext cx="22093" cy="16875"/>
              </a:xfrm>
              <a:custGeom>
                <a:avLst/>
                <a:gdLst>
                  <a:gd name="connsiteX0" fmla="*/ 0 w 22093"/>
                  <a:gd name="connsiteY0" fmla="*/ 0 h 16875"/>
                  <a:gd name="connsiteX1" fmla="*/ 22094 w 22093"/>
                  <a:gd name="connsiteY1" fmla="*/ 0 h 16875"/>
                  <a:gd name="connsiteX2" fmla="*/ 22094 w 22093"/>
                  <a:gd name="connsiteY2" fmla="*/ 16875 h 16875"/>
                  <a:gd name="connsiteX3" fmla="*/ 0 w 22093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93" h="16875">
                    <a:moveTo>
                      <a:pt x="0" y="0"/>
                    </a:moveTo>
                    <a:lnTo>
                      <a:pt x="22094" y="0"/>
                    </a:lnTo>
                    <a:lnTo>
                      <a:pt x="22094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9834F90B-8911-4287-A946-776D083E6C86}"/>
                  </a:ext>
                </a:extLst>
              </p:cNvPr>
              <p:cNvSpPr/>
              <p:nvPr/>
            </p:nvSpPr>
            <p:spPr>
              <a:xfrm>
                <a:off x="9644805" y="5283149"/>
                <a:ext cx="22110" cy="16875"/>
              </a:xfrm>
              <a:custGeom>
                <a:avLst/>
                <a:gdLst>
                  <a:gd name="connsiteX0" fmla="*/ 0 w 22110"/>
                  <a:gd name="connsiteY0" fmla="*/ 0 h 16875"/>
                  <a:gd name="connsiteX1" fmla="*/ 22110 w 22110"/>
                  <a:gd name="connsiteY1" fmla="*/ 0 h 16875"/>
                  <a:gd name="connsiteX2" fmla="*/ 22110 w 22110"/>
                  <a:gd name="connsiteY2" fmla="*/ 16875 h 16875"/>
                  <a:gd name="connsiteX3" fmla="*/ 0 w 22110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10" h="16875">
                    <a:moveTo>
                      <a:pt x="0" y="0"/>
                    </a:moveTo>
                    <a:lnTo>
                      <a:pt x="22110" y="0"/>
                    </a:lnTo>
                    <a:lnTo>
                      <a:pt x="22110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91BD9645-6550-47AD-B151-8B794330F669}"/>
                  </a:ext>
                </a:extLst>
              </p:cNvPr>
              <p:cNvSpPr/>
              <p:nvPr/>
            </p:nvSpPr>
            <p:spPr>
              <a:xfrm>
                <a:off x="9683069" y="5283149"/>
                <a:ext cx="22110" cy="16875"/>
              </a:xfrm>
              <a:custGeom>
                <a:avLst/>
                <a:gdLst>
                  <a:gd name="connsiteX0" fmla="*/ 0 w 22110"/>
                  <a:gd name="connsiteY0" fmla="*/ 0 h 16875"/>
                  <a:gd name="connsiteX1" fmla="*/ 22110 w 22110"/>
                  <a:gd name="connsiteY1" fmla="*/ 0 h 16875"/>
                  <a:gd name="connsiteX2" fmla="*/ 22110 w 22110"/>
                  <a:gd name="connsiteY2" fmla="*/ 16875 h 16875"/>
                  <a:gd name="connsiteX3" fmla="*/ 0 w 22110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10" h="16875">
                    <a:moveTo>
                      <a:pt x="0" y="0"/>
                    </a:moveTo>
                    <a:lnTo>
                      <a:pt x="22110" y="0"/>
                    </a:lnTo>
                    <a:lnTo>
                      <a:pt x="22110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46BDB867-6ED2-4F17-AB99-4B779EA4AAF9}"/>
                  </a:ext>
                </a:extLst>
              </p:cNvPr>
              <p:cNvSpPr/>
              <p:nvPr/>
            </p:nvSpPr>
            <p:spPr>
              <a:xfrm>
                <a:off x="9571522" y="5330150"/>
                <a:ext cx="540000" cy="319874"/>
              </a:xfrm>
              <a:custGeom>
                <a:avLst/>
                <a:gdLst>
                  <a:gd name="connsiteX0" fmla="*/ 540000 w 540000"/>
                  <a:gd name="connsiteY0" fmla="*/ 319874 h 319874"/>
                  <a:gd name="connsiteX1" fmla="*/ 464333 w 540000"/>
                  <a:gd name="connsiteY1" fmla="*/ 319874 h 319874"/>
                  <a:gd name="connsiteX2" fmla="*/ 464333 w 540000"/>
                  <a:gd name="connsiteY2" fmla="*/ 302999 h 319874"/>
                  <a:gd name="connsiteX3" fmla="*/ 523125 w 540000"/>
                  <a:gd name="connsiteY3" fmla="*/ 302999 h 319874"/>
                  <a:gd name="connsiteX4" fmla="*/ 523125 w 540000"/>
                  <a:gd name="connsiteY4" fmla="*/ 16875 h 319874"/>
                  <a:gd name="connsiteX5" fmla="*/ 16875 w 540000"/>
                  <a:gd name="connsiteY5" fmla="*/ 16875 h 319874"/>
                  <a:gd name="connsiteX6" fmla="*/ 16875 w 540000"/>
                  <a:gd name="connsiteY6" fmla="*/ 302999 h 319874"/>
                  <a:gd name="connsiteX7" fmla="*/ 75655 w 540000"/>
                  <a:gd name="connsiteY7" fmla="*/ 302999 h 319874"/>
                  <a:gd name="connsiteX8" fmla="*/ 75655 w 540000"/>
                  <a:gd name="connsiteY8" fmla="*/ 319874 h 319874"/>
                  <a:gd name="connsiteX9" fmla="*/ 0 w 540000"/>
                  <a:gd name="connsiteY9" fmla="*/ 319874 h 319874"/>
                  <a:gd name="connsiteX10" fmla="*/ 0 w 540000"/>
                  <a:gd name="connsiteY10" fmla="*/ 0 h 319874"/>
                  <a:gd name="connsiteX11" fmla="*/ 540000 w 540000"/>
                  <a:gd name="connsiteY11" fmla="*/ 0 h 31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000" h="319874">
                    <a:moveTo>
                      <a:pt x="540000" y="319874"/>
                    </a:moveTo>
                    <a:lnTo>
                      <a:pt x="464333" y="319874"/>
                    </a:lnTo>
                    <a:lnTo>
                      <a:pt x="464333" y="302999"/>
                    </a:lnTo>
                    <a:lnTo>
                      <a:pt x="523125" y="302999"/>
                    </a:lnTo>
                    <a:lnTo>
                      <a:pt x="523125" y="16875"/>
                    </a:lnTo>
                    <a:lnTo>
                      <a:pt x="16875" y="16875"/>
                    </a:lnTo>
                    <a:lnTo>
                      <a:pt x="16875" y="302999"/>
                    </a:lnTo>
                    <a:lnTo>
                      <a:pt x="75655" y="302999"/>
                    </a:lnTo>
                    <a:lnTo>
                      <a:pt x="75655" y="319874"/>
                    </a:lnTo>
                    <a:lnTo>
                      <a:pt x="0" y="319874"/>
                    </a:lnTo>
                    <a:lnTo>
                      <a:pt x="0" y="0"/>
                    </a:lnTo>
                    <a:lnTo>
                      <a:pt x="5400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9758547-9B3E-4FDC-B4D9-C434D52463E4}"/>
                </a:ext>
              </a:extLst>
            </p:cNvPr>
            <p:cNvSpPr/>
            <p:nvPr/>
          </p:nvSpPr>
          <p:spPr>
            <a:xfrm>
              <a:off x="9671514" y="5366402"/>
              <a:ext cx="340010" cy="378801"/>
            </a:xfrm>
            <a:custGeom>
              <a:avLst/>
              <a:gdLst>
                <a:gd name="connsiteX0" fmla="*/ 170003 w 340010"/>
                <a:gd name="connsiteY0" fmla="*/ 378802 h 378801"/>
                <a:gd name="connsiteX1" fmla="*/ 167607 w 340010"/>
                <a:gd name="connsiteY1" fmla="*/ 378093 h 378801"/>
                <a:gd name="connsiteX2" fmla="*/ 0 w 340010"/>
                <a:gd name="connsiteY2" fmla="*/ 193177 h 378801"/>
                <a:gd name="connsiteX3" fmla="*/ 0 w 340010"/>
                <a:gd name="connsiteY3" fmla="*/ 48212 h 378801"/>
                <a:gd name="connsiteX4" fmla="*/ 9758 w 340010"/>
                <a:gd name="connsiteY4" fmla="*/ 49756 h 378801"/>
                <a:gd name="connsiteX5" fmla="*/ 75731 w 340010"/>
                <a:gd name="connsiteY5" fmla="*/ 48225 h 378801"/>
                <a:gd name="connsiteX6" fmla="*/ 164063 w 340010"/>
                <a:gd name="connsiteY6" fmla="*/ 5915 h 378801"/>
                <a:gd name="connsiteX7" fmla="*/ 170007 w 340010"/>
                <a:gd name="connsiteY7" fmla="*/ 0 h 378801"/>
                <a:gd name="connsiteX8" fmla="*/ 175956 w 340010"/>
                <a:gd name="connsiteY8" fmla="*/ 5919 h 378801"/>
                <a:gd name="connsiteX9" fmla="*/ 264279 w 340010"/>
                <a:gd name="connsiteY9" fmla="*/ 48225 h 378801"/>
                <a:gd name="connsiteX10" fmla="*/ 330252 w 340010"/>
                <a:gd name="connsiteY10" fmla="*/ 49760 h 378801"/>
                <a:gd name="connsiteX11" fmla="*/ 340010 w 340010"/>
                <a:gd name="connsiteY11" fmla="*/ 48220 h 378801"/>
                <a:gd name="connsiteX12" fmla="*/ 340010 w 340010"/>
                <a:gd name="connsiteY12" fmla="*/ 193177 h 378801"/>
                <a:gd name="connsiteX13" fmla="*/ 172403 w 340010"/>
                <a:gd name="connsiteY13" fmla="*/ 378093 h 378801"/>
                <a:gd name="connsiteX14" fmla="*/ 170003 w 340010"/>
                <a:gd name="connsiteY14" fmla="*/ 378802 h 378801"/>
                <a:gd name="connsiteX15" fmla="*/ 16871 w 340010"/>
                <a:gd name="connsiteY15" fmla="*/ 67698 h 378801"/>
                <a:gd name="connsiteX16" fmla="*/ 16871 w 340010"/>
                <a:gd name="connsiteY16" fmla="*/ 193177 h 378801"/>
                <a:gd name="connsiteX17" fmla="*/ 170003 w 340010"/>
                <a:gd name="connsiteY17" fmla="*/ 361193 h 378801"/>
                <a:gd name="connsiteX18" fmla="*/ 323131 w 340010"/>
                <a:gd name="connsiteY18" fmla="*/ 193177 h 378801"/>
                <a:gd name="connsiteX19" fmla="*/ 323131 w 340010"/>
                <a:gd name="connsiteY19" fmla="*/ 67698 h 378801"/>
                <a:gd name="connsiteX20" fmla="*/ 261149 w 340010"/>
                <a:gd name="connsiteY20" fmla="*/ 64804 h 378801"/>
                <a:gd name="connsiteX21" fmla="*/ 170007 w 340010"/>
                <a:gd name="connsiteY21" fmla="*/ 23418 h 378801"/>
                <a:gd name="connsiteX22" fmla="*/ 78857 w 340010"/>
                <a:gd name="connsiteY22" fmla="*/ 64808 h 378801"/>
                <a:gd name="connsiteX23" fmla="*/ 16871 w 340010"/>
                <a:gd name="connsiteY23" fmla="*/ 67698 h 37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010" h="378801">
                  <a:moveTo>
                    <a:pt x="170003" y="378802"/>
                  </a:moveTo>
                  <a:lnTo>
                    <a:pt x="167607" y="378093"/>
                  </a:lnTo>
                  <a:cubicBezTo>
                    <a:pt x="89568" y="354957"/>
                    <a:pt x="0" y="313031"/>
                    <a:pt x="0" y="193177"/>
                  </a:cubicBezTo>
                  <a:lnTo>
                    <a:pt x="0" y="48212"/>
                  </a:lnTo>
                  <a:lnTo>
                    <a:pt x="9758" y="49756"/>
                  </a:lnTo>
                  <a:cubicBezTo>
                    <a:pt x="30308" y="53009"/>
                    <a:pt x="53169" y="52481"/>
                    <a:pt x="75731" y="48225"/>
                  </a:cubicBezTo>
                  <a:cubicBezTo>
                    <a:pt x="111649" y="41441"/>
                    <a:pt x="143847" y="26017"/>
                    <a:pt x="164063" y="5915"/>
                  </a:cubicBezTo>
                  <a:lnTo>
                    <a:pt x="170007" y="0"/>
                  </a:lnTo>
                  <a:lnTo>
                    <a:pt x="175956" y="5919"/>
                  </a:lnTo>
                  <a:cubicBezTo>
                    <a:pt x="196172" y="26025"/>
                    <a:pt x="228361" y="41445"/>
                    <a:pt x="264279" y="48225"/>
                  </a:cubicBezTo>
                  <a:cubicBezTo>
                    <a:pt x="286841" y="52481"/>
                    <a:pt x="309724" y="53004"/>
                    <a:pt x="330252" y="49760"/>
                  </a:cubicBezTo>
                  <a:lnTo>
                    <a:pt x="340010" y="48220"/>
                  </a:lnTo>
                  <a:lnTo>
                    <a:pt x="340010" y="193177"/>
                  </a:lnTo>
                  <a:cubicBezTo>
                    <a:pt x="340010" y="313031"/>
                    <a:pt x="250442" y="354957"/>
                    <a:pt x="172403" y="378093"/>
                  </a:cubicBezTo>
                  <a:lnTo>
                    <a:pt x="170003" y="378802"/>
                  </a:lnTo>
                  <a:close/>
                  <a:moveTo>
                    <a:pt x="16871" y="67698"/>
                  </a:moveTo>
                  <a:lnTo>
                    <a:pt x="16871" y="193177"/>
                  </a:lnTo>
                  <a:cubicBezTo>
                    <a:pt x="16871" y="278501"/>
                    <a:pt x="62708" y="328852"/>
                    <a:pt x="170003" y="361193"/>
                  </a:cubicBezTo>
                  <a:cubicBezTo>
                    <a:pt x="277298" y="328852"/>
                    <a:pt x="323131" y="278497"/>
                    <a:pt x="323131" y="193177"/>
                  </a:cubicBezTo>
                  <a:lnTo>
                    <a:pt x="323131" y="67698"/>
                  </a:lnTo>
                  <a:cubicBezTo>
                    <a:pt x="303332" y="69749"/>
                    <a:pt x="282125" y="68761"/>
                    <a:pt x="261149" y="64804"/>
                  </a:cubicBezTo>
                  <a:cubicBezTo>
                    <a:pt x="225285" y="58037"/>
                    <a:pt x="192582" y="43120"/>
                    <a:pt x="170007" y="23418"/>
                  </a:cubicBezTo>
                  <a:cubicBezTo>
                    <a:pt x="147433" y="43111"/>
                    <a:pt x="114725" y="58033"/>
                    <a:pt x="78857" y="64808"/>
                  </a:cubicBezTo>
                  <a:cubicBezTo>
                    <a:pt x="57873" y="68761"/>
                    <a:pt x="36678" y="69749"/>
                    <a:pt x="16871" y="67698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95547D2-A53F-481D-909E-64FA83B5B9A2}"/>
                </a:ext>
              </a:extLst>
            </p:cNvPr>
            <p:cNvSpPr/>
            <p:nvPr/>
          </p:nvSpPr>
          <p:spPr>
            <a:xfrm>
              <a:off x="9768048" y="5479144"/>
              <a:ext cx="146930" cy="148883"/>
            </a:xfrm>
            <a:custGeom>
              <a:avLst/>
              <a:gdLst>
                <a:gd name="connsiteX0" fmla="*/ 73465 w 146930"/>
                <a:gd name="connsiteY0" fmla="*/ 148884 h 148883"/>
                <a:gd name="connsiteX1" fmla="*/ 0 w 146930"/>
                <a:gd name="connsiteY1" fmla="*/ 74444 h 148883"/>
                <a:gd name="connsiteX2" fmla="*/ 73465 w 146930"/>
                <a:gd name="connsiteY2" fmla="*/ 0 h 148883"/>
                <a:gd name="connsiteX3" fmla="*/ 146931 w 146930"/>
                <a:gd name="connsiteY3" fmla="*/ 74444 h 148883"/>
                <a:gd name="connsiteX4" fmla="*/ 73465 w 146930"/>
                <a:gd name="connsiteY4" fmla="*/ 148884 h 148883"/>
                <a:gd name="connsiteX5" fmla="*/ 73465 w 146930"/>
                <a:gd name="connsiteY5" fmla="*/ 16879 h 148883"/>
                <a:gd name="connsiteX6" fmla="*/ 16875 w 146930"/>
                <a:gd name="connsiteY6" fmla="*/ 74448 h 148883"/>
                <a:gd name="connsiteX7" fmla="*/ 73465 w 146930"/>
                <a:gd name="connsiteY7" fmla="*/ 132013 h 148883"/>
                <a:gd name="connsiteX8" fmla="*/ 130056 w 146930"/>
                <a:gd name="connsiteY8" fmla="*/ 74448 h 148883"/>
                <a:gd name="connsiteX9" fmla="*/ 73465 w 146930"/>
                <a:gd name="connsiteY9" fmla="*/ 16879 h 14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930" h="148883">
                  <a:moveTo>
                    <a:pt x="73465" y="148884"/>
                  </a:moveTo>
                  <a:cubicBezTo>
                    <a:pt x="32957" y="148884"/>
                    <a:pt x="0" y="115488"/>
                    <a:pt x="0" y="74444"/>
                  </a:cubicBezTo>
                  <a:cubicBezTo>
                    <a:pt x="0" y="33396"/>
                    <a:pt x="32957" y="0"/>
                    <a:pt x="73465" y="0"/>
                  </a:cubicBezTo>
                  <a:cubicBezTo>
                    <a:pt x="113978" y="0"/>
                    <a:pt x="146931" y="33391"/>
                    <a:pt x="146931" y="74444"/>
                  </a:cubicBezTo>
                  <a:cubicBezTo>
                    <a:pt x="146931" y="115488"/>
                    <a:pt x="113978" y="148884"/>
                    <a:pt x="73465" y="148884"/>
                  </a:cubicBezTo>
                  <a:close/>
                  <a:moveTo>
                    <a:pt x="73465" y="16879"/>
                  </a:moveTo>
                  <a:cubicBezTo>
                    <a:pt x="42263" y="16879"/>
                    <a:pt x="16875" y="42706"/>
                    <a:pt x="16875" y="74448"/>
                  </a:cubicBezTo>
                  <a:cubicBezTo>
                    <a:pt x="16875" y="106190"/>
                    <a:pt x="42263" y="132013"/>
                    <a:pt x="73465" y="132013"/>
                  </a:cubicBezTo>
                  <a:cubicBezTo>
                    <a:pt x="104667" y="132013"/>
                    <a:pt x="130056" y="106190"/>
                    <a:pt x="130056" y="74448"/>
                  </a:cubicBezTo>
                  <a:cubicBezTo>
                    <a:pt x="130056" y="42706"/>
                    <a:pt x="104671" y="16879"/>
                    <a:pt x="73465" y="16879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25DA797-4946-402D-A2CE-C18399D56D63}"/>
                </a:ext>
              </a:extLst>
            </p:cNvPr>
            <p:cNvSpPr/>
            <p:nvPr/>
          </p:nvSpPr>
          <p:spPr>
            <a:xfrm>
              <a:off x="9809286" y="5523580"/>
              <a:ext cx="66470" cy="58889"/>
            </a:xfrm>
            <a:custGeom>
              <a:avLst/>
              <a:gdLst>
                <a:gd name="connsiteX0" fmla="*/ 28388 w 66470"/>
                <a:gd name="connsiteY0" fmla="*/ 58890 h 58889"/>
                <a:gd name="connsiteX1" fmla="*/ 0 w 66470"/>
                <a:gd name="connsiteY1" fmla="*/ 40306 h 58889"/>
                <a:gd name="connsiteX2" fmla="*/ 9239 w 66470"/>
                <a:gd name="connsiteY2" fmla="*/ 26186 h 58889"/>
                <a:gd name="connsiteX3" fmla="*/ 24680 w 66470"/>
                <a:gd name="connsiteY3" fmla="*/ 36294 h 58889"/>
                <a:gd name="connsiteX4" fmla="*/ 53207 w 66470"/>
                <a:gd name="connsiteY4" fmla="*/ 0 h 58889"/>
                <a:gd name="connsiteX5" fmla="*/ 66471 w 66470"/>
                <a:gd name="connsiteY5" fmla="*/ 10420 h 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70" h="58889">
                  <a:moveTo>
                    <a:pt x="28388" y="58890"/>
                  </a:moveTo>
                  <a:lnTo>
                    <a:pt x="0" y="40306"/>
                  </a:lnTo>
                  <a:lnTo>
                    <a:pt x="9239" y="26186"/>
                  </a:lnTo>
                  <a:lnTo>
                    <a:pt x="24680" y="36294"/>
                  </a:lnTo>
                  <a:lnTo>
                    <a:pt x="53207" y="0"/>
                  </a:lnTo>
                  <a:lnTo>
                    <a:pt x="66471" y="1042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56310D1-15DE-4366-92C1-63D7F6AFF454}"/>
              </a:ext>
            </a:extLst>
          </p:cNvPr>
          <p:cNvSpPr txBox="1"/>
          <p:nvPr/>
        </p:nvSpPr>
        <p:spPr>
          <a:xfrm>
            <a:off x="1050918" y="4912676"/>
            <a:ext cx="458202" cy="339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</a:t>
            </a:r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</a:t>
            </a:r>
            <a:endParaRPr lang="en-US" altLang="ko-KR" sz="20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3" name="그래픽 162">
            <a:extLst>
              <a:ext uri="{FF2B5EF4-FFF2-40B4-BE49-F238E27FC236}">
                <a16:creationId xmlns:a16="http://schemas.microsoft.com/office/drawing/2014/main" id="{696E32BE-6166-43E4-BAAC-0221D0B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3693062" y="4402064"/>
            <a:ext cx="421415" cy="402183"/>
            <a:chOff x="8739183" y="5236498"/>
            <a:chExt cx="540000" cy="515358"/>
          </a:xfrm>
          <a:solidFill>
            <a:schemeClr val="accent2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9D1F3B2-7D8E-44C2-8385-FF45DFD332B5}"/>
                </a:ext>
              </a:extLst>
            </p:cNvPr>
            <p:cNvSpPr/>
            <p:nvPr/>
          </p:nvSpPr>
          <p:spPr>
            <a:xfrm>
              <a:off x="8849233" y="5460805"/>
              <a:ext cx="416766" cy="291051"/>
            </a:xfrm>
            <a:custGeom>
              <a:avLst/>
              <a:gdLst>
                <a:gd name="connsiteX0" fmla="*/ 161662 w 416766"/>
                <a:gd name="connsiteY0" fmla="*/ 291052 h 291051"/>
                <a:gd name="connsiteX1" fmla="*/ 161173 w 416766"/>
                <a:gd name="connsiteY1" fmla="*/ 291052 h 291051"/>
                <a:gd name="connsiteX2" fmla="*/ 161173 w 416766"/>
                <a:gd name="connsiteY2" fmla="*/ 274151 h 291051"/>
                <a:gd name="connsiteX3" fmla="*/ 161658 w 416766"/>
                <a:gd name="connsiteY3" fmla="*/ 274151 h 291051"/>
                <a:gd name="connsiteX4" fmla="*/ 177500 w 416766"/>
                <a:gd name="connsiteY4" fmla="*/ 273620 h 291051"/>
                <a:gd name="connsiteX5" fmla="*/ 178618 w 416766"/>
                <a:gd name="connsiteY5" fmla="*/ 290486 h 291051"/>
                <a:gd name="connsiteX6" fmla="*/ 161662 w 416766"/>
                <a:gd name="connsiteY6" fmla="*/ 291052 h 291051"/>
                <a:gd name="connsiteX7" fmla="*/ 143678 w 416766"/>
                <a:gd name="connsiteY7" fmla="*/ 290423 h 291051"/>
                <a:gd name="connsiteX8" fmla="*/ 126292 w 416766"/>
                <a:gd name="connsiteY8" fmla="*/ 288596 h 291051"/>
                <a:gd name="connsiteX9" fmla="*/ 128634 w 416766"/>
                <a:gd name="connsiteY9" fmla="*/ 271860 h 291051"/>
                <a:gd name="connsiteX10" fmla="*/ 144872 w 416766"/>
                <a:gd name="connsiteY10" fmla="*/ 273561 h 291051"/>
                <a:gd name="connsiteX11" fmla="*/ 143678 w 416766"/>
                <a:gd name="connsiteY11" fmla="*/ 290423 h 291051"/>
                <a:gd name="connsiteX12" fmla="*/ 195999 w 416766"/>
                <a:gd name="connsiteY12" fmla="*/ 288735 h 291051"/>
                <a:gd name="connsiteX13" fmla="*/ 193729 w 416766"/>
                <a:gd name="connsiteY13" fmla="*/ 271983 h 291051"/>
                <a:gd name="connsiteX14" fmla="*/ 209794 w 416766"/>
                <a:gd name="connsiteY14" fmla="*/ 269236 h 291051"/>
                <a:gd name="connsiteX15" fmla="*/ 213224 w 416766"/>
                <a:gd name="connsiteY15" fmla="*/ 285782 h 291051"/>
                <a:gd name="connsiteX16" fmla="*/ 195999 w 416766"/>
                <a:gd name="connsiteY16" fmla="*/ 288735 h 291051"/>
                <a:gd name="connsiteX17" fmla="*/ 109063 w 416766"/>
                <a:gd name="connsiteY17" fmla="*/ 285563 h 291051"/>
                <a:gd name="connsiteX18" fmla="*/ 92087 w 416766"/>
                <a:gd name="connsiteY18" fmla="*/ 281340 h 291051"/>
                <a:gd name="connsiteX19" fmla="*/ 96732 w 416766"/>
                <a:gd name="connsiteY19" fmla="*/ 265089 h 291051"/>
                <a:gd name="connsiteX20" fmla="*/ 112560 w 416766"/>
                <a:gd name="connsiteY20" fmla="*/ 269025 h 291051"/>
                <a:gd name="connsiteX21" fmla="*/ 109063 w 416766"/>
                <a:gd name="connsiteY21" fmla="*/ 285563 h 291051"/>
                <a:gd name="connsiteX22" fmla="*/ 230200 w 416766"/>
                <a:gd name="connsiteY22" fmla="*/ 281640 h 291051"/>
                <a:gd name="connsiteX23" fmla="*/ 225627 w 416766"/>
                <a:gd name="connsiteY23" fmla="*/ 265368 h 291051"/>
                <a:gd name="connsiteX24" fmla="*/ 241165 w 416766"/>
                <a:gd name="connsiteY24" fmla="*/ 260423 h 291051"/>
                <a:gd name="connsiteX25" fmla="*/ 246852 w 416766"/>
                <a:gd name="connsiteY25" fmla="*/ 276332 h 291051"/>
                <a:gd name="connsiteX26" fmla="*/ 230200 w 416766"/>
                <a:gd name="connsiteY26" fmla="*/ 281640 h 291051"/>
                <a:gd name="connsiteX27" fmla="*/ 75457 w 416766"/>
                <a:gd name="connsiteY27" fmla="*/ 275957 h 291051"/>
                <a:gd name="connsiteX28" fmla="*/ 59235 w 416766"/>
                <a:gd name="connsiteY28" fmla="*/ 269430 h 291051"/>
                <a:gd name="connsiteX29" fmla="*/ 66087 w 416766"/>
                <a:gd name="connsiteY29" fmla="*/ 253981 h 291051"/>
                <a:gd name="connsiteX30" fmla="*/ 81219 w 416766"/>
                <a:gd name="connsiteY30" fmla="*/ 260073 h 291051"/>
                <a:gd name="connsiteX31" fmla="*/ 75457 w 416766"/>
                <a:gd name="connsiteY31" fmla="*/ 275957 h 291051"/>
                <a:gd name="connsiteX32" fmla="*/ 263081 w 416766"/>
                <a:gd name="connsiteY32" fmla="*/ 269882 h 291051"/>
                <a:gd name="connsiteX33" fmla="*/ 256297 w 416766"/>
                <a:gd name="connsiteY33" fmla="*/ 254403 h 291051"/>
                <a:gd name="connsiteX34" fmla="*/ 270983 w 416766"/>
                <a:gd name="connsiteY34" fmla="*/ 247354 h 291051"/>
                <a:gd name="connsiteX35" fmla="*/ 278813 w 416766"/>
                <a:gd name="connsiteY35" fmla="*/ 262330 h 291051"/>
                <a:gd name="connsiteX36" fmla="*/ 263081 w 416766"/>
                <a:gd name="connsiteY36" fmla="*/ 269882 h 291051"/>
                <a:gd name="connsiteX37" fmla="*/ 43508 w 416766"/>
                <a:gd name="connsiteY37" fmla="*/ 261799 h 291051"/>
                <a:gd name="connsiteX38" fmla="*/ 28346 w 416766"/>
                <a:gd name="connsiteY38" fmla="*/ 253095 h 291051"/>
                <a:gd name="connsiteX39" fmla="*/ 37260 w 416766"/>
                <a:gd name="connsiteY39" fmla="*/ 238739 h 291051"/>
                <a:gd name="connsiteX40" fmla="*/ 51410 w 416766"/>
                <a:gd name="connsiteY40" fmla="*/ 246856 h 291051"/>
                <a:gd name="connsiteX41" fmla="*/ 43508 w 416766"/>
                <a:gd name="connsiteY41" fmla="*/ 261799 h 291051"/>
                <a:gd name="connsiteX42" fmla="*/ 294000 w 416766"/>
                <a:gd name="connsiteY42" fmla="*/ 253711 h 291051"/>
                <a:gd name="connsiteX43" fmla="*/ 285162 w 416766"/>
                <a:gd name="connsiteY43" fmla="*/ 239304 h 291051"/>
                <a:gd name="connsiteX44" fmla="*/ 298751 w 416766"/>
                <a:gd name="connsiteY44" fmla="*/ 230306 h 291051"/>
                <a:gd name="connsiteX45" fmla="*/ 308564 w 416766"/>
                <a:gd name="connsiteY45" fmla="*/ 244072 h 291051"/>
                <a:gd name="connsiteX46" fmla="*/ 294000 w 416766"/>
                <a:gd name="connsiteY46" fmla="*/ 253711 h 291051"/>
                <a:gd name="connsiteX47" fmla="*/ 13821 w 416766"/>
                <a:gd name="connsiteY47" fmla="*/ 243380 h 291051"/>
                <a:gd name="connsiteX48" fmla="*/ 2814 w 416766"/>
                <a:gd name="connsiteY48" fmla="*/ 235001 h 291051"/>
                <a:gd name="connsiteX49" fmla="*/ 0 w 416766"/>
                <a:gd name="connsiteY49" fmla="*/ 232706 h 291051"/>
                <a:gd name="connsiteX50" fmla="*/ 10766 w 416766"/>
                <a:gd name="connsiteY50" fmla="*/ 219675 h 291051"/>
                <a:gd name="connsiteX51" fmla="*/ 13403 w 416766"/>
                <a:gd name="connsiteY51" fmla="*/ 221830 h 291051"/>
                <a:gd name="connsiteX52" fmla="*/ 23692 w 416766"/>
                <a:gd name="connsiteY52" fmla="*/ 229665 h 291051"/>
                <a:gd name="connsiteX53" fmla="*/ 13821 w 416766"/>
                <a:gd name="connsiteY53" fmla="*/ 243380 h 291051"/>
                <a:gd name="connsiteX54" fmla="*/ 322431 w 416766"/>
                <a:gd name="connsiteY54" fmla="*/ 233453 h 291051"/>
                <a:gd name="connsiteX55" fmla="*/ 311711 w 416766"/>
                <a:gd name="connsiteY55" fmla="*/ 220388 h 291051"/>
                <a:gd name="connsiteX56" fmla="*/ 323962 w 416766"/>
                <a:gd name="connsiteY56" fmla="*/ 209613 h 291051"/>
                <a:gd name="connsiteX57" fmla="*/ 335547 w 416766"/>
                <a:gd name="connsiteY57" fmla="*/ 221915 h 291051"/>
                <a:gd name="connsiteX58" fmla="*/ 322431 w 416766"/>
                <a:gd name="connsiteY58" fmla="*/ 233453 h 291051"/>
                <a:gd name="connsiteX59" fmla="*/ 347861 w 416766"/>
                <a:gd name="connsiteY59" fmla="*/ 209520 h 291051"/>
                <a:gd name="connsiteX60" fmla="*/ 335458 w 416766"/>
                <a:gd name="connsiteY60" fmla="*/ 198032 h 291051"/>
                <a:gd name="connsiteX61" fmla="*/ 346157 w 416766"/>
                <a:gd name="connsiteY61" fmla="*/ 185684 h 291051"/>
                <a:gd name="connsiteX62" fmla="*/ 359294 w 416766"/>
                <a:gd name="connsiteY62" fmla="*/ 196320 h 291051"/>
                <a:gd name="connsiteX63" fmla="*/ 347861 w 416766"/>
                <a:gd name="connsiteY63" fmla="*/ 209520 h 291051"/>
                <a:gd name="connsiteX64" fmla="*/ 369820 w 416766"/>
                <a:gd name="connsiteY64" fmla="*/ 182372 h 291051"/>
                <a:gd name="connsiteX65" fmla="*/ 355999 w 416766"/>
                <a:gd name="connsiteY65" fmla="*/ 172652 h 291051"/>
                <a:gd name="connsiteX66" fmla="*/ 364930 w 416766"/>
                <a:gd name="connsiteY66" fmla="*/ 158988 h 291051"/>
                <a:gd name="connsiteX67" fmla="*/ 379384 w 416766"/>
                <a:gd name="connsiteY67" fmla="*/ 167742 h 291051"/>
                <a:gd name="connsiteX68" fmla="*/ 369820 w 416766"/>
                <a:gd name="connsiteY68" fmla="*/ 182372 h 291051"/>
                <a:gd name="connsiteX69" fmla="*/ 387939 w 416766"/>
                <a:gd name="connsiteY69" fmla="*/ 152491 h 291051"/>
                <a:gd name="connsiteX70" fmla="*/ 372921 w 416766"/>
                <a:gd name="connsiteY70" fmla="*/ 144745 h 291051"/>
                <a:gd name="connsiteX71" fmla="*/ 379924 w 416766"/>
                <a:gd name="connsiteY71" fmla="*/ 129975 h 291051"/>
                <a:gd name="connsiteX72" fmla="*/ 395432 w 416766"/>
                <a:gd name="connsiteY72" fmla="*/ 136704 h 291051"/>
                <a:gd name="connsiteX73" fmla="*/ 387939 w 416766"/>
                <a:gd name="connsiteY73" fmla="*/ 152491 h 291051"/>
                <a:gd name="connsiteX74" fmla="*/ 401844 w 416766"/>
                <a:gd name="connsiteY74" fmla="*/ 120428 h 291051"/>
                <a:gd name="connsiteX75" fmla="*/ 385919 w 416766"/>
                <a:gd name="connsiteY75" fmla="*/ 114775 h 291051"/>
                <a:gd name="connsiteX76" fmla="*/ 390859 w 416766"/>
                <a:gd name="connsiteY76" fmla="*/ 99217 h 291051"/>
                <a:gd name="connsiteX77" fmla="*/ 407130 w 416766"/>
                <a:gd name="connsiteY77" fmla="*/ 103781 h 291051"/>
                <a:gd name="connsiteX78" fmla="*/ 401844 w 416766"/>
                <a:gd name="connsiteY78" fmla="*/ 120428 h 291051"/>
                <a:gd name="connsiteX79" fmla="*/ 411273 w 416766"/>
                <a:gd name="connsiteY79" fmla="*/ 86818 h 291051"/>
                <a:gd name="connsiteX80" fmla="*/ 394727 w 416766"/>
                <a:gd name="connsiteY80" fmla="*/ 83371 h 291051"/>
                <a:gd name="connsiteX81" fmla="*/ 397524 w 416766"/>
                <a:gd name="connsiteY81" fmla="*/ 67285 h 291051"/>
                <a:gd name="connsiteX82" fmla="*/ 414260 w 416766"/>
                <a:gd name="connsiteY82" fmla="*/ 69630 h 291051"/>
                <a:gd name="connsiteX83" fmla="*/ 411273 w 416766"/>
                <a:gd name="connsiteY83" fmla="*/ 86818 h 291051"/>
                <a:gd name="connsiteX84" fmla="*/ 416095 w 416766"/>
                <a:gd name="connsiteY84" fmla="*/ 52270 h 291051"/>
                <a:gd name="connsiteX85" fmla="*/ 399237 w 416766"/>
                <a:gd name="connsiteY85" fmla="*/ 51055 h 291051"/>
                <a:gd name="connsiteX86" fmla="*/ 399866 w 416766"/>
                <a:gd name="connsiteY86" fmla="*/ 34737 h 291051"/>
                <a:gd name="connsiteX87" fmla="*/ 416766 w 416766"/>
                <a:gd name="connsiteY87" fmla="*/ 34834 h 291051"/>
                <a:gd name="connsiteX88" fmla="*/ 416095 w 416766"/>
                <a:gd name="connsiteY88" fmla="*/ 52270 h 291051"/>
                <a:gd name="connsiteX89" fmla="*/ 399419 w 416766"/>
                <a:gd name="connsiteY89" fmla="*/ 18402 h 291051"/>
                <a:gd name="connsiteX90" fmla="*/ 397891 w 416766"/>
                <a:gd name="connsiteY90" fmla="*/ 2143 h 291051"/>
                <a:gd name="connsiteX91" fmla="*/ 414653 w 416766"/>
                <a:gd name="connsiteY91" fmla="*/ 0 h 291051"/>
                <a:gd name="connsiteX92" fmla="*/ 416289 w 416766"/>
                <a:gd name="connsiteY92" fmla="*/ 17385 h 291051"/>
                <a:gd name="connsiteX93" fmla="*/ 399419 w 416766"/>
                <a:gd name="connsiteY93" fmla="*/ 18402 h 29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16766" h="291051">
                  <a:moveTo>
                    <a:pt x="161662" y="291052"/>
                  </a:moveTo>
                  <a:lnTo>
                    <a:pt x="161173" y="291052"/>
                  </a:lnTo>
                  <a:lnTo>
                    <a:pt x="161173" y="274151"/>
                  </a:lnTo>
                  <a:lnTo>
                    <a:pt x="161658" y="274151"/>
                  </a:lnTo>
                  <a:cubicBezTo>
                    <a:pt x="166953" y="274147"/>
                    <a:pt x="172285" y="273970"/>
                    <a:pt x="177500" y="273620"/>
                  </a:cubicBezTo>
                  <a:lnTo>
                    <a:pt x="178618" y="290486"/>
                  </a:lnTo>
                  <a:cubicBezTo>
                    <a:pt x="173040" y="290858"/>
                    <a:pt x="167337" y="291047"/>
                    <a:pt x="161662" y="291052"/>
                  </a:cubicBezTo>
                  <a:close/>
                  <a:moveTo>
                    <a:pt x="143678" y="290423"/>
                  </a:moveTo>
                  <a:cubicBezTo>
                    <a:pt x="137869" y="290010"/>
                    <a:pt x="132017" y="289398"/>
                    <a:pt x="126292" y="288596"/>
                  </a:cubicBezTo>
                  <a:lnTo>
                    <a:pt x="128634" y="271860"/>
                  </a:lnTo>
                  <a:cubicBezTo>
                    <a:pt x="133983" y="272607"/>
                    <a:pt x="139447" y="273181"/>
                    <a:pt x="144872" y="273561"/>
                  </a:cubicBezTo>
                  <a:lnTo>
                    <a:pt x="143678" y="290423"/>
                  </a:lnTo>
                  <a:close/>
                  <a:moveTo>
                    <a:pt x="195999" y="288735"/>
                  </a:moveTo>
                  <a:lnTo>
                    <a:pt x="193729" y="271983"/>
                  </a:lnTo>
                  <a:cubicBezTo>
                    <a:pt x="199091" y="271261"/>
                    <a:pt x="204491" y="270333"/>
                    <a:pt x="209794" y="269236"/>
                  </a:cubicBezTo>
                  <a:lnTo>
                    <a:pt x="213224" y="285782"/>
                  </a:lnTo>
                  <a:cubicBezTo>
                    <a:pt x="207537" y="286959"/>
                    <a:pt x="201741" y="287959"/>
                    <a:pt x="195999" y="288735"/>
                  </a:cubicBezTo>
                  <a:close/>
                  <a:moveTo>
                    <a:pt x="109063" y="285563"/>
                  </a:moveTo>
                  <a:cubicBezTo>
                    <a:pt x="103393" y="284361"/>
                    <a:pt x="97681" y="282943"/>
                    <a:pt x="92087" y="281340"/>
                  </a:cubicBezTo>
                  <a:lnTo>
                    <a:pt x="96732" y="265089"/>
                  </a:lnTo>
                  <a:cubicBezTo>
                    <a:pt x="101950" y="266583"/>
                    <a:pt x="107279" y="267903"/>
                    <a:pt x="112560" y="269025"/>
                  </a:cubicBezTo>
                  <a:lnTo>
                    <a:pt x="109063" y="285563"/>
                  </a:lnTo>
                  <a:close/>
                  <a:moveTo>
                    <a:pt x="230200" y="281640"/>
                  </a:moveTo>
                  <a:lnTo>
                    <a:pt x="225627" y="265368"/>
                  </a:lnTo>
                  <a:cubicBezTo>
                    <a:pt x="230837" y="263908"/>
                    <a:pt x="236064" y="262242"/>
                    <a:pt x="241165" y="260423"/>
                  </a:cubicBezTo>
                  <a:lnTo>
                    <a:pt x="246852" y="276332"/>
                  </a:lnTo>
                  <a:cubicBezTo>
                    <a:pt x="241388" y="278286"/>
                    <a:pt x="235786" y="280074"/>
                    <a:pt x="230200" y="281640"/>
                  </a:cubicBezTo>
                  <a:close/>
                  <a:moveTo>
                    <a:pt x="75457" y="275957"/>
                  </a:moveTo>
                  <a:cubicBezTo>
                    <a:pt x="69993" y="273978"/>
                    <a:pt x="64534" y="271785"/>
                    <a:pt x="59235" y="269430"/>
                  </a:cubicBezTo>
                  <a:lnTo>
                    <a:pt x="66087" y="253981"/>
                  </a:lnTo>
                  <a:cubicBezTo>
                    <a:pt x="71031" y="256175"/>
                    <a:pt x="76119" y="258221"/>
                    <a:pt x="81219" y="260073"/>
                  </a:cubicBezTo>
                  <a:lnTo>
                    <a:pt x="75457" y="275957"/>
                  </a:lnTo>
                  <a:close/>
                  <a:moveTo>
                    <a:pt x="263081" y="269882"/>
                  </a:moveTo>
                  <a:lnTo>
                    <a:pt x="256297" y="254403"/>
                  </a:lnTo>
                  <a:cubicBezTo>
                    <a:pt x="261271" y="252226"/>
                    <a:pt x="266212" y="249855"/>
                    <a:pt x="270983" y="247354"/>
                  </a:cubicBezTo>
                  <a:lnTo>
                    <a:pt x="278813" y="262330"/>
                  </a:lnTo>
                  <a:cubicBezTo>
                    <a:pt x="273700" y="265005"/>
                    <a:pt x="268405" y="267549"/>
                    <a:pt x="263081" y="269882"/>
                  </a:cubicBezTo>
                  <a:close/>
                  <a:moveTo>
                    <a:pt x="43508" y="261799"/>
                  </a:moveTo>
                  <a:cubicBezTo>
                    <a:pt x="38391" y="259090"/>
                    <a:pt x="33286" y="256162"/>
                    <a:pt x="28346" y="253095"/>
                  </a:cubicBezTo>
                  <a:lnTo>
                    <a:pt x="37260" y="238739"/>
                  </a:lnTo>
                  <a:cubicBezTo>
                    <a:pt x="41871" y="241599"/>
                    <a:pt x="46630" y="244329"/>
                    <a:pt x="51410" y="246856"/>
                  </a:cubicBezTo>
                  <a:lnTo>
                    <a:pt x="43508" y="261799"/>
                  </a:lnTo>
                  <a:close/>
                  <a:moveTo>
                    <a:pt x="294000" y="253711"/>
                  </a:moveTo>
                  <a:lnTo>
                    <a:pt x="285162" y="239304"/>
                  </a:lnTo>
                  <a:cubicBezTo>
                    <a:pt x="289756" y="236486"/>
                    <a:pt x="294330" y="233457"/>
                    <a:pt x="298751" y="230306"/>
                  </a:cubicBezTo>
                  <a:lnTo>
                    <a:pt x="308564" y="244072"/>
                  </a:lnTo>
                  <a:cubicBezTo>
                    <a:pt x="303826" y="247447"/>
                    <a:pt x="298920" y="250691"/>
                    <a:pt x="294000" y="253711"/>
                  </a:cubicBezTo>
                  <a:close/>
                  <a:moveTo>
                    <a:pt x="13821" y="243380"/>
                  </a:moveTo>
                  <a:cubicBezTo>
                    <a:pt x="10100" y="240701"/>
                    <a:pt x="6396" y="237878"/>
                    <a:pt x="2814" y="235001"/>
                  </a:cubicBezTo>
                  <a:cubicBezTo>
                    <a:pt x="1877" y="234242"/>
                    <a:pt x="937" y="233478"/>
                    <a:pt x="0" y="232706"/>
                  </a:cubicBezTo>
                  <a:lnTo>
                    <a:pt x="10766" y="219675"/>
                  </a:lnTo>
                  <a:cubicBezTo>
                    <a:pt x="11644" y="220400"/>
                    <a:pt x="12521" y="221117"/>
                    <a:pt x="13403" y="221830"/>
                  </a:cubicBezTo>
                  <a:cubicBezTo>
                    <a:pt x="16753" y="224530"/>
                    <a:pt x="20216" y="227163"/>
                    <a:pt x="23692" y="229665"/>
                  </a:cubicBezTo>
                  <a:lnTo>
                    <a:pt x="13821" y="243380"/>
                  </a:lnTo>
                  <a:close/>
                  <a:moveTo>
                    <a:pt x="322431" y="233453"/>
                  </a:moveTo>
                  <a:lnTo>
                    <a:pt x="311711" y="220388"/>
                  </a:lnTo>
                  <a:cubicBezTo>
                    <a:pt x="315900" y="216949"/>
                    <a:pt x="320030" y="213321"/>
                    <a:pt x="323962" y="209613"/>
                  </a:cubicBezTo>
                  <a:lnTo>
                    <a:pt x="335547" y="221915"/>
                  </a:lnTo>
                  <a:cubicBezTo>
                    <a:pt x="331332" y="225885"/>
                    <a:pt x="326915" y="229770"/>
                    <a:pt x="322431" y="233453"/>
                  </a:cubicBezTo>
                  <a:close/>
                  <a:moveTo>
                    <a:pt x="347861" y="209520"/>
                  </a:moveTo>
                  <a:lnTo>
                    <a:pt x="335458" y="198032"/>
                  </a:lnTo>
                  <a:cubicBezTo>
                    <a:pt x="339166" y="194033"/>
                    <a:pt x="342765" y="189878"/>
                    <a:pt x="346157" y="185684"/>
                  </a:cubicBezTo>
                  <a:lnTo>
                    <a:pt x="359294" y="196320"/>
                  </a:lnTo>
                  <a:cubicBezTo>
                    <a:pt x="355666" y="200808"/>
                    <a:pt x="351814" y="205242"/>
                    <a:pt x="347861" y="209520"/>
                  </a:cubicBezTo>
                  <a:close/>
                  <a:moveTo>
                    <a:pt x="369820" y="182372"/>
                  </a:moveTo>
                  <a:lnTo>
                    <a:pt x="355999" y="172652"/>
                  </a:lnTo>
                  <a:cubicBezTo>
                    <a:pt x="359117" y="168210"/>
                    <a:pt x="362125" y="163612"/>
                    <a:pt x="364930" y="158988"/>
                  </a:cubicBezTo>
                  <a:lnTo>
                    <a:pt x="379384" y="167742"/>
                  </a:lnTo>
                  <a:cubicBezTo>
                    <a:pt x="376380" y="172699"/>
                    <a:pt x="373161" y="177618"/>
                    <a:pt x="369820" y="182372"/>
                  </a:cubicBezTo>
                  <a:close/>
                  <a:moveTo>
                    <a:pt x="387939" y="152491"/>
                  </a:moveTo>
                  <a:lnTo>
                    <a:pt x="372921" y="144745"/>
                  </a:lnTo>
                  <a:cubicBezTo>
                    <a:pt x="375431" y="139885"/>
                    <a:pt x="377781" y="134920"/>
                    <a:pt x="379924" y="129975"/>
                  </a:cubicBezTo>
                  <a:lnTo>
                    <a:pt x="395432" y="136704"/>
                  </a:lnTo>
                  <a:cubicBezTo>
                    <a:pt x="393137" y="141990"/>
                    <a:pt x="390618" y="147306"/>
                    <a:pt x="387939" y="152491"/>
                  </a:cubicBezTo>
                  <a:close/>
                  <a:moveTo>
                    <a:pt x="401844" y="120428"/>
                  </a:moveTo>
                  <a:lnTo>
                    <a:pt x="385919" y="114775"/>
                  </a:lnTo>
                  <a:cubicBezTo>
                    <a:pt x="387745" y="109641"/>
                    <a:pt x="389403" y="104410"/>
                    <a:pt x="390859" y="99217"/>
                  </a:cubicBezTo>
                  <a:lnTo>
                    <a:pt x="407130" y="103781"/>
                  </a:lnTo>
                  <a:cubicBezTo>
                    <a:pt x="405574" y="109337"/>
                    <a:pt x="403793" y="114940"/>
                    <a:pt x="401844" y="120428"/>
                  </a:cubicBezTo>
                  <a:close/>
                  <a:moveTo>
                    <a:pt x="411273" y="86818"/>
                  </a:moveTo>
                  <a:lnTo>
                    <a:pt x="394727" y="83371"/>
                  </a:lnTo>
                  <a:cubicBezTo>
                    <a:pt x="395833" y="78089"/>
                    <a:pt x="396769" y="72676"/>
                    <a:pt x="397524" y="67285"/>
                  </a:cubicBezTo>
                  <a:lnTo>
                    <a:pt x="414260" y="69630"/>
                  </a:lnTo>
                  <a:cubicBezTo>
                    <a:pt x="413459" y="75385"/>
                    <a:pt x="412455" y="81169"/>
                    <a:pt x="411273" y="86818"/>
                  </a:cubicBezTo>
                  <a:close/>
                  <a:moveTo>
                    <a:pt x="416095" y="52270"/>
                  </a:moveTo>
                  <a:lnTo>
                    <a:pt x="399237" y="51055"/>
                  </a:lnTo>
                  <a:cubicBezTo>
                    <a:pt x="399625" y="45668"/>
                    <a:pt x="399836" y="40175"/>
                    <a:pt x="399866" y="34737"/>
                  </a:cubicBezTo>
                  <a:lnTo>
                    <a:pt x="416766" y="34834"/>
                  </a:lnTo>
                  <a:cubicBezTo>
                    <a:pt x="416732" y="40648"/>
                    <a:pt x="416505" y="46507"/>
                    <a:pt x="416095" y="52270"/>
                  </a:cubicBezTo>
                  <a:close/>
                  <a:moveTo>
                    <a:pt x="399419" y="18402"/>
                  </a:moveTo>
                  <a:cubicBezTo>
                    <a:pt x="399094" y="13015"/>
                    <a:pt x="398579" y="7543"/>
                    <a:pt x="397891" y="2143"/>
                  </a:cubicBezTo>
                  <a:lnTo>
                    <a:pt x="414653" y="0"/>
                  </a:lnTo>
                  <a:cubicBezTo>
                    <a:pt x="415391" y="5767"/>
                    <a:pt x="415943" y="11618"/>
                    <a:pt x="416289" y="17385"/>
                  </a:cubicBezTo>
                  <a:lnTo>
                    <a:pt x="399419" y="1840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30B35A5-4E03-441B-8C08-E6F24B3B6ADE}"/>
                </a:ext>
              </a:extLst>
            </p:cNvPr>
            <p:cNvSpPr/>
            <p:nvPr/>
          </p:nvSpPr>
          <p:spPr>
            <a:xfrm>
              <a:off x="8755863" y="5236498"/>
              <a:ext cx="367043" cy="348519"/>
            </a:xfrm>
            <a:custGeom>
              <a:avLst/>
              <a:gdLst>
                <a:gd name="connsiteX0" fmla="*/ 16242 w 367043"/>
                <a:gd name="connsiteY0" fmla="*/ 348519 h 348519"/>
                <a:gd name="connsiteX1" fmla="*/ 10699 w 367043"/>
                <a:gd name="connsiteY1" fmla="*/ 331961 h 348519"/>
                <a:gd name="connsiteX2" fmla="*/ 26899 w 367043"/>
                <a:gd name="connsiteY2" fmla="*/ 327135 h 348519"/>
                <a:gd name="connsiteX3" fmla="*/ 32084 w 367043"/>
                <a:gd name="connsiteY3" fmla="*/ 342617 h 348519"/>
                <a:gd name="connsiteX4" fmla="*/ 16242 w 367043"/>
                <a:gd name="connsiteY4" fmla="*/ 348519 h 348519"/>
                <a:gd name="connsiteX5" fmla="*/ 6286 w 367043"/>
                <a:gd name="connsiteY5" fmla="*/ 315052 h 348519"/>
                <a:gd name="connsiteX6" fmla="*/ 3029 w 367043"/>
                <a:gd name="connsiteY6" fmla="*/ 297899 h 348519"/>
                <a:gd name="connsiteX7" fmla="*/ 19731 w 367043"/>
                <a:gd name="connsiteY7" fmla="*/ 295308 h 348519"/>
                <a:gd name="connsiteX8" fmla="*/ 22773 w 367043"/>
                <a:gd name="connsiteY8" fmla="*/ 311352 h 348519"/>
                <a:gd name="connsiteX9" fmla="*/ 6286 w 367043"/>
                <a:gd name="connsiteY9" fmla="*/ 315052 h 348519"/>
                <a:gd name="connsiteX10" fmla="*/ 937 w 367043"/>
                <a:gd name="connsiteY10" fmla="*/ 280560 h 348519"/>
                <a:gd name="connsiteX11" fmla="*/ 0 w 367043"/>
                <a:gd name="connsiteY11" fmla="*/ 263132 h 348519"/>
                <a:gd name="connsiteX12" fmla="*/ 16896 w 367043"/>
                <a:gd name="connsiteY12" fmla="*/ 262786 h 348519"/>
                <a:gd name="connsiteX13" fmla="*/ 17774 w 367043"/>
                <a:gd name="connsiteY13" fmla="*/ 279100 h 348519"/>
                <a:gd name="connsiteX14" fmla="*/ 937 w 367043"/>
                <a:gd name="connsiteY14" fmla="*/ 280560 h 348519"/>
                <a:gd name="connsiteX15" fmla="*/ 17094 w 367043"/>
                <a:gd name="connsiteY15" fmla="*/ 246447 h 348519"/>
                <a:gd name="connsiteX16" fmla="*/ 211 w 367043"/>
                <a:gd name="connsiteY16" fmla="*/ 245679 h 348519"/>
                <a:gd name="connsiteX17" fmla="*/ 1582 w 367043"/>
                <a:gd name="connsiteY17" fmla="*/ 228281 h 348519"/>
                <a:gd name="connsiteX18" fmla="*/ 18373 w 367043"/>
                <a:gd name="connsiteY18" fmla="*/ 230171 h 348519"/>
                <a:gd name="connsiteX19" fmla="*/ 17094 w 367043"/>
                <a:gd name="connsiteY19" fmla="*/ 246447 h 348519"/>
                <a:gd name="connsiteX20" fmla="*/ 20748 w 367043"/>
                <a:gd name="connsiteY20" fmla="*/ 214021 h 348519"/>
                <a:gd name="connsiteX21" fmla="*/ 4117 w 367043"/>
                <a:gd name="connsiteY21" fmla="*/ 211013 h 348519"/>
                <a:gd name="connsiteX22" fmla="*/ 7805 w 367043"/>
                <a:gd name="connsiteY22" fmla="*/ 193944 h 348519"/>
                <a:gd name="connsiteX23" fmla="*/ 24195 w 367043"/>
                <a:gd name="connsiteY23" fmla="*/ 198075 h 348519"/>
                <a:gd name="connsiteX24" fmla="*/ 20748 w 367043"/>
                <a:gd name="connsiteY24" fmla="*/ 214021 h 348519"/>
                <a:gd name="connsiteX25" fmla="*/ 28713 w 367043"/>
                <a:gd name="connsiteY25" fmla="*/ 182389 h 348519"/>
                <a:gd name="connsiteX26" fmla="*/ 12644 w 367043"/>
                <a:gd name="connsiteY26" fmla="*/ 177162 h 348519"/>
                <a:gd name="connsiteX27" fmla="*/ 18617 w 367043"/>
                <a:gd name="connsiteY27" fmla="*/ 160722 h 348519"/>
                <a:gd name="connsiteX28" fmla="*/ 34294 w 367043"/>
                <a:gd name="connsiteY28" fmla="*/ 167033 h 348519"/>
                <a:gd name="connsiteX29" fmla="*/ 28713 w 367043"/>
                <a:gd name="connsiteY29" fmla="*/ 182389 h 348519"/>
                <a:gd name="connsiteX30" fmla="*/ 40905 w 367043"/>
                <a:gd name="connsiteY30" fmla="*/ 152090 h 348519"/>
                <a:gd name="connsiteX31" fmla="*/ 25692 w 367043"/>
                <a:gd name="connsiteY31" fmla="*/ 144733 h 348519"/>
                <a:gd name="connsiteX32" fmla="*/ 33834 w 367043"/>
                <a:gd name="connsiteY32" fmla="*/ 129263 h 348519"/>
                <a:gd name="connsiteX33" fmla="*/ 48511 w 367043"/>
                <a:gd name="connsiteY33" fmla="*/ 137633 h 348519"/>
                <a:gd name="connsiteX34" fmla="*/ 40905 w 367043"/>
                <a:gd name="connsiteY34" fmla="*/ 152090 h 348519"/>
                <a:gd name="connsiteX35" fmla="*/ 57075 w 367043"/>
                <a:gd name="connsiteY35" fmla="*/ 123723 h 348519"/>
                <a:gd name="connsiteX36" fmla="*/ 42998 w 367043"/>
                <a:gd name="connsiteY36" fmla="*/ 114375 h 348519"/>
                <a:gd name="connsiteX37" fmla="*/ 53144 w 367043"/>
                <a:gd name="connsiteY37" fmla="*/ 100153 h 348519"/>
                <a:gd name="connsiteX38" fmla="*/ 66563 w 367043"/>
                <a:gd name="connsiteY38" fmla="*/ 110430 h 348519"/>
                <a:gd name="connsiteX39" fmla="*/ 57075 w 367043"/>
                <a:gd name="connsiteY39" fmla="*/ 123723 h 348519"/>
                <a:gd name="connsiteX40" fmla="*/ 76925 w 367043"/>
                <a:gd name="connsiteY40" fmla="*/ 97808 h 348519"/>
                <a:gd name="connsiteX41" fmla="*/ 64235 w 367043"/>
                <a:gd name="connsiteY41" fmla="*/ 86649 h 348519"/>
                <a:gd name="connsiteX42" fmla="*/ 76203 w 367043"/>
                <a:gd name="connsiteY42" fmla="*/ 73925 h 348519"/>
                <a:gd name="connsiteX43" fmla="*/ 88113 w 367043"/>
                <a:gd name="connsiteY43" fmla="*/ 85919 h 348519"/>
                <a:gd name="connsiteX44" fmla="*/ 76925 w 367043"/>
                <a:gd name="connsiteY44" fmla="*/ 97808 h 348519"/>
                <a:gd name="connsiteX45" fmla="*/ 100073 w 367043"/>
                <a:gd name="connsiteY45" fmla="*/ 74815 h 348519"/>
                <a:gd name="connsiteX46" fmla="*/ 89003 w 367043"/>
                <a:gd name="connsiteY46" fmla="*/ 62045 h 348519"/>
                <a:gd name="connsiteX47" fmla="*/ 102583 w 367043"/>
                <a:gd name="connsiteY47" fmla="*/ 51060 h 348519"/>
                <a:gd name="connsiteX48" fmla="*/ 112759 w 367043"/>
                <a:gd name="connsiteY48" fmla="*/ 64551 h 348519"/>
                <a:gd name="connsiteX49" fmla="*/ 100073 w 367043"/>
                <a:gd name="connsiteY49" fmla="*/ 74815 h 348519"/>
                <a:gd name="connsiteX50" fmla="*/ 126111 w 367043"/>
                <a:gd name="connsiteY50" fmla="*/ 55185 h 348519"/>
                <a:gd name="connsiteX51" fmla="*/ 116880 w 367043"/>
                <a:gd name="connsiteY51" fmla="*/ 41032 h 348519"/>
                <a:gd name="connsiteX52" fmla="*/ 131823 w 367043"/>
                <a:gd name="connsiteY52" fmla="*/ 31999 h 348519"/>
                <a:gd name="connsiteX53" fmla="*/ 140063 w 367043"/>
                <a:gd name="connsiteY53" fmla="*/ 46752 h 348519"/>
                <a:gd name="connsiteX54" fmla="*/ 126111 w 367043"/>
                <a:gd name="connsiteY54" fmla="*/ 55185 h 348519"/>
                <a:gd name="connsiteX55" fmla="*/ 359564 w 367043"/>
                <a:gd name="connsiteY55" fmla="*/ 41255 h 348519"/>
                <a:gd name="connsiteX56" fmla="*/ 344693 w 367043"/>
                <a:gd name="connsiteY56" fmla="*/ 34530 h 348519"/>
                <a:gd name="connsiteX57" fmla="*/ 351122 w 367043"/>
                <a:gd name="connsiteY57" fmla="*/ 18904 h 348519"/>
                <a:gd name="connsiteX58" fmla="*/ 367044 w 367043"/>
                <a:gd name="connsiteY58" fmla="*/ 26097 h 348519"/>
                <a:gd name="connsiteX59" fmla="*/ 359564 w 367043"/>
                <a:gd name="connsiteY59" fmla="*/ 41255 h 348519"/>
                <a:gd name="connsiteX60" fmla="*/ 154554 w 367043"/>
                <a:gd name="connsiteY60" fmla="*/ 39310 h 348519"/>
                <a:gd name="connsiteX61" fmla="*/ 147353 w 367043"/>
                <a:gd name="connsiteY61" fmla="*/ 24017 h 348519"/>
                <a:gd name="connsiteX62" fmla="*/ 163392 w 367043"/>
                <a:gd name="connsiteY62" fmla="*/ 17128 h 348519"/>
                <a:gd name="connsiteX63" fmla="*/ 169522 w 367043"/>
                <a:gd name="connsiteY63" fmla="*/ 32877 h 348519"/>
                <a:gd name="connsiteX64" fmla="*/ 154554 w 367043"/>
                <a:gd name="connsiteY64" fmla="*/ 39310 h 348519"/>
                <a:gd name="connsiteX65" fmla="*/ 329396 w 367043"/>
                <a:gd name="connsiteY65" fmla="*/ 28865 h 348519"/>
                <a:gd name="connsiteX66" fmla="*/ 313744 w 367043"/>
                <a:gd name="connsiteY66" fmla="*/ 24270 h 348519"/>
                <a:gd name="connsiteX67" fmla="*/ 317938 w 367043"/>
                <a:gd name="connsiteY67" fmla="*/ 7897 h 348519"/>
                <a:gd name="connsiteX68" fmla="*/ 334720 w 367043"/>
                <a:gd name="connsiteY68" fmla="*/ 12825 h 348519"/>
                <a:gd name="connsiteX69" fmla="*/ 329396 w 367043"/>
                <a:gd name="connsiteY69" fmla="*/ 28865 h 348519"/>
                <a:gd name="connsiteX70" fmla="*/ 184912 w 367043"/>
                <a:gd name="connsiteY70" fmla="*/ 27498 h 348519"/>
                <a:gd name="connsiteX71" fmla="*/ 179896 w 367043"/>
                <a:gd name="connsiteY71" fmla="*/ 11365 h 348519"/>
                <a:gd name="connsiteX72" fmla="*/ 196758 w 367043"/>
                <a:gd name="connsiteY72" fmla="*/ 6758 h 348519"/>
                <a:gd name="connsiteX73" fmla="*/ 200640 w 367043"/>
                <a:gd name="connsiteY73" fmla="*/ 23203 h 348519"/>
                <a:gd name="connsiteX74" fmla="*/ 184912 w 367043"/>
                <a:gd name="connsiteY74" fmla="*/ 27498 h 348519"/>
                <a:gd name="connsiteX75" fmla="*/ 297818 w 367043"/>
                <a:gd name="connsiteY75" fmla="*/ 20782 h 348519"/>
                <a:gd name="connsiteX76" fmla="*/ 281678 w 367043"/>
                <a:gd name="connsiteY76" fmla="*/ 18398 h 348519"/>
                <a:gd name="connsiteX77" fmla="*/ 283568 w 367043"/>
                <a:gd name="connsiteY77" fmla="*/ 1603 h 348519"/>
                <a:gd name="connsiteX78" fmla="*/ 300864 w 367043"/>
                <a:gd name="connsiteY78" fmla="*/ 4155 h 348519"/>
                <a:gd name="connsiteX79" fmla="*/ 297818 w 367043"/>
                <a:gd name="connsiteY79" fmla="*/ 20782 h 348519"/>
                <a:gd name="connsiteX80" fmla="*/ 216629 w 367043"/>
                <a:gd name="connsiteY80" fmla="*/ 20014 h 348519"/>
                <a:gd name="connsiteX81" fmla="*/ 213895 w 367043"/>
                <a:gd name="connsiteY81" fmla="*/ 3337 h 348519"/>
                <a:gd name="connsiteX82" fmla="*/ 231230 w 367043"/>
                <a:gd name="connsiteY82" fmla="*/ 1114 h 348519"/>
                <a:gd name="connsiteX83" fmla="*/ 232799 w 367043"/>
                <a:gd name="connsiteY83" fmla="*/ 17938 h 348519"/>
                <a:gd name="connsiteX84" fmla="*/ 216629 w 367043"/>
                <a:gd name="connsiteY84" fmla="*/ 20014 h 348519"/>
                <a:gd name="connsiteX85" fmla="*/ 265410 w 367043"/>
                <a:gd name="connsiteY85" fmla="*/ 17124 h 348519"/>
                <a:gd name="connsiteX86" fmla="*/ 254804 w 367043"/>
                <a:gd name="connsiteY86" fmla="*/ 16900 h 348519"/>
                <a:gd name="connsiteX87" fmla="*/ 249083 w 367043"/>
                <a:gd name="connsiteY87" fmla="*/ 16976 h 348519"/>
                <a:gd name="connsiteX88" fmla="*/ 248657 w 367043"/>
                <a:gd name="connsiteY88" fmla="*/ 80 h 348519"/>
                <a:gd name="connsiteX89" fmla="*/ 255040 w 367043"/>
                <a:gd name="connsiteY89" fmla="*/ 0 h 348519"/>
                <a:gd name="connsiteX90" fmla="*/ 266140 w 367043"/>
                <a:gd name="connsiteY90" fmla="*/ 240 h 348519"/>
                <a:gd name="connsiteX91" fmla="*/ 265410 w 367043"/>
                <a:gd name="connsiteY91" fmla="*/ 17124 h 3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67043" h="348519">
                  <a:moveTo>
                    <a:pt x="16242" y="348519"/>
                  </a:moveTo>
                  <a:cubicBezTo>
                    <a:pt x="14217" y="343081"/>
                    <a:pt x="12353" y="337513"/>
                    <a:pt x="10699" y="331961"/>
                  </a:cubicBezTo>
                  <a:lnTo>
                    <a:pt x="26899" y="327135"/>
                  </a:lnTo>
                  <a:cubicBezTo>
                    <a:pt x="28443" y="332324"/>
                    <a:pt x="30185" y="337534"/>
                    <a:pt x="32084" y="342617"/>
                  </a:cubicBezTo>
                  <a:lnTo>
                    <a:pt x="16242" y="348519"/>
                  </a:lnTo>
                  <a:close/>
                  <a:moveTo>
                    <a:pt x="6286" y="315052"/>
                  </a:moveTo>
                  <a:cubicBezTo>
                    <a:pt x="5016" y="309407"/>
                    <a:pt x="3919" y="303636"/>
                    <a:pt x="3029" y="297899"/>
                  </a:cubicBezTo>
                  <a:lnTo>
                    <a:pt x="19731" y="295308"/>
                  </a:lnTo>
                  <a:cubicBezTo>
                    <a:pt x="20562" y="300670"/>
                    <a:pt x="21587" y="306070"/>
                    <a:pt x="22773" y="311352"/>
                  </a:cubicBezTo>
                  <a:lnTo>
                    <a:pt x="6286" y="315052"/>
                  </a:lnTo>
                  <a:close/>
                  <a:moveTo>
                    <a:pt x="937" y="280560"/>
                  </a:moveTo>
                  <a:cubicBezTo>
                    <a:pt x="435" y="274809"/>
                    <a:pt x="122" y="268945"/>
                    <a:pt x="0" y="263132"/>
                  </a:cubicBezTo>
                  <a:lnTo>
                    <a:pt x="16896" y="262786"/>
                  </a:lnTo>
                  <a:cubicBezTo>
                    <a:pt x="17010" y="268228"/>
                    <a:pt x="17305" y="273717"/>
                    <a:pt x="17774" y="279100"/>
                  </a:cubicBezTo>
                  <a:lnTo>
                    <a:pt x="937" y="280560"/>
                  </a:lnTo>
                  <a:close/>
                  <a:moveTo>
                    <a:pt x="17094" y="246447"/>
                  </a:moveTo>
                  <a:lnTo>
                    <a:pt x="211" y="245679"/>
                  </a:lnTo>
                  <a:cubicBezTo>
                    <a:pt x="477" y="239870"/>
                    <a:pt x="937" y="234014"/>
                    <a:pt x="1582" y="228281"/>
                  </a:cubicBezTo>
                  <a:lnTo>
                    <a:pt x="18373" y="230171"/>
                  </a:lnTo>
                  <a:cubicBezTo>
                    <a:pt x="17774" y="235537"/>
                    <a:pt x="17343" y="241013"/>
                    <a:pt x="17094" y="246447"/>
                  </a:cubicBezTo>
                  <a:close/>
                  <a:moveTo>
                    <a:pt x="20748" y="214021"/>
                  </a:moveTo>
                  <a:lnTo>
                    <a:pt x="4117" y="211013"/>
                  </a:lnTo>
                  <a:cubicBezTo>
                    <a:pt x="5151" y="205310"/>
                    <a:pt x="6391" y="199568"/>
                    <a:pt x="7805" y="193944"/>
                  </a:cubicBezTo>
                  <a:lnTo>
                    <a:pt x="24195" y="198075"/>
                  </a:lnTo>
                  <a:cubicBezTo>
                    <a:pt x="22870" y="203323"/>
                    <a:pt x="21710" y="208693"/>
                    <a:pt x="20748" y="214021"/>
                  </a:cubicBezTo>
                  <a:close/>
                  <a:moveTo>
                    <a:pt x="28713" y="182389"/>
                  </a:moveTo>
                  <a:lnTo>
                    <a:pt x="12644" y="177162"/>
                  </a:lnTo>
                  <a:cubicBezTo>
                    <a:pt x="14437" y="171648"/>
                    <a:pt x="16445" y="166122"/>
                    <a:pt x="18617" y="160722"/>
                  </a:cubicBezTo>
                  <a:lnTo>
                    <a:pt x="34294" y="167033"/>
                  </a:lnTo>
                  <a:cubicBezTo>
                    <a:pt x="32269" y="172074"/>
                    <a:pt x="30388" y="177242"/>
                    <a:pt x="28713" y="182389"/>
                  </a:cubicBezTo>
                  <a:close/>
                  <a:moveTo>
                    <a:pt x="40905" y="152090"/>
                  </a:moveTo>
                  <a:lnTo>
                    <a:pt x="25692" y="144733"/>
                  </a:lnTo>
                  <a:cubicBezTo>
                    <a:pt x="28223" y="139501"/>
                    <a:pt x="30961" y="134291"/>
                    <a:pt x="33834" y="129263"/>
                  </a:cubicBezTo>
                  <a:lnTo>
                    <a:pt x="48511" y="137633"/>
                  </a:lnTo>
                  <a:cubicBezTo>
                    <a:pt x="45833" y="142332"/>
                    <a:pt x="43272" y="147201"/>
                    <a:pt x="40905" y="152090"/>
                  </a:cubicBezTo>
                  <a:close/>
                  <a:moveTo>
                    <a:pt x="57075" y="123723"/>
                  </a:moveTo>
                  <a:lnTo>
                    <a:pt x="42998" y="114375"/>
                  </a:lnTo>
                  <a:cubicBezTo>
                    <a:pt x="46208" y="109540"/>
                    <a:pt x="49617" y="104760"/>
                    <a:pt x="53144" y="100153"/>
                  </a:cubicBezTo>
                  <a:lnTo>
                    <a:pt x="66563" y="110430"/>
                  </a:lnTo>
                  <a:cubicBezTo>
                    <a:pt x="63269" y="114729"/>
                    <a:pt x="60075" y="119209"/>
                    <a:pt x="57075" y="123723"/>
                  </a:cubicBezTo>
                  <a:close/>
                  <a:moveTo>
                    <a:pt x="76925" y="97808"/>
                  </a:moveTo>
                  <a:lnTo>
                    <a:pt x="64235" y="86649"/>
                  </a:lnTo>
                  <a:cubicBezTo>
                    <a:pt x="68074" y="82283"/>
                    <a:pt x="72098" y="78000"/>
                    <a:pt x="76203" y="73925"/>
                  </a:cubicBezTo>
                  <a:lnTo>
                    <a:pt x="88113" y="85919"/>
                  </a:lnTo>
                  <a:cubicBezTo>
                    <a:pt x="84278" y="89724"/>
                    <a:pt x="80515" y="93724"/>
                    <a:pt x="76925" y="97808"/>
                  </a:cubicBezTo>
                  <a:close/>
                  <a:moveTo>
                    <a:pt x="100073" y="74815"/>
                  </a:moveTo>
                  <a:lnTo>
                    <a:pt x="89003" y="62045"/>
                  </a:lnTo>
                  <a:cubicBezTo>
                    <a:pt x="93395" y="58240"/>
                    <a:pt x="97964" y="54548"/>
                    <a:pt x="102583" y="51060"/>
                  </a:cubicBezTo>
                  <a:lnTo>
                    <a:pt x="112759" y="64551"/>
                  </a:lnTo>
                  <a:cubicBezTo>
                    <a:pt x="108443" y="67808"/>
                    <a:pt x="104174" y="71263"/>
                    <a:pt x="100073" y="74815"/>
                  </a:cubicBezTo>
                  <a:close/>
                  <a:moveTo>
                    <a:pt x="126111" y="55185"/>
                  </a:moveTo>
                  <a:lnTo>
                    <a:pt x="116880" y="41032"/>
                  </a:lnTo>
                  <a:cubicBezTo>
                    <a:pt x="121740" y="37863"/>
                    <a:pt x="126769" y="34822"/>
                    <a:pt x="131823" y="31999"/>
                  </a:cubicBezTo>
                  <a:lnTo>
                    <a:pt x="140063" y="46752"/>
                  </a:lnTo>
                  <a:cubicBezTo>
                    <a:pt x="135342" y="49389"/>
                    <a:pt x="130646" y="52228"/>
                    <a:pt x="126111" y="55185"/>
                  </a:cubicBezTo>
                  <a:close/>
                  <a:moveTo>
                    <a:pt x="359564" y="41255"/>
                  </a:moveTo>
                  <a:cubicBezTo>
                    <a:pt x="354704" y="38855"/>
                    <a:pt x="349696" y="36593"/>
                    <a:pt x="344693" y="34530"/>
                  </a:cubicBezTo>
                  <a:lnTo>
                    <a:pt x="351122" y="18904"/>
                  </a:lnTo>
                  <a:cubicBezTo>
                    <a:pt x="356484" y="21106"/>
                    <a:pt x="361842" y="23528"/>
                    <a:pt x="367044" y="26097"/>
                  </a:cubicBezTo>
                  <a:lnTo>
                    <a:pt x="359564" y="41255"/>
                  </a:lnTo>
                  <a:close/>
                  <a:moveTo>
                    <a:pt x="154554" y="39310"/>
                  </a:moveTo>
                  <a:lnTo>
                    <a:pt x="147353" y="24017"/>
                  </a:lnTo>
                  <a:cubicBezTo>
                    <a:pt x="152596" y="21549"/>
                    <a:pt x="157992" y="19229"/>
                    <a:pt x="163392" y="17128"/>
                  </a:cubicBezTo>
                  <a:lnTo>
                    <a:pt x="169522" y="32877"/>
                  </a:lnTo>
                  <a:cubicBezTo>
                    <a:pt x="164489" y="34843"/>
                    <a:pt x="159452" y="37003"/>
                    <a:pt x="154554" y="39310"/>
                  </a:cubicBezTo>
                  <a:close/>
                  <a:moveTo>
                    <a:pt x="329396" y="28865"/>
                  </a:moveTo>
                  <a:cubicBezTo>
                    <a:pt x="324249" y="27160"/>
                    <a:pt x="318980" y="25612"/>
                    <a:pt x="313744" y="24270"/>
                  </a:cubicBezTo>
                  <a:lnTo>
                    <a:pt x="317938" y="7897"/>
                  </a:lnTo>
                  <a:cubicBezTo>
                    <a:pt x="323553" y="9336"/>
                    <a:pt x="329198" y="10994"/>
                    <a:pt x="334720" y="12825"/>
                  </a:cubicBezTo>
                  <a:lnTo>
                    <a:pt x="329396" y="28865"/>
                  </a:lnTo>
                  <a:close/>
                  <a:moveTo>
                    <a:pt x="184912" y="27498"/>
                  </a:moveTo>
                  <a:lnTo>
                    <a:pt x="179896" y="11365"/>
                  </a:lnTo>
                  <a:cubicBezTo>
                    <a:pt x="185431" y="9644"/>
                    <a:pt x="191105" y="8096"/>
                    <a:pt x="196758" y="6758"/>
                  </a:cubicBezTo>
                  <a:lnTo>
                    <a:pt x="200640" y="23203"/>
                  </a:lnTo>
                  <a:cubicBezTo>
                    <a:pt x="195370" y="24452"/>
                    <a:pt x="190076" y="25899"/>
                    <a:pt x="184912" y="27498"/>
                  </a:cubicBezTo>
                  <a:close/>
                  <a:moveTo>
                    <a:pt x="297818" y="20782"/>
                  </a:moveTo>
                  <a:cubicBezTo>
                    <a:pt x="292494" y="19807"/>
                    <a:pt x="287065" y="19001"/>
                    <a:pt x="281678" y="18398"/>
                  </a:cubicBezTo>
                  <a:lnTo>
                    <a:pt x="283568" y="1603"/>
                  </a:lnTo>
                  <a:cubicBezTo>
                    <a:pt x="289339" y="2249"/>
                    <a:pt x="295161" y="3109"/>
                    <a:pt x="300864" y="4155"/>
                  </a:cubicBezTo>
                  <a:lnTo>
                    <a:pt x="297818" y="20782"/>
                  </a:lnTo>
                  <a:close/>
                  <a:moveTo>
                    <a:pt x="216629" y="20014"/>
                  </a:moveTo>
                  <a:lnTo>
                    <a:pt x="213895" y="3337"/>
                  </a:lnTo>
                  <a:cubicBezTo>
                    <a:pt x="219620" y="2396"/>
                    <a:pt x="225454" y="1654"/>
                    <a:pt x="231230" y="1114"/>
                  </a:cubicBezTo>
                  <a:lnTo>
                    <a:pt x="232799" y="17938"/>
                  </a:lnTo>
                  <a:cubicBezTo>
                    <a:pt x="227408" y="18440"/>
                    <a:pt x="221970" y="19140"/>
                    <a:pt x="216629" y="20014"/>
                  </a:cubicBezTo>
                  <a:close/>
                  <a:moveTo>
                    <a:pt x="265410" y="17124"/>
                  </a:moveTo>
                  <a:cubicBezTo>
                    <a:pt x="261892" y="16976"/>
                    <a:pt x="258415" y="16951"/>
                    <a:pt x="254804" y="16900"/>
                  </a:cubicBezTo>
                  <a:cubicBezTo>
                    <a:pt x="252885" y="16900"/>
                    <a:pt x="250978" y="16926"/>
                    <a:pt x="249083" y="16976"/>
                  </a:cubicBezTo>
                  <a:lnTo>
                    <a:pt x="248657" y="80"/>
                  </a:lnTo>
                  <a:cubicBezTo>
                    <a:pt x="250775" y="25"/>
                    <a:pt x="252914" y="25"/>
                    <a:pt x="255040" y="0"/>
                  </a:cubicBezTo>
                  <a:cubicBezTo>
                    <a:pt x="258749" y="0"/>
                    <a:pt x="262453" y="84"/>
                    <a:pt x="266140" y="240"/>
                  </a:cubicBezTo>
                  <a:lnTo>
                    <a:pt x="265410" y="1712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B41F783-E77D-4AE1-AFF5-1A5739F0A461}"/>
                </a:ext>
              </a:extLst>
            </p:cNvPr>
            <p:cNvSpPr/>
            <p:nvPr/>
          </p:nvSpPr>
          <p:spPr>
            <a:xfrm>
              <a:off x="8867483" y="5444732"/>
              <a:ext cx="318726" cy="226500"/>
            </a:xfrm>
            <a:custGeom>
              <a:avLst/>
              <a:gdLst>
                <a:gd name="connsiteX0" fmla="*/ 143412 w 318726"/>
                <a:gd name="connsiteY0" fmla="*/ 226500 h 226500"/>
                <a:gd name="connsiteX1" fmla="*/ 0 w 318726"/>
                <a:gd name="connsiteY1" fmla="*/ 151280 h 226500"/>
                <a:gd name="connsiteX2" fmla="*/ 13863 w 318726"/>
                <a:gd name="connsiteY2" fmla="*/ 141619 h 226500"/>
                <a:gd name="connsiteX3" fmla="*/ 143412 w 318726"/>
                <a:gd name="connsiteY3" fmla="*/ 209600 h 226500"/>
                <a:gd name="connsiteX4" fmla="*/ 301822 w 318726"/>
                <a:gd name="connsiteY4" fmla="*/ 49444 h 226500"/>
                <a:gd name="connsiteX5" fmla="*/ 295549 w 318726"/>
                <a:gd name="connsiteY5" fmla="*/ 4674 h 226500"/>
                <a:gd name="connsiteX6" fmla="*/ 311787 w 318726"/>
                <a:gd name="connsiteY6" fmla="*/ 0 h 226500"/>
                <a:gd name="connsiteX7" fmla="*/ 318727 w 318726"/>
                <a:gd name="connsiteY7" fmla="*/ 49448 h 226500"/>
                <a:gd name="connsiteX8" fmla="*/ 143412 w 318726"/>
                <a:gd name="connsiteY8" fmla="*/ 226500 h 22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726" h="226500">
                  <a:moveTo>
                    <a:pt x="143412" y="226500"/>
                  </a:moveTo>
                  <a:cubicBezTo>
                    <a:pt x="86459" y="226500"/>
                    <a:pt x="32847" y="198383"/>
                    <a:pt x="0" y="151280"/>
                  </a:cubicBezTo>
                  <a:lnTo>
                    <a:pt x="13863" y="141619"/>
                  </a:lnTo>
                  <a:cubicBezTo>
                    <a:pt x="43546" y="184186"/>
                    <a:pt x="91977" y="209600"/>
                    <a:pt x="143412" y="209600"/>
                  </a:cubicBezTo>
                  <a:cubicBezTo>
                    <a:pt x="230766" y="209600"/>
                    <a:pt x="301822" y="137755"/>
                    <a:pt x="301822" y="49444"/>
                  </a:cubicBezTo>
                  <a:cubicBezTo>
                    <a:pt x="301822" y="34206"/>
                    <a:pt x="299708" y="19140"/>
                    <a:pt x="295549" y="4674"/>
                  </a:cubicBezTo>
                  <a:lnTo>
                    <a:pt x="311787" y="0"/>
                  </a:lnTo>
                  <a:cubicBezTo>
                    <a:pt x="316389" y="15989"/>
                    <a:pt x="318727" y="32624"/>
                    <a:pt x="318727" y="49448"/>
                  </a:cubicBezTo>
                  <a:cubicBezTo>
                    <a:pt x="318722" y="147074"/>
                    <a:pt x="240076" y="226500"/>
                    <a:pt x="143412" y="22650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168B992-FAAE-4235-8FBE-C8A6776947A3}"/>
                </a:ext>
              </a:extLst>
            </p:cNvPr>
            <p:cNvSpPr/>
            <p:nvPr/>
          </p:nvSpPr>
          <p:spPr>
            <a:xfrm>
              <a:off x="8835598" y="5317131"/>
              <a:ext cx="293633" cy="191362"/>
            </a:xfrm>
            <a:custGeom>
              <a:avLst/>
              <a:gdLst>
                <a:gd name="connsiteX0" fmla="*/ 561 w 293633"/>
                <a:gd name="connsiteY0" fmla="*/ 191362 h 191362"/>
                <a:gd name="connsiteX1" fmla="*/ 0 w 293633"/>
                <a:gd name="connsiteY1" fmla="*/ 177044 h 191362"/>
                <a:gd name="connsiteX2" fmla="*/ 175293 w 293633"/>
                <a:gd name="connsiteY2" fmla="*/ 0 h 191362"/>
                <a:gd name="connsiteX3" fmla="*/ 293633 w 293633"/>
                <a:gd name="connsiteY3" fmla="*/ 46427 h 191362"/>
                <a:gd name="connsiteX4" fmla="*/ 282163 w 293633"/>
                <a:gd name="connsiteY4" fmla="*/ 58835 h 191362"/>
                <a:gd name="connsiteX5" fmla="*/ 175289 w 293633"/>
                <a:gd name="connsiteY5" fmla="*/ 16900 h 191362"/>
                <a:gd name="connsiteX6" fmla="*/ 16896 w 293633"/>
                <a:gd name="connsiteY6" fmla="*/ 177044 h 191362"/>
                <a:gd name="connsiteX7" fmla="*/ 17407 w 293633"/>
                <a:gd name="connsiteY7" fmla="*/ 190034 h 191362"/>
                <a:gd name="connsiteX8" fmla="*/ 561 w 293633"/>
                <a:gd name="connsiteY8" fmla="*/ 191362 h 1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33" h="191362">
                  <a:moveTo>
                    <a:pt x="561" y="191362"/>
                  </a:moveTo>
                  <a:cubicBezTo>
                    <a:pt x="190" y="186638"/>
                    <a:pt x="0" y="181820"/>
                    <a:pt x="0" y="177044"/>
                  </a:cubicBezTo>
                  <a:cubicBezTo>
                    <a:pt x="0" y="79422"/>
                    <a:pt x="78633" y="0"/>
                    <a:pt x="175293" y="0"/>
                  </a:cubicBezTo>
                  <a:cubicBezTo>
                    <a:pt x="219227" y="0"/>
                    <a:pt x="261255" y="16487"/>
                    <a:pt x="293633" y="46427"/>
                  </a:cubicBezTo>
                  <a:lnTo>
                    <a:pt x="282163" y="58835"/>
                  </a:lnTo>
                  <a:cubicBezTo>
                    <a:pt x="252910" y="31792"/>
                    <a:pt x="214958" y="16900"/>
                    <a:pt x="175289" y="16900"/>
                  </a:cubicBezTo>
                  <a:cubicBezTo>
                    <a:pt x="87948" y="16900"/>
                    <a:pt x="16896" y="88737"/>
                    <a:pt x="16896" y="177044"/>
                  </a:cubicBezTo>
                  <a:cubicBezTo>
                    <a:pt x="16896" y="181377"/>
                    <a:pt x="17069" y="185747"/>
                    <a:pt x="17407" y="190034"/>
                  </a:cubicBezTo>
                  <a:lnTo>
                    <a:pt x="561" y="19136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3E26011-DD42-478B-BFFC-5FA9FE67D302}"/>
                </a:ext>
              </a:extLst>
            </p:cNvPr>
            <p:cNvSpPr/>
            <p:nvPr/>
          </p:nvSpPr>
          <p:spPr>
            <a:xfrm>
              <a:off x="8739183" y="5294531"/>
              <a:ext cx="540000" cy="402852"/>
            </a:xfrm>
            <a:custGeom>
              <a:avLst/>
              <a:gdLst>
                <a:gd name="connsiteX0" fmla="*/ 46221 w 540000"/>
                <a:gd name="connsiteY0" fmla="*/ 402853 h 402852"/>
                <a:gd name="connsiteX1" fmla="*/ 0 w 540000"/>
                <a:gd name="connsiteY1" fmla="*/ 358746 h 402852"/>
                <a:gd name="connsiteX2" fmla="*/ 225281 w 540000"/>
                <a:gd name="connsiteY2" fmla="*/ 117703 h 402852"/>
                <a:gd name="connsiteX3" fmla="*/ 308133 w 540000"/>
                <a:gd name="connsiteY3" fmla="*/ 189451 h 402852"/>
                <a:gd name="connsiteX4" fmla="*/ 436134 w 540000"/>
                <a:gd name="connsiteY4" fmla="*/ 64142 h 402852"/>
                <a:gd name="connsiteX5" fmla="*/ 400347 w 540000"/>
                <a:gd name="connsiteY5" fmla="*/ 64142 h 402852"/>
                <a:gd name="connsiteX6" fmla="*/ 400347 w 540000"/>
                <a:gd name="connsiteY6" fmla="*/ 0 h 402852"/>
                <a:gd name="connsiteX7" fmla="*/ 540000 w 540000"/>
                <a:gd name="connsiteY7" fmla="*/ 0 h 402852"/>
                <a:gd name="connsiteX8" fmla="*/ 540000 w 540000"/>
                <a:gd name="connsiteY8" fmla="*/ 140919 h 402852"/>
                <a:gd name="connsiteX9" fmla="*/ 476343 w 540000"/>
                <a:gd name="connsiteY9" fmla="*/ 140919 h 402852"/>
                <a:gd name="connsiteX10" fmla="*/ 476343 w 540000"/>
                <a:gd name="connsiteY10" fmla="*/ 114214 h 402852"/>
                <a:gd name="connsiteX11" fmla="*/ 310762 w 540000"/>
                <a:gd name="connsiteY11" fmla="*/ 276307 h 402852"/>
                <a:gd name="connsiteX12" fmla="*/ 229935 w 540000"/>
                <a:gd name="connsiteY12" fmla="*/ 206301 h 402852"/>
                <a:gd name="connsiteX13" fmla="*/ 46221 w 540000"/>
                <a:gd name="connsiteY13" fmla="*/ 402853 h 402852"/>
                <a:gd name="connsiteX14" fmla="*/ 23764 w 540000"/>
                <a:gd name="connsiteY14" fmla="*/ 358066 h 402852"/>
                <a:gd name="connsiteX15" fmla="*/ 45533 w 540000"/>
                <a:gd name="connsiteY15" fmla="*/ 378844 h 402852"/>
                <a:gd name="connsiteX16" fmla="*/ 228698 w 540000"/>
                <a:gd name="connsiteY16" fmla="*/ 182879 h 402852"/>
                <a:gd name="connsiteX17" fmla="*/ 310065 w 540000"/>
                <a:gd name="connsiteY17" fmla="*/ 253344 h 402852"/>
                <a:gd name="connsiteX18" fmla="*/ 493248 w 540000"/>
                <a:gd name="connsiteY18" fmla="*/ 74026 h 402852"/>
                <a:gd name="connsiteX19" fmla="*/ 493248 w 540000"/>
                <a:gd name="connsiteY19" fmla="*/ 124023 h 402852"/>
                <a:gd name="connsiteX20" fmla="*/ 523104 w 540000"/>
                <a:gd name="connsiteY20" fmla="*/ 124023 h 402852"/>
                <a:gd name="connsiteX21" fmla="*/ 523104 w 540000"/>
                <a:gd name="connsiteY21" fmla="*/ 16900 h 402852"/>
                <a:gd name="connsiteX22" fmla="*/ 417243 w 540000"/>
                <a:gd name="connsiteY22" fmla="*/ 16900 h 402852"/>
                <a:gd name="connsiteX23" fmla="*/ 417243 w 540000"/>
                <a:gd name="connsiteY23" fmla="*/ 47242 h 402852"/>
                <a:gd name="connsiteX24" fmla="*/ 477558 w 540000"/>
                <a:gd name="connsiteY24" fmla="*/ 47242 h 402852"/>
                <a:gd name="connsiteX25" fmla="*/ 308834 w 540000"/>
                <a:gd name="connsiteY25" fmla="*/ 212414 h 402852"/>
                <a:gd name="connsiteX26" fmla="*/ 226522 w 540000"/>
                <a:gd name="connsiteY26" fmla="*/ 141130 h 402852"/>
                <a:gd name="connsiteX27" fmla="*/ 23764 w 540000"/>
                <a:gd name="connsiteY27" fmla="*/ 358066 h 4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000" h="402852">
                  <a:moveTo>
                    <a:pt x="46221" y="402853"/>
                  </a:moveTo>
                  <a:lnTo>
                    <a:pt x="0" y="358746"/>
                  </a:lnTo>
                  <a:lnTo>
                    <a:pt x="225281" y="117703"/>
                  </a:lnTo>
                  <a:lnTo>
                    <a:pt x="308133" y="189451"/>
                  </a:lnTo>
                  <a:lnTo>
                    <a:pt x="436134" y="64142"/>
                  </a:lnTo>
                  <a:lnTo>
                    <a:pt x="400347" y="64142"/>
                  </a:lnTo>
                  <a:lnTo>
                    <a:pt x="400347" y="0"/>
                  </a:lnTo>
                  <a:lnTo>
                    <a:pt x="540000" y="0"/>
                  </a:lnTo>
                  <a:lnTo>
                    <a:pt x="540000" y="140919"/>
                  </a:lnTo>
                  <a:lnTo>
                    <a:pt x="476343" y="140919"/>
                  </a:lnTo>
                  <a:lnTo>
                    <a:pt x="476343" y="114214"/>
                  </a:lnTo>
                  <a:lnTo>
                    <a:pt x="310762" y="276307"/>
                  </a:lnTo>
                  <a:lnTo>
                    <a:pt x="229935" y="206301"/>
                  </a:lnTo>
                  <a:lnTo>
                    <a:pt x="46221" y="402853"/>
                  </a:lnTo>
                  <a:close/>
                  <a:moveTo>
                    <a:pt x="23764" y="358066"/>
                  </a:moveTo>
                  <a:lnTo>
                    <a:pt x="45533" y="378844"/>
                  </a:lnTo>
                  <a:lnTo>
                    <a:pt x="228698" y="182879"/>
                  </a:lnTo>
                  <a:lnTo>
                    <a:pt x="310065" y="253344"/>
                  </a:lnTo>
                  <a:lnTo>
                    <a:pt x="493248" y="74026"/>
                  </a:lnTo>
                  <a:lnTo>
                    <a:pt x="493248" y="124023"/>
                  </a:lnTo>
                  <a:lnTo>
                    <a:pt x="523104" y="124023"/>
                  </a:lnTo>
                  <a:lnTo>
                    <a:pt x="523104" y="16900"/>
                  </a:lnTo>
                  <a:lnTo>
                    <a:pt x="417243" y="16900"/>
                  </a:lnTo>
                  <a:lnTo>
                    <a:pt x="417243" y="47242"/>
                  </a:lnTo>
                  <a:lnTo>
                    <a:pt x="477558" y="47242"/>
                  </a:lnTo>
                  <a:lnTo>
                    <a:pt x="308834" y="212414"/>
                  </a:lnTo>
                  <a:lnTo>
                    <a:pt x="226522" y="141130"/>
                  </a:lnTo>
                  <a:lnTo>
                    <a:pt x="23764" y="35806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CD80390-6C69-49CA-BEAC-FCA661572256}"/>
              </a:ext>
            </a:extLst>
          </p:cNvPr>
          <p:cNvSpPr txBox="1"/>
          <p:nvPr/>
        </p:nvSpPr>
        <p:spPr>
          <a:xfrm>
            <a:off x="3539227" y="4928041"/>
            <a:ext cx="687303" cy="339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문제점</a:t>
            </a:r>
            <a:endParaRPr lang="en-US" altLang="ko-KR" sz="20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9" name="그래픽 164">
            <a:extLst>
              <a:ext uri="{FF2B5EF4-FFF2-40B4-BE49-F238E27FC236}">
                <a16:creationId xmlns:a16="http://schemas.microsoft.com/office/drawing/2014/main" id="{E80CD0CB-FA5E-4A97-AB40-B4FFCE277452}"/>
              </a:ext>
            </a:extLst>
          </p:cNvPr>
          <p:cNvGrpSpPr>
            <a:grpSpLocks noChangeAspect="1"/>
          </p:cNvGrpSpPr>
          <p:nvPr/>
        </p:nvGrpSpPr>
        <p:grpSpPr>
          <a:xfrm>
            <a:off x="6301620" y="4409815"/>
            <a:ext cx="421415" cy="389459"/>
            <a:chOff x="7906850" y="5244653"/>
            <a:chExt cx="540000" cy="499052"/>
          </a:xfrm>
          <a:solidFill>
            <a:schemeClr val="accent2"/>
          </a:solidFill>
        </p:grpSpPr>
        <p:grpSp>
          <p:nvGrpSpPr>
            <p:cNvPr id="70" name="그래픽 164">
              <a:extLst>
                <a:ext uri="{FF2B5EF4-FFF2-40B4-BE49-F238E27FC236}">
                  <a16:creationId xmlns:a16="http://schemas.microsoft.com/office/drawing/2014/main" id="{2AC0A74D-D7DA-4A02-B0B4-1AA8CC53F525}"/>
                </a:ext>
              </a:extLst>
            </p:cNvPr>
            <p:cNvGrpSpPr/>
            <p:nvPr/>
          </p:nvGrpSpPr>
          <p:grpSpPr>
            <a:xfrm>
              <a:off x="7906850" y="5244653"/>
              <a:ext cx="540000" cy="357370"/>
              <a:chOff x="7906850" y="5244653"/>
              <a:chExt cx="540000" cy="357370"/>
            </a:xfrm>
            <a:grpFill/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1C3738CD-9B65-4456-AF41-74FCE96103CE}"/>
                  </a:ext>
                </a:extLst>
              </p:cNvPr>
              <p:cNvSpPr/>
              <p:nvPr/>
            </p:nvSpPr>
            <p:spPr>
              <a:xfrm>
                <a:off x="7906850" y="5244653"/>
                <a:ext cx="540000" cy="357370"/>
              </a:xfrm>
              <a:custGeom>
                <a:avLst/>
                <a:gdLst>
                  <a:gd name="connsiteX0" fmla="*/ 486038 w 540000"/>
                  <a:gd name="connsiteY0" fmla="*/ 357370 h 357370"/>
                  <a:gd name="connsiteX1" fmla="*/ 481697 w 540000"/>
                  <a:gd name="connsiteY1" fmla="*/ 357370 h 357370"/>
                  <a:gd name="connsiteX2" fmla="*/ 481697 w 540000"/>
                  <a:gd name="connsiteY2" fmla="*/ 340495 h 357370"/>
                  <a:gd name="connsiteX3" fmla="*/ 483304 w 540000"/>
                  <a:gd name="connsiteY3" fmla="*/ 340495 h 357370"/>
                  <a:gd name="connsiteX4" fmla="*/ 523125 w 540000"/>
                  <a:gd name="connsiteY4" fmla="*/ 280724 h 357370"/>
                  <a:gd name="connsiteX5" fmla="*/ 489746 w 540000"/>
                  <a:gd name="connsiteY5" fmla="*/ 226851 h 357370"/>
                  <a:gd name="connsiteX6" fmla="*/ 485477 w 540000"/>
                  <a:gd name="connsiteY6" fmla="*/ 224792 h 357370"/>
                  <a:gd name="connsiteX7" fmla="*/ 485025 w 540000"/>
                  <a:gd name="connsiteY7" fmla="*/ 220075 h 357370"/>
                  <a:gd name="connsiteX8" fmla="*/ 379730 w 540000"/>
                  <a:gd name="connsiteY8" fmla="*/ 123732 h 357370"/>
                  <a:gd name="connsiteX9" fmla="*/ 371811 w 540000"/>
                  <a:gd name="connsiteY9" fmla="*/ 123871 h 357370"/>
                  <a:gd name="connsiteX10" fmla="*/ 369866 w 540000"/>
                  <a:gd name="connsiteY10" fmla="*/ 117952 h 357370"/>
                  <a:gd name="connsiteX11" fmla="*/ 231259 w 540000"/>
                  <a:gd name="connsiteY11" fmla="*/ 16875 h 357370"/>
                  <a:gd name="connsiteX12" fmla="*/ 86607 w 540000"/>
                  <a:gd name="connsiteY12" fmla="*/ 143741 h 357370"/>
                  <a:gd name="connsiteX13" fmla="*/ 85902 w 540000"/>
                  <a:gd name="connsiteY13" fmla="*/ 148787 h 357370"/>
                  <a:gd name="connsiteX14" fmla="*/ 81105 w 540000"/>
                  <a:gd name="connsiteY14" fmla="*/ 150512 h 357370"/>
                  <a:gd name="connsiteX15" fmla="*/ 16875 w 540000"/>
                  <a:gd name="connsiteY15" fmla="*/ 242658 h 357370"/>
                  <a:gd name="connsiteX16" fmla="*/ 113666 w 540000"/>
                  <a:gd name="connsiteY16" fmla="*/ 340495 h 357370"/>
                  <a:gd name="connsiteX17" fmla="*/ 113666 w 540000"/>
                  <a:gd name="connsiteY17" fmla="*/ 357370 h 357370"/>
                  <a:gd name="connsiteX18" fmla="*/ 0 w 540000"/>
                  <a:gd name="connsiteY18" fmla="*/ 242658 h 357370"/>
                  <a:gd name="connsiteX19" fmla="*/ 70664 w 540000"/>
                  <a:gd name="connsiteY19" fmla="*/ 136455 h 357370"/>
                  <a:gd name="connsiteX20" fmla="*/ 231259 w 540000"/>
                  <a:gd name="connsiteY20" fmla="*/ 0 h 357370"/>
                  <a:gd name="connsiteX21" fmla="*/ 383881 w 540000"/>
                  <a:gd name="connsiteY21" fmla="*/ 106924 h 357370"/>
                  <a:gd name="connsiteX22" fmla="*/ 501280 w 540000"/>
                  <a:gd name="connsiteY22" fmla="*/ 213853 h 357370"/>
                  <a:gd name="connsiteX23" fmla="*/ 540000 w 540000"/>
                  <a:gd name="connsiteY23" fmla="*/ 280733 h 357370"/>
                  <a:gd name="connsiteX24" fmla="*/ 487308 w 540000"/>
                  <a:gd name="connsiteY24" fmla="*/ 356965 h 357370"/>
                  <a:gd name="connsiteX25" fmla="*/ 486038 w 540000"/>
                  <a:gd name="connsiteY25" fmla="*/ 357370 h 357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0000" h="357370">
                    <a:moveTo>
                      <a:pt x="486038" y="357370"/>
                    </a:moveTo>
                    <a:lnTo>
                      <a:pt x="481697" y="357370"/>
                    </a:lnTo>
                    <a:lnTo>
                      <a:pt x="481697" y="340495"/>
                    </a:lnTo>
                    <a:lnTo>
                      <a:pt x="483304" y="340495"/>
                    </a:lnTo>
                    <a:cubicBezTo>
                      <a:pt x="506094" y="332400"/>
                      <a:pt x="523125" y="306965"/>
                      <a:pt x="523125" y="280724"/>
                    </a:cubicBezTo>
                    <a:cubicBezTo>
                      <a:pt x="523125" y="257437"/>
                      <a:pt x="510338" y="236798"/>
                      <a:pt x="489746" y="226851"/>
                    </a:cubicBezTo>
                    <a:lnTo>
                      <a:pt x="485477" y="224792"/>
                    </a:lnTo>
                    <a:lnTo>
                      <a:pt x="485025" y="220075"/>
                    </a:lnTo>
                    <a:cubicBezTo>
                      <a:pt x="479659" y="165151"/>
                      <a:pt x="434392" y="123732"/>
                      <a:pt x="379730" y="123732"/>
                    </a:cubicBezTo>
                    <a:lnTo>
                      <a:pt x="371811" y="123871"/>
                    </a:lnTo>
                    <a:lnTo>
                      <a:pt x="369866" y="117952"/>
                    </a:lnTo>
                    <a:cubicBezTo>
                      <a:pt x="349941" y="57489"/>
                      <a:pt x="294241" y="16875"/>
                      <a:pt x="231259" y="16875"/>
                    </a:cubicBezTo>
                    <a:cubicBezTo>
                      <a:pt x="158878" y="16875"/>
                      <a:pt x="96694" y="71415"/>
                      <a:pt x="86607" y="143741"/>
                    </a:cubicBezTo>
                    <a:lnTo>
                      <a:pt x="85902" y="148787"/>
                    </a:lnTo>
                    <a:lnTo>
                      <a:pt x="81105" y="150512"/>
                    </a:lnTo>
                    <a:cubicBezTo>
                      <a:pt x="42690" y="164329"/>
                      <a:pt x="16875" y="201357"/>
                      <a:pt x="16875" y="242658"/>
                    </a:cubicBezTo>
                    <a:cubicBezTo>
                      <a:pt x="16875" y="296608"/>
                      <a:pt x="60294" y="340495"/>
                      <a:pt x="113666" y="340495"/>
                    </a:cubicBezTo>
                    <a:lnTo>
                      <a:pt x="113666" y="357370"/>
                    </a:lnTo>
                    <a:cubicBezTo>
                      <a:pt x="50992" y="357370"/>
                      <a:pt x="0" y="305910"/>
                      <a:pt x="0" y="242658"/>
                    </a:cubicBezTo>
                    <a:cubicBezTo>
                      <a:pt x="0" y="195974"/>
                      <a:pt x="28194" y="153930"/>
                      <a:pt x="70664" y="136455"/>
                    </a:cubicBezTo>
                    <a:cubicBezTo>
                      <a:pt x="83995" y="58316"/>
                      <a:pt x="152170" y="0"/>
                      <a:pt x="231259" y="0"/>
                    </a:cubicBezTo>
                    <a:cubicBezTo>
                      <a:pt x="299523" y="0"/>
                      <a:pt x="360108" y="42719"/>
                      <a:pt x="383881" y="106924"/>
                    </a:cubicBezTo>
                    <a:cubicBezTo>
                      <a:pt x="443876" y="108920"/>
                      <a:pt x="493248" y="153908"/>
                      <a:pt x="501280" y="213853"/>
                    </a:cubicBezTo>
                    <a:cubicBezTo>
                      <a:pt x="525281" y="227315"/>
                      <a:pt x="540000" y="252522"/>
                      <a:pt x="540000" y="280733"/>
                    </a:cubicBezTo>
                    <a:cubicBezTo>
                      <a:pt x="540000" y="314972"/>
                      <a:pt x="517835" y="347034"/>
                      <a:pt x="487308" y="356965"/>
                    </a:cubicBezTo>
                    <a:lnTo>
                      <a:pt x="486038" y="3573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65ECD084-0399-4EB6-A07A-CC62F0BD8DE5}"/>
                  </a:ext>
                </a:extLst>
              </p:cNvPr>
              <p:cNvSpPr/>
              <p:nvPr/>
            </p:nvSpPr>
            <p:spPr>
              <a:xfrm>
                <a:off x="8027046" y="5297046"/>
                <a:ext cx="105734" cy="107291"/>
              </a:xfrm>
              <a:custGeom>
                <a:avLst/>
                <a:gdLst>
                  <a:gd name="connsiteX0" fmla="*/ 21 w 105734"/>
                  <a:gd name="connsiteY0" fmla="*/ 107291 h 107291"/>
                  <a:gd name="connsiteX1" fmla="*/ 0 w 105734"/>
                  <a:gd name="connsiteY1" fmla="*/ 106422 h 107291"/>
                  <a:gd name="connsiteX2" fmla="*/ 105735 w 105734"/>
                  <a:gd name="connsiteY2" fmla="*/ 0 h 107291"/>
                  <a:gd name="connsiteX3" fmla="*/ 105735 w 105734"/>
                  <a:gd name="connsiteY3" fmla="*/ 16875 h 107291"/>
                  <a:gd name="connsiteX4" fmla="*/ 16871 w 105734"/>
                  <a:gd name="connsiteY4" fmla="*/ 106220 h 107291"/>
                  <a:gd name="connsiteX5" fmla="*/ 16888 w 105734"/>
                  <a:gd name="connsiteY5" fmla="*/ 106890 h 107291"/>
                  <a:gd name="connsiteX6" fmla="*/ 21 w 105734"/>
                  <a:gd name="connsiteY6" fmla="*/ 107291 h 10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34" h="107291">
                    <a:moveTo>
                      <a:pt x="21" y="107291"/>
                    </a:moveTo>
                    <a:lnTo>
                      <a:pt x="0" y="106422"/>
                    </a:lnTo>
                    <a:cubicBezTo>
                      <a:pt x="0" y="47651"/>
                      <a:pt x="47431" y="0"/>
                      <a:pt x="105735" y="0"/>
                    </a:cubicBezTo>
                    <a:lnTo>
                      <a:pt x="105735" y="16875"/>
                    </a:lnTo>
                    <a:cubicBezTo>
                      <a:pt x="56734" y="16875"/>
                      <a:pt x="16871" y="56953"/>
                      <a:pt x="16871" y="106220"/>
                    </a:cubicBezTo>
                    <a:lnTo>
                      <a:pt x="16888" y="106890"/>
                    </a:lnTo>
                    <a:lnTo>
                      <a:pt x="21" y="10729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C4C78C8-D84D-4060-AD13-26FB5664A186}"/>
                  </a:ext>
                </a:extLst>
              </p:cNvPr>
              <p:cNvSpPr/>
              <p:nvPr/>
            </p:nvSpPr>
            <p:spPr>
              <a:xfrm>
                <a:off x="7958740" y="5425401"/>
                <a:ext cx="51911" cy="56535"/>
              </a:xfrm>
              <a:custGeom>
                <a:avLst/>
                <a:gdLst>
                  <a:gd name="connsiteX0" fmla="*/ 16875 w 51911"/>
                  <a:gd name="connsiteY0" fmla="*/ 56535 h 56535"/>
                  <a:gd name="connsiteX1" fmla="*/ 0 w 51911"/>
                  <a:gd name="connsiteY1" fmla="*/ 56535 h 56535"/>
                  <a:gd name="connsiteX2" fmla="*/ 49975 w 51911"/>
                  <a:gd name="connsiteY2" fmla="*/ 0 h 56535"/>
                  <a:gd name="connsiteX3" fmla="*/ 51912 w 51911"/>
                  <a:gd name="connsiteY3" fmla="*/ 16765 h 56535"/>
                  <a:gd name="connsiteX4" fmla="*/ 16875 w 51911"/>
                  <a:gd name="connsiteY4" fmla="*/ 56535 h 5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11" h="56535">
                    <a:moveTo>
                      <a:pt x="16875" y="56535"/>
                    </a:moveTo>
                    <a:lnTo>
                      <a:pt x="0" y="56535"/>
                    </a:lnTo>
                    <a:cubicBezTo>
                      <a:pt x="0" y="27595"/>
                      <a:pt x="21486" y="3291"/>
                      <a:pt x="49975" y="0"/>
                    </a:cubicBezTo>
                    <a:lnTo>
                      <a:pt x="51912" y="16765"/>
                    </a:lnTo>
                    <a:cubicBezTo>
                      <a:pt x="31940" y="19069"/>
                      <a:pt x="16875" y="36167"/>
                      <a:pt x="16875" y="5653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1" name="그래픽 164">
              <a:extLst>
                <a:ext uri="{FF2B5EF4-FFF2-40B4-BE49-F238E27FC236}">
                  <a16:creationId xmlns:a16="http://schemas.microsoft.com/office/drawing/2014/main" id="{88C1A386-8318-4335-B25B-2D5884E86F8E}"/>
                </a:ext>
              </a:extLst>
            </p:cNvPr>
            <p:cNvGrpSpPr/>
            <p:nvPr/>
          </p:nvGrpSpPr>
          <p:grpSpPr>
            <a:xfrm>
              <a:off x="8042727" y="5413838"/>
              <a:ext cx="326818" cy="329868"/>
              <a:chOff x="8042727" y="5413838"/>
              <a:chExt cx="326818" cy="329868"/>
            </a:xfrm>
            <a:grpFill/>
          </p:grpSpPr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C7A65480-AE58-4F48-8FA4-13572D149629}"/>
                  </a:ext>
                </a:extLst>
              </p:cNvPr>
              <p:cNvSpPr/>
              <p:nvPr/>
            </p:nvSpPr>
            <p:spPr>
              <a:xfrm>
                <a:off x="8042727" y="5413838"/>
                <a:ext cx="326818" cy="329868"/>
              </a:xfrm>
              <a:custGeom>
                <a:avLst/>
                <a:gdLst>
                  <a:gd name="connsiteX0" fmla="*/ 190236 w 326818"/>
                  <a:gd name="connsiteY0" fmla="*/ 329868 h 329868"/>
                  <a:gd name="connsiteX1" fmla="*/ 131165 w 326818"/>
                  <a:gd name="connsiteY1" fmla="*/ 329868 h 329868"/>
                  <a:gd name="connsiteX2" fmla="*/ 127710 w 326818"/>
                  <a:gd name="connsiteY2" fmla="*/ 287786 h 329868"/>
                  <a:gd name="connsiteX3" fmla="*/ 97597 w 326818"/>
                  <a:gd name="connsiteY3" fmla="*/ 274392 h 329868"/>
                  <a:gd name="connsiteX4" fmla="*/ 66817 w 326818"/>
                  <a:gd name="connsiteY4" fmla="*/ 300683 h 329868"/>
                  <a:gd name="connsiteX5" fmla="*/ 25135 w 326818"/>
                  <a:gd name="connsiteY5" fmla="*/ 258584 h 329868"/>
                  <a:gd name="connsiteX6" fmla="*/ 52123 w 326818"/>
                  <a:gd name="connsiteY6" fmla="*/ 226382 h 329868"/>
                  <a:gd name="connsiteX7" fmla="*/ 40171 w 326818"/>
                  <a:gd name="connsiteY7" fmla="*/ 195290 h 329868"/>
                  <a:gd name="connsiteX8" fmla="*/ 0 w 326818"/>
                  <a:gd name="connsiteY8" fmla="*/ 191907 h 329868"/>
                  <a:gd name="connsiteX9" fmla="*/ 17 w 326818"/>
                  <a:gd name="connsiteY9" fmla="*/ 132469 h 329868"/>
                  <a:gd name="connsiteX10" fmla="*/ 41660 w 326818"/>
                  <a:gd name="connsiteY10" fmla="*/ 128963 h 329868"/>
                  <a:gd name="connsiteX11" fmla="*/ 54996 w 326818"/>
                  <a:gd name="connsiteY11" fmla="*/ 98449 h 329868"/>
                  <a:gd name="connsiteX12" fmla="*/ 28970 w 326818"/>
                  <a:gd name="connsiteY12" fmla="*/ 67386 h 329868"/>
                  <a:gd name="connsiteX13" fmla="*/ 70660 w 326818"/>
                  <a:gd name="connsiteY13" fmla="*/ 25291 h 329868"/>
                  <a:gd name="connsiteX14" fmla="*/ 102579 w 326818"/>
                  <a:gd name="connsiteY14" fmla="*/ 52582 h 329868"/>
                  <a:gd name="connsiteX15" fmla="*/ 133266 w 326818"/>
                  <a:gd name="connsiteY15" fmla="*/ 40580 h 329868"/>
                  <a:gd name="connsiteX16" fmla="*/ 136595 w 326818"/>
                  <a:gd name="connsiteY16" fmla="*/ 0 h 329868"/>
                  <a:gd name="connsiteX17" fmla="*/ 195657 w 326818"/>
                  <a:gd name="connsiteY17" fmla="*/ 0 h 329868"/>
                  <a:gd name="connsiteX18" fmla="*/ 199125 w 326818"/>
                  <a:gd name="connsiteY18" fmla="*/ 42090 h 329868"/>
                  <a:gd name="connsiteX19" fmla="*/ 229234 w 326818"/>
                  <a:gd name="connsiteY19" fmla="*/ 55485 h 329868"/>
                  <a:gd name="connsiteX20" fmla="*/ 260018 w 326818"/>
                  <a:gd name="connsiteY20" fmla="*/ 29173 h 329868"/>
                  <a:gd name="connsiteX21" fmla="*/ 301695 w 326818"/>
                  <a:gd name="connsiteY21" fmla="*/ 71276 h 329868"/>
                  <a:gd name="connsiteX22" fmla="*/ 274717 w 326818"/>
                  <a:gd name="connsiteY22" fmla="*/ 103473 h 329868"/>
                  <a:gd name="connsiteX23" fmla="*/ 286656 w 326818"/>
                  <a:gd name="connsiteY23" fmla="*/ 134582 h 329868"/>
                  <a:gd name="connsiteX24" fmla="*/ 326818 w 326818"/>
                  <a:gd name="connsiteY24" fmla="*/ 137953 h 329868"/>
                  <a:gd name="connsiteX25" fmla="*/ 326810 w 326818"/>
                  <a:gd name="connsiteY25" fmla="*/ 197404 h 329868"/>
                  <a:gd name="connsiteX26" fmla="*/ 285166 w 326818"/>
                  <a:gd name="connsiteY26" fmla="*/ 200914 h 329868"/>
                  <a:gd name="connsiteX27" fmla="*/ 271835 w 326818"/>
                  <a:gd name="connsiteY27" fmla="*/ 231428 h 329868"/>
                  <a:gd name="connsiteX28" fmla="*/ 297856 w 326818"/>
                  <a:gd name="connsiteY28" fmla="*/ 262482 h 329868"/>
                  <a:gd name="connsiteX29" fmla="*/ 256171 w 326818"/>
                  <a:gd name="connsiteY29" fmla="*/ 304577 h 329868"/>
                  <a:gd name="connsiteX30" fmla="*/ 224252 w 326818"/>
                  <a:gd name="connsiteY30" fmla="*/ 277294 h 329868"/>
                  <a:gd name="connsiteX31" fmla="*/ 193560 w 326818"/>
                  <a:gd name="connsiteY31" fmla="*/ 289297 h 329868"/>
                  <a:gd name="connsiteX32" fmla="*/ 190236 w 326818"/>
                  <a:gd name="connsiteY32" fmla="*/ 329868 h 329868"/>
                  <a:gd name="connsiteX33" fmla="*/ 146711 w 326818"/>
                  <a:gd name="connsiteY33" fmla="*/ 312993 h 329868"/>
                  <a:gd name="connsiteX34" fmla="*/ 174686 w 326818"/>
                  <a:gd name="connsiteY34" fmla="*/ 312993 h 329868"/>
                  <a:gd name="connsiteX35" fmla="*/ 177774 w 326818"/>
                  <a:gd name="connsiteY35" fmla="*/ 275311 h 329868"/>
                  <a:gd name="connsiteX36" fmla="*/ 184068 w 326818"/>
                  <a:gd name="connsiteY36" fmla="*/ 274105 h 329868"/>
                  <a:gd name="connsiteX37" fmla="*/ 220733 w 326818"/>
                  <a:gd name="connsiteY37" fmla="*/ 259808 h 329868"/>
                  <a:gd name="connsiteX38" fmla="*/ 225973 w 326818"/>
                  <a:gd name="connsiteY38" fmla="*/ 256568 h 329868"/>
                  <a:gd name="connsiteX39" fmla="*/ 255209 w 326818"/>
                  <a:gd name="connsiteY39" fmla="*/ 281564 h 329868"/>
                  <a:gd name="connsiteX40" fmla="*/ 275041 w 326818"/>
                  <a:gd name="connsiteY40" fmla="*/ 261537 h 329868"/>
                  <a:gd name="connsiteX41" fmla="*/ 250843 w 326818"/>
                  <a:gd name="connsiteY41" fmla="*/ 232660 h 329868"/>
                  <a:gd name="connsiteX42" fmla="*/ 254395 w 326818"/>
                  <a:gd name="connsiteY42" fmla="*/ 227395 h 329868"/>
                  <a:gd name="connsiteX43" fmla="*/ 270312 w 326818"/>
                  <a:gd name="connsiteY43" fmla="*/ 191050 h 329868"/>
                  <a:gd name="connsiteX44" fmla="*/ 271730 w 326818"/>
                  <a:gd name="connsiteY44" fmla="*/ 185115 h 329868"/>
                  <a:gd name="connsiteX45" fmla="*/ 309930 w 326818"/>
                  <a:gd name="connsiteY45" fmla="*/ 181887 h 329868"/>
                  <a:gd name="connsiteX46" fmla="*/ 309939 w 326818"/>
                  <a:gd name="connsiteY46" fmla="*/ 153470 h 329868"/>
                  <a:gd name="connsiteX47" fmla="*/ 272620 w 326818"/>
                  <a:gd name="connsiteY47" fmla="*/ 150344 h 329868"/>
                  <a:gd name="connsiteX48" fmla="*/ 271426 w 326818"/>
                  <a:gd name="connsiteY48" fmla="*/ 144037 h 329868"/>
                  <a:gd name="connsiteX49" fmla="*/ 257247 w 326818"/>
                  <a:gd name="connsiteY49" fmla="*/ 106937 h 329868"/>
                  <a:gd name="connsiteX50" fmla="*/ 254125 w 326818"/>
                  <a:gd name="connsiteY50" fmla="*/ 101773 h 329868"/>
                  <a:gd name="connsiteX51" fmla="*/ 278885 w 326818"/>
                  <a:gd name="connsiteY51" fmla="*/ 72221 h 329868"/>
                  <a:gd name="connsiteX52" fmla="*/ 259061 w 326818"/>
                  <a:gd name="connsiteY52" fmla="*/ 52190 h 329868"/>
                  <a:gd name="connsiteX53" fmla="*/ 230487 w 326818"/>
                  <a:gd name="connsiteY53" fmla="*/ 76608 h 329868"/>
                  <a:gd name="connsiteX54" fmla="*/ 225155 w 326818"/>
                  <a:gd name="connsiteY54" fmla="*/ 72946 h 329868"/>
                  <a:gd name="connsiteX55" fmla="*/ 189211 w 326818"/>
                  <a:gd name="connsiteY55" fmla="*/ 56894 h 329868"/>
                  <a:gd name="connsiteX56" fmla="*/ 183288 w 326818"/>
                  <a:gd name="connsiteY56" fmla="*/ 55460 h 329868"/>
                  <a:gd name="connsiteX57" fmla="*/ 180115 w 326818"/>
                  <a:gd name="connsiteY57" fmla="*/ 16875 h 329868"/>
                  <a:gd name="connsiteX58" fmla="*/ 152141 w 326818"/>
                  <a:gd name="connsiteY58" fmla="*/ 16875 h 329868"/>
                  <a:gd name="connsiteX59" fmla="*/ 149053 w 326818"/>
                  <a:gd name="connsiteY59" fmla="*/ 54565 h 329868"/>
                  <a:gd name="connsiteX60" fmla="*/ 142758 w 326818"/>
                  <a:gd name="connsiteY60" fmla="*/ 55772 h 329868"/>
                  <a:gd name="connsiteX61" fmla="*/ 106089 w 326818"/>
                  <a:gd name="connsiteY61" fmla="*/ 70073 h 329868"/>
                  <a:gd name="connsiteX62" fmla="*/ 100849 w 326818"/>
                  <a:gd name="connsiteY62" fmla="*/ 73309 h 329868"/>
                  <a:gd name="connsiteX63" fmla="*/ 71609 w 326818"/>
                  <a:gd name="connsiteY63" fmla="*/ 48313 h 329868"/>
                  <a:gd name="connsiteX64" fmla="*/ 51772 w 326818"/>
                  <a:gd name="connsiteY64" fmla="*/ 68340 h 329868"/>
                  <a:gd name="connsiteX65" fmla="*/ 75963 w 326818"/>
                  <a:gd name="connsiteY65" fmla="*/ 97217 h 329868"/>
                  <a:gd name="connsiteX66" fmla="*/ 72423 w 326818"/>
                  <a:gd name="connsiteY66" fmla="*/ 102482 h 329868"/>
                  <a:gd name="connsiteX67" fmla="*/ 56497 w 326818"/>
                  <a:gd name="connsiteY67" fmla="*/ 138831 h 329868"/>
                  <a:gd name="connsiteX68" fmla="*/ 55084 w 326818"/>
                  <a:gd name="connsiteY68" fmla="*/ 144766 h 329868"/>
                  <a:gd name="connsiteX69" fmla="*/ 16883 w 326818"/>
                  <a:gd name="connsiteY69" fmla="*/ 147990 h 329868"/>
                  <a:gd name="connsiteX70" fmla="*/ 16875 w 326818"/>
                  <a:gd name="connsiteY70" fmla="*/ 176394 h 329868"/>
                  <a:gd name="connsiteX71" fmla="*/ 54198 w 326818"/>
                  <a:gd name="connsiteY71" fmla="*/ 179537 h 329868"/>
                  <a:gd name="connsiteX72" fmla="*/ 55392 w 326818"/>
                  <a:gd name="connsiteY72" fmla="*/ 185840 h 329868"/>
                  <a:gd name="connsiteX73" fmla="*/ 69580 w 326818"/>
                  <a:gd name="connsiteY73" fmla="*/ 222910 h 329868"/>
                  <a:gd name="connsiteX74" fmla="*/ 72719 w 326818"/>
                  <a:gd name="connsiteY74" fmla="*/ 228078 h 329868"/>
                  <a:gd name="connsiteX75" fmla="*/ 47942 w 326818"/>
                  <a:gd name="connsiteY75" fmla="*/ 257639 h 329868"/>
                  <a:gd name="connsiteX76" fmla="*/ 67770 w 326818"/>
                  <a:gd name="connsiteY76" fmla="*/ 277670 h 329868"/>
                  <a:gd name="connsiteX77" fmla="*/ 96339 w 326818"/>
                  <a:gd name="connsiteY77" fmla="*/ 253268 h 329868"/>
                  <a:gd name="connsiteX78" fmla="*/ 101676 w 326818"/>
                  <a:gd name="connsiteY78" fmla="*/ 256930 h 329868"/>
                  <a:gd name="connsiteX79" fmla="*/ 137624 w 326818"/>
                  <a:gd name="connsiteY79" fmla="*/ 272978 h 329868"/>
                  <a:gd name="connsiteX80" fmla="*/ 143539 w 326818"/>
                  <a:gd name="connsiteY80" fmla="*/ 274417 h 329868"/>
                  <a:gd name="connsiteX81" fmla="*/ 146711 w 326818"/>
                  <a:gd name="connsiteY81" fmla="*/ 312993 h 32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26818" h="329868">
                    <a:moveTo>
                      <a:pt x="190236" y="329868"/>
                    </a:moveTo>
                    <a:lnTo>
                      <a:pt x="131165" y="329868"/>
                    </a:lnTo>
                    <a:lnTo>
                      <a:pt x="127710" y="287786"/>
                    </a:lnTo>
                    <a:cubicBezTo>
                      <a:pt x="117104" y="284660"/>
                      <a:pt x="107021" y="280171"/>
                      <a:pt x="97597" y="274392"/>
                    </a:cubicBezTo>
                    <a:lnTo>
                      <a:pt x="66817" y="300683"/>
                    </a:lnTo>
                    <a:lnTo>
                      <a:pt x="25135" y="258584"/>
                    </a:lnTo>
                    <a:lnTo>
                      <a:pt x="52123" y="226382"/>
                    </a:lnTo>
                    <a:cubicBezTo>
                      <a:pt x="46799" y="216595"/>
                      <a:pt x="42795" y="206179"/>
                      <a:pt x="40171" y="195290"/>
                    </a:cubicBezTo>
                    <a:lnTo>
                      <a:pt x="0" y="191907"/>
                    </a:lnTo>
                    <a:lnTo>
                      <a:pt x="17" y="132469"/>
                    </a:lnTo>
                    <a:lnTo>
                      <a:pt x="41660" y="128963"/>
                    </a:lnTo>
                    <a:cubicBezTo>
                      <a:pt x="44765" y="118226"/>
                      <a:pt x="49233" y="108004"/>
                      <a:pt x="54996" y="98449"/>
                    </a:cubicBezTo>
                    <a:lnTo>
                      <a:pt x="28970" y="67386"/>
                    </a:lnTo>
                    <a:lnTo>
                      <a:pt x="70660" y="25291"/>
                    </a:lnTo>
                    <a:lnTo>
                      <a:pt x="102579" y="52582"/>
                    </a:lnTo>
                    <a:cubicBezTo>
                      <a:pt x="112257" y="47237"/>
                      <a:pt x="122534" y="43217"/>
                      <a:pt x="133266" y="40580"/>
                    </a:cubicBezTo>
                    <a:lnTo>
                      <a:pt x="136595" y="0"/>
                    </a:lnTo>
                    <a:lnTo>
                      <a:pt x="195657" y="0"/>
                    </a:lnTo>
                    <a:lnTo>
                      <a:pt x="199125" y="42090"/>
                    </a:lnTo>
                    <a:cubicBezTo>
                      <a:pt x="209714" y="45212"/>
                      <a:pt x="219805" y="49697"/>
                      <a:pt x="229234" y="55485"/>
                    </a:cubicBezTo>
                    <a:lnTo>
                      <a:pt x="260018" y="29173"/>
                    </a:lnTo>
                    <a:lnTo>
                      <a:pt x="301695" y="71276"/>
                    </a:lnTo>
                    <a:lnTo>
                      <a:pt x="274717" y="103473"/>
                    </a:lnTo>
                    <a:cubicBezTo>
                      <a:pt x="280041" y="113273"/>
                      <a:pt x="284036" y="123698"/>
                      <a:pt x="286656" y="134582"/>
                    </a:cubicBezTo>
                    <a:lnTo>
                      <a:pt x="326818" y="137953"/>
                    </a:lnTo>
                    <a:lnTo>
                      <a:pt x="326810" y="197404"/>
                    </a:lnTo>
                    <a:lnTo>
                      <a:pt x="285166" y="200914"/>
                    </a:lnTo>
                    <a:cubicBezTo>
                      <a:pt x="282061" y="211663"/>
                      <a:pt x="277594" y="221885"/>
                      <a:pt x="271835" y="231428"/>
                    </a:cubicBezTo>
                    <a:lnTo>
                      <a:pt x="297856" y="262482"/>
                    </a:lnTo>
                    <a:lnTo>
                      <a:pt x="256171" y="304577"/>
                    </a:lnTo>
                    <a:lnTo>
                      <a:pt x="224252" y="277294"/>
                    </a:lnTo>
                    <a:cubicBezTo>
                      <a:pt x="214561" y="282644"/>
                      <a:pt x="204289" y="286664"/>
                      <a:pt x="193560" y="289297"/>
                    </a:cubicBezTo>
                    <a:lnTo>
                      <a:pt x="190236" y="329868"/>
                    </a:lnTo>
                    <a:close/>
                    <a:moveTo>
                      <a:pt x="146711" y="312993"/>
                    </a:moveTo>
                    <a:lnTo>
                      <a:pt x="174686" y="312993"/>
                    </a:lnTo>
                    <a:lnTo>
                      <a:pt x="177774" y="275311"/>
                    </a:lnTo>
                    <a:lnTo>
                      <a:pt x="184068" y="274105"/>
                    </a:lnTo>
                    <a:cubicBezTo>
                      <a:pt x="197079" y="271607"/>
                      <a:pt x="209423" y="266798"/>
                      <a:pt x="220733" y="259808"/>
                    </a:cubicBezTo>
                    <a:lnTo>
                      <a:pt x="225973" y="256568"/>
                    </a:lnTo>
                    <a:lnTo>
                      <a:pt x="255209" y="281564"/>
                    </a:lnTo>
                    <a:lnTo>
                      <a:pt x="275041" y="261537"/>
                    </a:lnTo>
                    <a:lnTo>
                      <a:pt x="250843" y="232660"/>
                    </a:lnTo>
                    <a:lnTo>
                      <a:pt x="254395" y="227395"/>
                    </a:lnTo>
                    <a:cubicBezTo>
                      <a:pt x="261845" y="216329"/>
                      <a:pt x="267199" y="204103"/>
                      <a:pt x="270312" y="191050"/>
                    </a:cubicBezTo>
                    <a:lnTo>
                      <a:pt x="271730" y="185115"/>
                    </a:lnTo>
                    <a:lnTo>
                      <a:pt x="309930" y="181887"/>
                    </a:lnTo>
                    <a:lnTo>
                      <a:pt x="309939" y="153470"/>
                    </a:lnTo>
                    <a:lnTo>
                      <a:pt x="272620" y="150344"/>
                    </a:lnTo>
                    <a:lnTo>
                      <a:pt x="271426" y="144037"/>
                    </a:lnTo>
                    <a:cubicBezTo>
                      <a:pt x="268937" y="130836"/>
                      <a:pt x="264165" y="118357"/>
                      <a:pt x="257247" y="106937"/>
                    </a:cubicBezTo>
                    <a:lnTo>
                      <a:pt x="254125" y="101773"/>
                    </a:lnTo>
                    <a:lnTo>
                      <a:pt x="278885" y="72221"/>
                    </a:lnTo>
                    <a:lnTo>
                      <a:pt x="259061" y="52190"/>
                    </a:lnTo>
                    <a:lnTo>
                      <a:pt x="230487" y="76608"/>
                    </a:lnTo>
                    <a:lnTo>
                      <a:pt x="225155" y="72946"/>
                    </a:lnTo>
                    <a:cubicBezTo>
                      <a:pt x="214186" y="65424"/>
                      <a:pt x="202091" y="60024"/>
                      <a:pt x="189211" y="56894"/>
                    </a:cubicBezTo>
                    <a:lnTo>
                      <a:pt x="183288" y="55460"/>
                    </a:lnTo>
                    <a:lnTo>
                      <a:pt x="180115" y="16875"/>
                    </a:lnTo>
                    <a:lnTo>
                      <a:pt x="152141" y="16875"/>
                    </a:lnTo>
                    <a:lnTo>
                      <a:pt x="149053" y="54565"/>
                    </a:lnTo>
                    <a:lnTo>
                      <a:pt x="142758" y="55772"/>
                    </a:lnTo>
                    <a:cubicBezTo>
                      <a:pt x="129722" y="58282"/>
                      <a:pt x="117383" y="63091"/>
                      <a:pt x="106089" y="70073"/>
                    </a:cubicBezTo>
                    <a:lnTo>
                      <a:pt x="100849" y="73309"/>
                    </a:lnTo>
                    <a:lnTo>
                      <a:pt x="71609" y="48313"/>
                    </a:lnTo>
                    <a:lnTo>
                      <a:pt x="51772" y="68340"/>
                    </a:lnTo>
                    <a:lnTo>
                      <a:pt x="75963" y="97217"/>
                    </a:lnTo>
                    <a:lnTo>
                      <a:pt x="72423" y="102482"/>
                    </a:lnTo>
                    <a:cubicBezTo>
                      <a:pt x="64960" y="113573"/>
                      <a:pt x="59602" y="125803"/>
                      <a:pt x="56497" y="138831"/>
                    </a:cubicBezTo>
                    <a:lnTo>
                      <a:pt x="55084" y="144766"/>
                    </a:lnTo>
                    <a:lnTo>
                      <a:pt x="16883" y="147990"/>
                    </a:lnTo>
                    <a:lnTo>
                      <a:pt x="16875" y="176394"/>
                    </a:lnTo>
                    <a:lnTo>
                      <a:pt x="54198" y="179537"/>
                    </a:lnTo>
                    <a:lnTo>
                      <a:pt x="55392" y="185840"/>
                    </a:lnTo>
                    <a:cubicBezTo>
                      <a:pt x="57885" y="199045"/>
                      <a:pt x="62661" y="211515"/>
                      <a:pt x="69580" y="222910"/>
                    </a:cubicBezTo>
                    <a:lnTo>
                      <a:pt x="72719" y="228078"/>
                    </a:lnTo>
                    <a:lnTo>
                      <a:pt x="47942" y="257639"/>
                    </a:lnTo>
                    <a:lnTo>
                      <a:pt x="67770" y="277670"/>
                    </a:lnTo>
                    <a:lnTo>
                      <a:pt x="96339" y="253268"/>
                    </a:lnTo>
                    <a:lnTo>
                      <a:pt x="101676" y="256930"/>
                    </a:lnTo>
                    <a:cubicBezTo>
                      <a:pt x="112628" y="264444"/>
                      <a:pt x="124719" y="269848"/>
                      <a:pt x="137624" y="272978"/>
                    </a:cubicBezTo>
                    <a:lnTo>
                      <a:pt x="143539" y="274417"/>
                    </a:lnTo>
                    <a:lnTo>
                      <a:pt x="146711" y="31299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EC0E6254-3B73-45E1-BBEB-C3070CD39796}"/>
                  </a:ext>
                </a:extLst>
              </p:cNvPr>
              <p:cNvSpPr/>
              <p:nvPr/>
            </p:nvSpPr>
            <p:spPr>
              <a:xfrm>
                <a:off x="8137915" y="5509966"/>
                <a:ext cx="136442" cy="137619"/>
              </a:xfrm>
              <a:custGeom>
                <a:avLst/>
                <a:gdLst>
                  <a:gd name="connsiteX0" fmla="*/ 68217 w 136442"/>
                  <a:gd name="connsiteY0" fmla="*/ 137620 h 137619"/>
                  <a:gd name="connsiteX1" fmla="*/ 0 w 136442"/>
                  <a:gd name="connsiteY1" fmla="*/ 68812 h 137619"/>
                  <a:gd name="connsiteX2" fmla="*/ 68217 w 136442"/>
                  <a:gd name="connsiteY2" fmla="*/ 0 h 137619"/>
                  <a:gd name="connsiteX3" fmla="*/ 136443 w 136442"/>
                  <a:gd name="connsiteY3" fmla="*/ 68812 h 137619"/>
                  <a:gd name="connsiteX4" fmla="*/ 68217 w 136442"/>
                  <a:gd name="connsiteY4" fmla="*/ 137620 h 137619"/>
                  <a:gd name="connsiteX5" fmla="*/ 68217 w 136442"/>
                  <a:gd name="connsiteY5" fmla="*/ 16879 h 137619"/>
                  <a:gd name="connsiteX6" fmla="*/ 16875 w 136442"/>
                  <a:gd name="connsiteY6" fmla="*/ 68816 h 137619"/>
                  <a:gd name="connsiteX7" fmla="*/ 68217 w 136442"/>
                  <a:gd name="connsiteY7" fmla="*/ 120749 h 137619"/>
                  <a:gd name="connsiteX8" fmla="*/ 119568 w 136442"/>
                  <a:gd name="connsiteY8" fmla="*/ 68816 h 137619"/>
                  <a:gd name="connsiteX9" fmla="*/ 68217 w 136442"/>
                  <a:gd name="connsiteY9" fmla="*/ 16879 h 1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42" h="137619">
                    <a:moveTo>
                      <a:pt x="68217" y="137620"/>
                    </a:moveTo>
                    <a:cubicBezTo>
                      <a:pt x="30603" y="137620"/>
                      <a:pt x="0" y="106755"/>
                      <a:pt x="0" y="68812"/>
                    </a:cubicBezTo>
                    <a:cubicBezTo>
                      <a:pt x="0" y="30869"/>
                      <a:pt x="30603" y="0"/>
                      <a:pt x="68217" y="0"/>
                    </a:cubicBezTo>
                    <a:cubicBezTo>
                      <a:pt x="105840" y="0"/>
                      <a:pt x="136443" y="30864"/>
                      <a:pt x="136443" y="68812"/>
                    </a:cubicBezTo>
                    <a:cubicBezTo>
                      <a:pt x="136443" y="106755"/>
                      <a:pt x="105840" y="137620"/>
                      <a:pt x="68217" y="137620"/>
                    </a:cubicBezTo>
                    <a:close/>
                    <a:moveTo>
                      <a:pt x="68217" y="16879"/>
                    </a:moveTo>
                    <a:cubicBezTo>
                      <a:pt x="39909" y="16879"/>
                      <a:pt x="16875" y="40175"/>
                      <a:pt x="16875" y="68816"/>
                    </a:cubicBezTo>
                    <a:cubicBezTo>
                      <a:pt x="16875" y="97449"/>
                      <a:pt x="39905" y="120749"/>
                      <a:pt x="68217" y="120749"/>
                    </a:cubicBezTo>
                    <a:cubicBezTo>
                      <a:pt x="96538" y="120749"/>
                      <a:pt x="119568" y="97453"/>
                      <a:pt x="119568" y="68816"/>
                    </a:cubicBezTo>
                    <a:cubicBezTo>
                      <a:pt x="119568" y="40179"/>
                      <a:pt x="96538" y="16879"/>
                      <a:pt x="68217" y="1687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5B31FD2-58A9-4299-A348-B9777875C9BC}"/>
              </a:ext>
            </a:extLst>
          </p:cNvPr>
          <p:cNvSpPr txBox="1"/>
          <p:nvPr/>
        </p:nvSpPr>
        <p:spPr>
          <a:xfrm>
            <a:off x="6264833" y="4923587"/>
            <a:ext cx="458202" cy="339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해결</a:t>
            </a:r>
            <a:endParaRPr lang="en-US" altLang="ko-KR" sz="20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963" y="1657038"/>
            <a:ext cx="4860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/>
              <a:t>Clock 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ko-KR" sz="4000" dirty="0" err="1" smtClean="0"/>
              <a:t>lock</a:t>
            </a:r>
            <a:r>
              <a:rPr lang="en-US" altLang="ko-KR" sz="4000" dirty="0" smtClean="0"/>
              <a:t>  </a:t>
            </a:r>
            <a:r>
              <a:rPr lang="en-US" altLang="ko-KR" sz="4000" dirty="0" err="1" smtClean="0"/>
              <a:t>Clock</a:t>
            </a:r>
            <a:endParaRPr lang="en-US" altLang="ko-KR" sz="40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4403939" y="3352834"/>
            <a:ext cx="4860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/>
              <a:t>박도월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4986867" y="3019157"/>
            <a:ext cx="6649493" cy="3451753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5964040" y="3887569"/>
            <a:ext cx="1386568" cy="21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21621" y="253389"/>
            <a:ext cx="858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36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71" y="3178625"/>
            <a:ext cx="6367824" cy="3095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21621" y="1289621"/>
            <a:ext cx="76865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하나 버튼을 활용해서 </a:t>
            </a:r>
            <a:r>
              <a:rPr lang="en-US" altLang="ko-KR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모드 변경</a:t>
            </a:r>
            <a:endParaRPr lang="en-US" altLang="ko-KR" sz="32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0" name="그래픽 160">
            <a:extLst>
              <a:ext uri="{FF2B5EF4-FFF2-40B4-BE49-F238E27FC236}">
                <a16:creationId xmlns:a16="http://schemas.microsoft.com/office/drawing/2014/main" id="{1C83EC1C-828E-43A2-99B4-E7537AA4062B}"/>
              </a:ext>
            </a:extLst>
          </p:cNvPr>
          <p:cNvGrpSpPr>
            <a:grpSpLocks noChangeAspect="1"/>
          </p:cNvGrpSpPr>
          <p:nvPr/>
        </p:nvGrpSpPr>
        <p:grpSpPr>
          <a:xfrm>
            <a:off x="224871" y="337683"/>
            <a:ext cx="421415" cy="391797"/>
            <a:chOff x="9571522" y="5243155"/>
            <a:chExt cx="540000" cy="502048"/>
          </a:xfrm>
          <a:solidFill>
            <a:schemeClr val="accent2"/>
          </a:solidFill>
        </p:grpSpPr>
        <p:grpSp>
          <p:nvGrpSpPr>
            <p:cNvPr id="21" name="그래픽 160">
              <a:extLst>
                <a:ext uri="{FF2B5EF4-FFF2-40B4-BE49-F238E27FC236}">
                  <a16:creationId xmlns:a16="http://schemas.microsoft.com/office/drawing/2014/main" id="{A53A3041-6F0C-4F9F-BEE9-F9700213D8B2}"/>
                </a:ext>
              </a:extLst>
            </p:cNvPr>
            <p:cNvGrpSpPr/>
            <p:nvPr/>
          </p:nvGrpSpPr>
          <p:grpSpPr>
            <a:xfrm>
              <a:off x="9571522" y="5243155"/>
              <a:ext cx="540000" cy="406868"/>
              <a:chOff x="9571522" y="5243155"/>
              <a:chExt cx="540000" cy="406868"/>
            </a:xfrm>
            <a:grpFill/>
          </p:grpSpPr>
          <p:sp>
            <p:nvSpPr>
              <p:cNvPr id="32" name="자유형: 도형 57">
                <a:extLst>
                  <a:ext uri="{FF2B5EF4-FFF2-40B4-BE49-F238E27FC236}">
                    <a16:creationId xmlns:a16="http://schemas.microsoft.com/office/drawing/2014/main" id="{CD70179E-C5F9-472B-BF03-5B213163F6E5}"/>
                  </a:ext>
                </a:extLst>
              </p:cNvPr>
              <p:cNvSpPr/>
              <p:nvPr/>
            </p:nvSpPr>
            <p:spPr>
              <a:xfrm>
                <a:off x="9571522" y="5243155"/>
                <a:ext cx="540000" cy="83430"/>
              </a:xfrm>
              <a:custGeom>
                <a:avLst/>
                <a:gdLst>
                  <a:gd name="connsiteX0" fmla="*/ 540000 w 540000"/>
                  <a:gd name="connsiteY0" fmla="*/ 83430 h 83430"/>
                  <a:gd name="connsiteX1" fmla="*/ 523125 w 540000"/>
                  <a:gd name="connsiteY1" fmla="*/ 83430 h 83430"/>
                  <a:gd name="connsiteX2" fmla="*/ 523125 w 540000"/>
                  <a:gd name="connsiteY2" fmla="*/ 16875 h 83430"/>
                  <a:gd name="connsiteX3" fmla="*/ 16875 w 540000"/>
                  <a:gd name="connsiteY3" fmla="*/ 16875 h 83430"/>
                  <a:gd name="connsiteX4" fmla="*/ 16875 w 540000"/>
                  <a:gd name="connsiteY4" fmla="*/ 83430 h 83430"/>
                  <a:gd name="connsiteX5" fmla="*/ 0 w 540000"/>
                  <a:gd name="connsiteY5" fmla="*/ 83430 h 83430"/>
                  <a:gd name="connsiteX6" fmla="*/ 0 w 540000"/>
                  <a:gd name="connsiteY6" fmla="*/ 0 h 83430"/>
                  <a:gd name="connsiteX7" fmla="*/ 540000 w 540000"/>
                  <a:gd name="connsiteY7" fmla="*/ 0 h 83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0000" h="83430">
                    <a:moveTo>
                      <a:pt x="540000" y="83430"/>
                    </a:moveTo>
                    <a:lnTo>
                      <a:pt x="523125" y="83430"/>
                    </a:lnTo>
                    <a:lnTo>
                      <a:pt x="523125" y="16875"/>
                    </a:lnTo>
                    <a:lnTo>
                      <a:pt x="16875" y="16875"/>
                    </a:lnTo>
                    <a:lnTo>
                      <a:pt x="16875" y="83430"/>
                    </a:lnTo>
                    <a:lnTo>
                      <a:pt x="0" y="83430"/>
                    </a:lnTo>
                    <a:lnTo>
                      <a:pt x="0" y="0"/>
                    </a:lnTo>
                    <a:lnTo>
                      <a:pt x="5400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자유형: 도형 58">
                <a:extLst>
                  <a:ext uri="{FF2B5EF4-FFF2-40B4-BE49-F238E27FC236}">
                    <a16:creationId xmlns:a16="http://schemas.microsoft.com/office/drawing/2014/main" id="{69884042-AA94-4098-BE1A-9CD8A241AC86}"/>
                  </a:ext>
                </a:extLst>
              </p:cNvPr>
              <p:cNvSpPr/>
              <p:nvPr/>
            </p:nvSpPr>
            <p:spPr>
              <a:xfrm>
                <a:off x="9606558" y="5283149"/>
                <a:ext cx="22093" cy="16875"/>
              </a:xfrm>
              <a:custGeom>
                <a:avLst/>
                <a:gdLst>
                  <a:gd name="connsiteX0" fmla="*/ 0 w 22093"/>
                  <a:gd name="connsiteY0" fmla="*/ 0 h 16875"/>
                  <a:gd name="connsiteX1" fmla="*/ 22094 w 22093"/>
                  <a:gd name="connsiteY1" fmla="*/ 0 h 16875"/>
                  <a:gd name="connsiteX2" fmla="*/ 22094 w 22093"/>
                  <a:gd name="connsiteY2" fmla="*/ 16875 h 16875"/>
                  <a:gd name="connsiteX3" fmla="*/ 0 w 22093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93" h="16875">
                    <a:moveTo>
                      <a:pt x="0" y="0"/>
                    </a:moveTo>
                    <a:lnTo>
                      <a:pt x="22094" y="0"/>
                    </a:lnTo>
                    <a:lnTo>
                      <a:pt x="22094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자유형: 도형 59">
                <a:extLst>
                  <a:ext uri="{FF2B5EF4-FFF2-40B4-BE49-F238E27FC236}">
                    <a16:creationId xmlns:a16="http://schemas.microsoft.com/office/drawing/2014/main" id="{9834F90B-8911-4287-A946-776D083E6C86}"/>
                  </a:ext>
                </a:extLst>
              </p:cNvPr>
              <p:cNvSpPr/>
              <p:nvPr/>
            </p:nvSpPr>
            <p:spPr>
              <a:xfrm>
                <a:off x="9644805" y="5283149"/>
                <a:ext cx="22110" cy="16875"/>
              </a:xfrm>
              <a:custGeom>
                <a:avLst/>
                <a:gdLst>
                  <a:gd name="connsiteX0" fmla="*/ 0 w 22110"/>
                  <a:gd name="connsiteY0" fmla="*/ 0 h 16875"/>
                  <a:gd name="connsiteX1" fmla="*/ 22110 w 22110"/>
                  <a:gd name="connsiteY1" fmla="*/ 0 h 16875"/>
                  <a:gd name="connsiteX2" fmla="*/ 22110 w 22110"/>
                  <a:gd name="connsiteY2" fmla="*/ 16875 h 16875"/>
                  <a:gd name="connsiteX3" fmla="*/ 0 w 22110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10" h="16875">
                    <a:moveTo>
                      <a:pt x="0" y="0"/>
                    </a:moveTo>
                    <a:lnTo>
                      <a:pt x="22110" y="0"/>
                    </a:lnTo>
                    <a:lnTo>
                      <a:pt x="22110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자유형: 도형 60">
                <a:extLst>
                  <a:ext uri="{FF2B5EF4-FFF2-40B4-BE49-F238E27FC236}">
                    <a16:creationId xmlns:a16="http://schemas.microsoft.com/office/drawing/2014/main" id="{91BD9645-6550-47AD-B151-8B794330F669}"/>
                  </a:ext>
                </a:extLst>
              </p:cNvPr>
              <p:cNvSpPr/>
              <p:nvPr/>
            </p:nvSpPr>
            <p:spPr>
              <a:xfrm>
                <a:off x="9683069" y="5283149"/>
                <a:ext cx="22110" cy="16875"/>
              </a:xfrm>
              <a:custGeom>
                <a:avLst/>
                <a:gdLst>
                  <a:gd name="connsiteX0" fmla="*/ 0 w 22110"/>
                  <a:gd name="connsiteY0" fmla="*/ 0 h 16875"/>
                  <a:gd name="connsiteX1" fmla="*/ 22110 w 22110"/>
                  <a:gd name="connsiteY1" fmla="*/ 0 h 16875"/>
                  <a:gd name="connsiteX2" fmla="*/ 22110 w 22110"/>
                  <a:gd name="connsiteY2" fmla="*/ 16875 h 16875"/>
                  <a:gd name="connsiteX3" fmla="*/ 0 w 22110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10" h="16875">
                    <a:moveTo>
                      <a:pt x="0" y="0"/>
                    </a:moveTo>
                    <a:lnTo>
                      <a:pt x="22110" y="0"/>
                    </a:lnTo>
                    <a:lnTo>
                      <a:pt x="22110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자유형: 도형 61">
                <a:extLst>
                  <a:ext uri="{FF2B5EF4-FFF2-40B4-BE49-F238E27FC236}">
                    <a16:creationId xmlns:a16="http://schemas.microsoft.com/office/drawing/2014/main" id="{46BDB867-6ED2-4F17-AB99-4B779EA4AAF9}"/>
                  </a:ext>
                </a:extLst>
              </p:cNvPr>
              <p:cNvSpPr/>
              <p:nvPr/>
            </p:nvSpPr>
            <p:spPr>
              <a:xfrm>
                <a:off x="9571522" y="5330150"/>
                <a:ext cx="540000" cy="319874"/>
              </a:xfrm>
              <a:custGeom>
                <a:avLst/>
                <a:gdLst>
                  <a:gd name="connsiteX0" fmla="*/ 540000 w 540000"/>
                  <a:gd name="connsiteY0" fmla="*/ 319874 h 319874"/>
                  <a:gd name="connsiteX1" fmla="*/ 464333 w 540000"/>
                  <a:gd name="connsiteY1" fmla="*/ 319874 h 319874"/>
                  <a:gd name="connsiteX2" fmla="*/ 464333 w 540000"/>
                  <a:gd name="connsiteY2" fmla="*/ 302999 h 319874"/>
                  <a:gd name="connsiteX3" fmla="*/ 523125 w 540000"/>
                  <a:gd name="connsiteY3" fmla="*/ 302999 h 319874"/>
                  <a:gd name="connsiteX4" fmla="*/ 523125 w 540000"/>
                  <a:gd name="connsiteY4" fmla="*/ 16875 h 319874"/>
                  <a:gd name="connsiteX5" fmla="*/ 16875 w 540000"/>
                  <a:gd name="connsiteY5" fmla="*/ 16875 h 319874"/>
                  <a:gd name="connsiteX6" fmla="*/ 16875 w 540000"/>
                  <a:gd name="connsiteY6" fmla="*/ 302999 h 319874"/>
                  <a:gd name="connsiteX7" fmla="*/ 75655 w 540000"/>
                  <a:gd name="connsiteY7" fmla="*/ 302999 h 319874"/>
                  <a:gd name="connsiteX8" fmla="*/ 75655 w 540000"/>
                  <a:gd name="connsiteY8" fmla="*/ 319874 h 319874"/>
                  <a:gd name="connsiteX9" fmla="*/ 0 w 540000"/>
                  <a:gd name="connsiteY9" fmla="*/ 319874 h 319874"/>
                  <a:gd name="connsiteX10" fmla="*/ 0 w 540000"/>
                  <a:gd name="connsiteY10" fmla="*/ 0 h 319874"/>
                  <a:gd name="connsiteX11" fmla="*/ 540000 w 540000"/>
                  <a:gd name="connsiteY11" fmla="*/ 0 h 31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000" h="319874">
                    <a:moveTo>
                      <a:pt x="540000" y="319874"/>
                    </a:moveTo>
                    <a:lnTo>
                      <a:pt x="464333" y="319874"/>
                    </a:lnTo>
                    <a:lnTo>
                      <a:pt x="464333" y="302999"/>
                    </a:lnTo>
                    <a:lnTo>
                      <a:pt x="523125" y="302999"/>
                    </a:lnTo>
                    <a:lnTo>
                      <a:pt x="523125" y="16875"/>
                    </a:lnTo>
                    <a:lnTo>
                      <a:pt x="16875" y="16875"/>
                    </a:lnTo>
                    <a:lnTo>
                      <a:pt x="16875" y="302999"/>
                    </a:lnTo>
                    <a:lnTo>
                      <a:pt x="75655" y="302999"/>
                    </a:lnTo>
                    <a:lnTo>
                      <a:pt x="75655" y="319874"/>
                    </a:lnTo>
                    <a:lnTo>
                      <a:pt x="0" y="319874"/>
                    </a:lnTo>
                    <a:lnTo>
                      <a:pt x="0" y="0"/>
                    </a:lnTo>
                    <a:lnTo>
                      <a:pt x="5400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2" name="자유형: 도형 54">
              <a:extLst>
                <a:ext uri="{FF2B5EF4-FFF2-40B4-BE49-F238E27FC236}">
                  <a16:creationId xmlns:a16="http://schemas.microsoft.com/office/drawing/2014/main" id="{79758547-9B3E-4FDC-B4D9-C434D52463E4}"/>
                </a:ext>
              </a:extLst>
            </p:cNvPr>
            <p:cNvSpPr/>
            <p:nvPr/>
          </p:nvSpPr>
          <p:spPr>
            <a:xfrm>
              <a:off x="9671514" y="5366402"/>
              <a:ext cx="340010" cy="378801"/>
            </a:xfrm>
            <a:custGeom>
              <a:avLst/>
              <a:gdLst>
                <a:gd name="connsiteX0" fmla="*/ 170003 w 340010"/>
                <a:gd name="connsiteY0" fmla="*/ 378802 h 378801"/>
                <a:gd name="connsiteX1" fmla="*/ 167607 w 340010"/>
                <a:gd name="connsiteY1" fmla="*/ 378093 h 378801"/>
                <a:gd name="connsiteX2" fmla="*/ 0 w 340010"/>
                <a:gd name="connsiteY2" fmla="*/ 193177 h 378801"/>
                <a:gd name="connsiteX3" fmla="*/ 0 w 340010"/>
                <a:gd name="connsiteY3" fmla="*/ 48212 h 378801"/>
                <a:gd name="connsiteX4" fmla="*/ 9758 w 340010"/>
                <a:gd name="connsiteY4" fmla="*/ 49756 h 378801"/>
                <a:gd name="connsiteX5" fmla="*/ 75731 w 340010"/>
                <a:gd name="connsiteY5" fmla="*/ 48225 h 378801"/>
                <a:gd name="connsiteX6" fmla="*/ 164063 w 340010"/>
                <a:gd name="connsiteY6" fmla="*/ 5915 h 378801"/>
                <a:gd name="connsiteX7" fmla="*/ 170007 w 340010"/>
                <a:gd name="connsiteY7" fmla="*/ 0 h 378801"/>
                <a:gd name="connsiteX8" fmla="*/ 175956 w 340010"/>
                <a:gd name="connsiteY8" fmla="*/ 5919 h 378801"/>
                <a:gd name="connsiteX9" fmla="*/ 264279 w 340010"/>
                <a:gd name="connsiteY9" fmla="*/ 48225 h 378801"/>
                <a:gd name="connsiteX10" fmla="*/ 330252 w 340010"/>
                <a:gd name="connsiteY10" fmla="*/ 49760 h 378801"/>
                <a:gd name="connsiteX11" fmla="*/ 340010 w 340010"/>
                <a:gd name="connsiteY11" fmla="*/ 48220 h 378801"/>
                <a:gd name="connsiteX12" fmla="*/ 340010 w 340010"/>
                <a:gd name="connsiteY12" fmla="*/ 193177 h 378801"/>
                <a:gd name="connsiteX13" fmla="*/ 172403 w 340010"/>
                <a:gd name="connsiteY13" fmla="*/ 378093 h 378801"/>
                <a:gd name="connsiteX14" fmla="*/ 170003 w 340010"/>
                <a:gd name="connsiteY14" fmla="*/ 378802 h 378801"/>
                <a:gd name="connsiteX15" fmla="*/ 16871 w 340010"/>
                <a:gd name="connsiteY15" fmla="*/ 67698 h 378801"/>
                <a:gd name="connsiteX16" fmla="*/ 16871 w 340010"/>
                <a:gd name="connsiteY16" fmla="*/ 193177 h 378801"/>
                <a:gd name="connsiteX17" fmla="*/ 170003 w 340010"/>
                <a:gd name="connsiteY17" fmla="*/ 361193 h 378801"/>
                <a:gd name="connsiteX18" fmla="*/ 323131 w 340010"/>
                <a:gd name="connsiteY18" fmla="*/ 193177 h 378801"/>
                <a:gd name="connsiteX19" fmla="*/ 323131 w 340010"/>
                <a:gd name="connsiteY19" fmla="*/ 67698 h 378801"/>
                <a:gd name="connsiteX20" fmla="*/ 261149 w 340010"/>
                <a:gd name="connsiteY20" fmla="*/ 64804 h 378801"/>
                <a:gd name="connsiteX21" fmla="*/ 170007 w 340010"/>
                <a:gd name="connsiteY21" fmla="*/ 23418 h 378801"/>
                <a:gd name="connsiteX22" fmla="*/ 78857 w 340010"/>
                <a:gd name="connsiteY22" fmla="*/ 64808 h 378801"/>
                <a:gd name="connsiteX23" fmla="*/ 16871 w 340010"/>
                <a:gd name="connsiteY23" fmla="*/ 67698 h 37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010" h="378801">
                  <a:moveTo>
                    <a:pt x="170003" y="378802"/>
                  </a:moveTo>
                  <a:lnTo>
                    <a:pt x="167607" y="378093"/>
                  </a:lnTo>
                  <a:cubicBezTo>
                    <a:pt x="89568" y="354957"/>
                    <a:pt x="0" y="313031"/>
                    <a:pt x="0" y="193177"/>
                  </a:cubicBezTo>
                  <a:lnTo>
                    <a:pt x="0" y="48212"/>
                  </a:lnTo>
                  <a:lnTo>
                    <a:pt x="9758" y="49756"/>
                  </a:lnTo>
                  <a:cubicBezTo>
                    <a:pt x="30308" y="53009"/>
                    <a:pt x="53169" y="52481"/>
                    <a:pt x="75731" y="48225"/>
                  </a:cubicBezTo>
                  <a:cubicBezTo>
                    <a:pt x="111649" y="41441"/>
                    <a:pt x="143847" y="26017"/>
                    <a:pt x="164063" y="5915"/>
                  </a:cubicBezTo>
                  <a:lnTo>
                    <a:pt x="170007" y="0"/>
                  </a:lnTo>
                  <a:lnTo>
                    <a:pt x="175956" y="5919"/>
                  </a:lnTo>
                  <a:cubicBezTo>
                    <a:pt x="196172" y="26025"/>
                    <a:pt x="228361" y="41445"/>
                    <a:pt x="264279" y="48225"/>
                  </a:cubicBezTo>
                  <a:cubicBezTo>
                    <a:pt x="286841" y="52481"/>
                    <a:pt x="309724" y="53004"/>
                    <a:pt x="330252" y="49760"/>
                  </a:cubicBezTo>
                  <a:lnTo>
                    <a:pt x="340010" y="48220"/>
                  </a:lnTo>
                  <a:lnTo>
                    <a:pt x="340010" y="193177"/>
                  </a:lnTo>
                  <a:cubicBezTo>
                    <a:pt x="340010" y="313031"/>
                    <a:pt x="250442" y="354957"/>
                    <a:pt x="172403" y="378093"/>
                  </a:cubicBezTo>
                  <a:lnTo>
                    <a:pt x="170003" y="378802"/>
                  </a:lnTo>
                  <a:close/>
                  <a:moveTo>
                    <a:pt x="16871" y="67698"/>
                  </a:moveTo>
                  <a:lnTo>
                    <a:pt x="16871" y="193177"/>
                  </a:lnTo>
                  <a:cubicBezTo>
                    <a:pt x="16871" y="278501"/>
                    <a:pt x="62708" y="328852"/>
                    <a:pt x="170003" y="361193"/>
                  </a:cubicBezTo>
                  <a:cubicBezTo>
                    <a:pt x="277298" y="328852"/>
                    <a:pt x="323131" y="278497"/>
                    <a:pt x="323131" y="193177"/>
                  </a:cubicBezTo>
                  <a:lnTo>
                    <a:pt x="323131" y="67698"/>
                  </a:lnTo>
                  <a:cubicBezTo>
                    <a:pt x="303332" y="69749"/>
                    <a:pt x="282125" y="68761"/>
                    <a:pt x="261149" y="64804"/>
                  </a:cubicBezTo>
                  <a:cubicBezTo>
                    <a:pt x="225285" y="58037"/>
                    <a:pt x="192582" y="43120"/>
                    <a:pt x="170007" y="23418"/>
                  </a:cubicBezTo>
                  <a:cubicBezTo>
                    <a:pt x="147433" y="43111"/>
                    <a:pt x="114725" y="58033"/>
                    <a:pt x="78857" y="64808"/>
                  </a:cubicBezTo>
                  <a:cubicBezTo>
                    <a:pt x="57873" y="68761"/>
                    <a:pt x="36678" y="69749"/>
                    <a:pt x="16871" y="67698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자유형: 도형 55">
              <a:extLst>
                <a:ext uri="{FF2B5EF4-FFF2-40B4-BE49-F238E27FC236}">
                  <a16:creationId xmlns:a16="http://schemas.microsoft.com/office/drawing/2014/main" id="{C95547D2-A53F-481D-909E-64FA83B5B9A2}"/>
                </a:ext>
              </a:extLst>
            </p:cNvPr>
            <p:cNvSpPr/>
            <p:nvPr/>
          </p:nvSpPr>
          <p:spPr>
            <a:xfrm>
              <a:off x="9768048" y="5479144"/>
              <a:ext cx="146930" cy="148883"/>
            </a:xfrm>
            <a:custGeom>
              <a:avLst/>
              <a:gdLst>
                <a:gd name="connsiteX0" fmla="*/ 73465 w 146930"/>
                <a:gd name="connsiteY0" fmla="*/ 148884 h 148883"/>
                <a:gd name="connsiteX1" fmla="*/ 0 w 146930"/>
                <a:gd name="connsiteY1" fmla="*/ 74444 h 148883"/>
                <a:gd name="connsiteX2" fmla="*/ 73465 w 146930"/>
                <a:gd name="connsiteY2" fmla="*/ 0 h 148883"/>
                <a:gd name="connsiteX3" fmla="*/ 146931 w 146930"/>
                <a:gd name="connsiteY3" fmla="*/ 74444 h 148883"/>
                <a:gd name="connsiteX4" fmla="*/ 73465 w 146930"/>
                <a:gd name="connsiteY4" fmla="*/ 148884 h 148883"/>
                <a:gd name="connsiteX5" fmla="*/ 73465 w 146930"/>
                <a:gd name="connsiteY5" fmla="*/ 16879 h 148883"/>
                <a:gd name="connsiteX6" fmla="*/ 16875 w 146930"/>
                <a:gd name="connsiteY6" fmla="*/ 74448 h 148883"/>
                <a:gd name="connsiteX7" fmla="*/ 73465 w 146930"/>
                <a:gd name="connsiteY7" fmla="*/ 132013 h 148883"/>
                <a:gd name="connsiteX8" fmla="*/ 130056 w 146930"/>
                <a:gd name="connsiteY8" fmla="*/ 74448 h 148883"/>
                <a:gd name="connsiteX9" fmla="*/ 73465 w 146930"/>
                <a:gd name="connsiteY9" fmla="*/ 16879 h 14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930" h="148883">
                  <a:moveTo>
                    <a:pt x="73465" y="148884"/>
                  </a:moveTo>
                  <a:cubicBezTo>
                    <a:pt x="32957" y="148884"/>
                    <a:pt x="0" y="115488"/>
                    <a:pt x="0" y="74444"/>
                  </a:cubicBezTo>
                  <a:cubicBezTo>
                    <a:pt x="0" y="33396"/>
                    <a:pt x="32957" y="0"/>
                    <a:pt x="73465" y="0"/>
                  </a:cubicBezTo>
                  <a:cubicBezTo>
                    <a:pt x="113978" y="0"/>
                    <a:pt x="146931" y="33391"/>
                    <a:pt x="146931" y="74444"/>
                  </a:cubicBezTo>
                  <a:cubicBezTo>
                    <a:pt x="146931" y="115488"/>
                    <a:pt x="113978" y="148884"/>
                    <a:pt x="73465" y="148884"/>
                  </a:cubicBezTo>
                  <a:close/>
                  <a:moveTo>
                    <a:pt x="73465" y="16879"/>
                  </a:moveTo>
                  <a:cubicBezTo>
                    <a:pt x="42263" y="16879"/>
                    <a:pt x="16875" y="42706"/>
                    <a:pt x="16875" y="74448"/>
                  </a:cubicBezTo>
                  <a:cubicBezTo>
                    <a:pt x="16875" y="106190"/>
                    <a:pt x="42263" y="132013"/>
                    <a:pt x="73465" y="132013"/>
                  </a:cubicBezTo>
                  <a:cubicBezTo>
                    <a:pt x="104667" y="132013"/>
                    <a:pt x="130056" y="106190"/>
                    <a:pt x="130056" y="74448"/>
                  </a:cubicBezTo>
                  <a:cubicBezTo>
                    <a:pt x="130056" y="42706"/>
                    <a:pt x="104671" y="16879"/>
                    <a:pt x="73465" y="16879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자유형: 도형 56">
              <a:extLst>
                <a:ext uri="{FF2B5EF4-FFF2-40B4-BE49-F238E27FC236}">
                  <a16:creationId xmlns:a16="http://schemas.microsoft.com/office/drawing/2014/main" id="{525DA797-4946-402D-A2CE-C18399D56D63}"/>
                </a:ext>
              </a:extLst>
            </p:cNvPr>
            <p:cNvSpPr/>
            <p:nvPr/>
          </p:nvSpPr>
          <p:spPr>
            <a:xfrm>
              <a:off x="9809286" y="5523580"/>
              <a:ext cx="66470" cy="58889"/>
            </a:xfrm>
            <a:custGeom>
              <a:avLst/>
              <a:gdLst>
                <a:gd name="connsiteX0" fmla="*/ 28388 w 66470"/>
                <a:gd name="connsiteY0" fmla="*/ 58890 h 58889"/>
                <a:gd name="connsiteX1" fmla="*/ 0 w 66470"/>
                <a:gd name="connsiteY1" fmla="*/ 40306 h 58889"/>
                <a:gd name="connsiteX2" fmla="*/ 9239 w 66470"/>
                <a:gd name="connsiteY2" fmla="*/ 26186 h 58889"/>
                <a:gd name="connsiteX3" fmla="*/ 24680 w 66470"/>
                <a:gd name="connsiteY3" fmla="*/ 36294 h 58889"/>
                <a:gd name="connsiteX4" fmla="*/ 53207 w 66470"/>
                <a:gd name="connsiteY4" fmla="*/ 0 h 58889"/>
                <a:gd name="connsiteX5" fmla="*/ 66471 w 66470"/>
                <a:gd name="connsiteY5" fmla="*/ 10420 h 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70" h="58889">
                  <a:moveTo>
                    <a:pt x="28388" y="58890"/>
                  </a:moveTo>
                  <a:lnTo>
                    <a:pt x="0" y="40306"/>
                  </a:lnTo>
                  <a:lnTo>
                    <a:pt x="9239" y="26186"/>
                  </a:lnTo>
                  <a:lnTo>
                    <a:pt x="24680" y="36294"/>
                  </a:lnTo>
                  <a:lnTo>
                    <a:pt x="53207" y="0"/>
                  </a:lnTo>
                  <a:lnTo>
                    <a:pt x="66471" y="1042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21621" y="2080235"/>
            <a:ext cx="46482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3200" spc="-1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알람</a:t>
            </a:r>
            <a:r>
              <a:rPr lang="ko-KR" altLang="en-US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off </a:t>
            </a:r>
            <a:r>
              <a:rPr lang="ko-KR" altLang="en-US" sz="32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버튼 만들기</a:t>
            </a:r>
            <a:endParaRPr lang="en-US" altLang="ko-KR" sz="32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5380454" y="2682491"/>
            <a:ext cx="2587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교수</a:t>
            </a:r>
            <a:r>
              <a:rPr lang="en-US" altLang="ko-KR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_</a:t>
            </a:r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회로도</a:t>
            </a:r>
            <a:r>
              <a:rPr lang="en-US" altLang="ko-KR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제일 중요</a:t>
            </a:r>
            <a:r>
              <a:rPr lang="en-US" altLang="ko-KR" sz="20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0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포인트가 5개인 별 5"/>
          <p:cNvSpPr/>
          <p:nvPr/>
        </p:nvSpPr>
        <p:spPr>
          <a:xfrm rot="20468186">
            <a:off x="5022928" y="2698146"/>
            <a:ext cx="321465" cy="276469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눈물 방울 236">
            <a:extLst>
              <a:ext uri="{FF2B5EF4-FFF2-40B4-BE49-F238E27FC236}">
                <a16:creationId xmlns:a16="http://schemas.microsoft.com/office/drawing/2014/main" id="{6A161299-D532-B593-F31C-A0D0C198D9F4}"/>
              </a:ext>
            </a:extLst>
          </p:cNvPr>
          <p:cNvSpPr/>
          <p:nvPr/>
        </p:nvSpPr>
        <p:spPr>
          <a:xfrm rot="7096596">
            <a:off x="8479159" y="2298971"/>
            <a:ext cx="617954" cy="61795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>
            <a:off x="0" y="4365752"/>
            <a:ext cx="1171822" cy="1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FF065FA5-EFFC-9A1B-EB04-6A2FB474E042}"/>
              </a:ext>
            </a:extLst>
          </p:cNvPr>
          <p:cNvCxnSpPr>
            <a:cxnSpLocks/>
          </p:cNvCxnSpPr>
          <p:nvPr/>
        </p:nvCxnSpPr>
        <p:spPr>
          <a:xfrm flipV="1">
            <a:off x="4149575" y="3369875"/>
            <a:ext cx="0" cy="1014354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1011112" y="2937712"/>
            <a:ext cx="2056872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하나에 버튼을 만들기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4389F5A2-99CB-6435-2472-A0526C92C5DB}"/>
              </a:ext>
            </a:extLst>
          </p:cNvPr>
          <p:cNvSpPr/>
          <p:nvPr/>
        </p:nvSpPr>
        <p:spPr>
          <a:xfrm>
            <a:off x="3846500" y="2987869"/>
            <a:ext cx="2056872" cy="32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160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조건문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모드 만들기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68AA9BCA-8AB8-AA84-DD49-1F8D92DB7C06}"/>
              </a:ext>
            </a:extLst>
          </p:cNvPr>
          <p:cNvSpPr/>
          <p:nvPr/>
        </p:nvSpPr>
        <p:spPr>
          <a:xfrm>
            <a:off x="7107550" y="4496300"/>
            <a:ext cx="2056872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Verilog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이해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4" name="그래픽 162">
            <a:extLst>
              <a:ext uri="{FF2B5EF4-FFF2-40B4-BE49-F238E27FC236}">
                <a16:creationId xmlns:a16="http://schemas.microsoft.com/office/drawing/2014/main" id="{696E32BE-6166-43E4-BAAC-0221D0B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979" y="262555"/>
            <a:ext cx="421415" cy="402183"/>
            <a:chOff x="8739183" y="5236498"/>
            <a:chExt cx="540000" cy="515358"/>
          </a:xfrm>
          <a:solidFill>
            <a:schemeClr val="accent2"/>
          </a:solidFill>
        </p:grpSpPr>
        <p:sp>
          <p:nvSpPr>
            <p:cNvPr id="95" name="자유형: 도형 63">
              <a:extLst>
                <a:ext uri="{FF2B5EF4-FFF2-40B4-BE49-F238E27FC236}">
                  <a16:creationId xmlns:a16="http://schemas.microsoft.com/office/drawing/2014/main" id="{A9D1F3B2-7D8E-44C2-8385-FF45DFD332B5}"/>
                </a:ext>
              </a:extLst>
            </p:cNvPr>
            <p:cNvSpPr/>
            <p:nvPr/>
          </p:nvSpPr>
          <p:spPr>
            <a:xfrm>
              <a:off x="8849233" y="5460805"/>
              <a:ext cx="416766" cy="291051"/>
            </a:xfrm>
            <a:custGeom>
              <a:avLst/>
              <a:gdLst>
                <a:gd name="connsiteX0" fmla="*/ 161662 w 416766"/>
                <a:gd name="connsiteY0" fmla="*/ 291052 h 291051"/>
                <a:gd name="connsiteX1" fmla="*/ 161173 w 416766"/>
                <a:gd name="connsiteY1" fmla="*/ 291052 h 291051"/>
                <a:gd name="connsiteX2" fmla="*/ 161173 w 416766"/>
                <a:gd name="connsiteY2" fmla="*/ 274151 h 291051"/>
                <a:gd name="connsiteX3" fmla="*/ 161658 w 416766"/>
                <a:gd name="connsiteY3" fmla="*/ 274151 h 291051"/>
                <a:gd name="connsiteX4" fmla="*/ 177500 w 416766"/>
                <a:gd name="connsiteY4" fmla="*/ 273620 h 291051"/>
                <a:gd name="connsiteX5" fmla="*/ 178618 w 416766"/>
                <a:gd name="connsiteY5" fmla="*/ 290486 h 291051"/>
                <a:gd name="connsiteX6" fmla="*/ 161662 w 416766"/>
                <a:gd name="connsiteY6" fmla="*/ 291052 h 291051"/>
                <a:gd name="connsiteX7" fmla="*/ 143678 w 416766"/>
                <a:gd name="connsiteY7" fmla="*/ 290423 h 291051"/>
                <a:gd name="connsiteX8" fmla="*/ 126292 w 416766"/>
                <a:gd name="connsiteY8" fmla="*/ 288596 h 291051"/>
                <a:gd name="connsiteX9" fmla="*/ 128634 w 416766"/>
                <a:gd name="connsiteY9" fmla="*/ 271860 h 291051"/>
                <a:gd name="connsiteX10" fmla="*/ 144872 w 416766"/>
                <a:gd name="connsiteY10" fmla="*/ 273561 h 291051"/>
                <a:gd name="connsiteX11" fmla="*/ 143678 w 416766"/>
                <a:gd name="connsiteY11" fmla="*/ 290423 h 291051"/>
                <a:gd name="connsiteX12" fmla="*/ 195999 w 416766"/>
                <a:gd name="connsiteY12" fmla="*/ 288735 h 291051"/>
                <a:gd name="connsiteX13" fmla="*/ 193729 w 416766"/>
                <a:gd name="connsiteY13" fmla="*/ 271983 h 291051"/>
                <a:gd name="connsiteX14" fmla="*/ 209794 w 416766"/>
                <a:gd name="connsiteY14" fmla="*/ 269236 h 291051"/>
                <a:gd name="connsiteX15" fmla="*/ 213224 w 416766"/>
                <a:gd name="connsiteY15" fmla="*/ 285782 h 291051"/>
                <a:gd name="connsiteX16" fmla="*/ 195999 w 416766"/>
                <a:gd name="connsiteY16" fmla="*/ 288735 h 291051"/>
                <a:gd name="connsiteX17" fmla="*/ 109063 w 416766"/>
                <a:gd name="connsiteY17" fmla="*/ 285563 h 291051"/>
                <a:gd name="connsiteX18" fmla="*/ 92087 w 416766"/>
                <a:gd name="connsiteY18" fmla="*/ 281340 h 291051"/>
                <a:gd name="connsiteX19" fmla="*/ 96732 w 416766"/>
                <a:gd name="connsiteY19" fmla="*/ 265089 h 291051"/>
                <a:gd name="connsiteX20" fmla="*/ 112560 w 416766"/>
                <a:gd name="connsiteY20" fmla="*/ 269025 h 291051"/>
                <a:gd name="connsiteX21" fmla="*/ 109063 w 416766"/>
                <a:gd name="connsiteY21" fmla="*/ 285563 h 291051"/>
                <a:gd name="connsiteX22" fmla="*/ 230200 w 416766"/>
                <a:gd name="connsiteY22" fmla="*/ 281640 h 291051"/>
                <a:gd name="connsiteX23" fmla="*/ 225627 w 416766"/>
                <a:gd name="connsiteY23" fmla="*/ 265368 h 291051"/>
                <a:gd name="connsiteX24" fmla="*/ 241165 w 416766"/>
                <a:gd name="connsiteY24" fmla="*/ 260423 h 291051"/>
                <a:gd name="connsiteX25" fmla="*/ 246852 w 416766"/>
                <a:gd name="connsiteY25" fmla="*/ 276332 h 291051"/>
                <a:gd name="connsiteX26" fmla="*/ 230200 w 416766"/>
                <a:gd name="connsiteY26" fmla="*/ 281640 h 291051"/>
                <a:gd name="connsiteX27" fmla="*/ 75457 w 416766"/>
                <a:gd name="connsiteY27" fmla="*/ 275957 h 291051"/>
                <a:gd name="connsiteX28" fmla="*/ 59235 w 416766"/>
                <a:gd name="connsiteY28" fmla="*/ 269430 h 291051"/>
                <a:gd name="connsiteX29" fmla="*/ 66087 w 416766"/>
                <a:gd name="connsiteY29" fmla="*/ 253981 h 291051"/>
                <a:gd name="connsiteX30" fmla="*/ 81219 w 416766"/>
                <a:gd name="connsiteY30" fmla="*/ 260073 h 291051"/>
                <a:gd name="connsiteX31" fmla="*/ 75457 w 416766"/>
                <a:gd name="connsiteY31" fmla="*/ 275957 h 291051"/>
                <a:gd name="connsiteX32" fmla="*/ 263081 w 416766"/>
                <a:gd name="connsiteY32" fmla="*/ 269882 h 291051"/>
                <a:gd name="connsiteX33" fmla="*/ 256297 w 416766"/>
                <a:gd name="connsiteY33" fmla="*/ 254403 h 291051"/>
                <a:gd name="connsiteX34" fmla="*/ 270983 w 416766"/>
                <a:gd name="connsiteY34" fmla="*/ 247354 h 291051"/>
                <a:gd name="connsiteX35" fmla="*/ 278813 w 416766"/>
                <a:gd name="connsiteY35" fmla="*/ 262330 h 291051"/>
                <a:gd name="connsiteX36" fmla="*/ 263081 w 416766"/>
                <a:gd name="connsiteY36" fmla="*/ 269882 h 291051"/>
                <a:gd name="connsiteX37" fmla="*/ 43508 w 416766"/>
                <a:gd name="connsiteY37" fmla="*/ 261799 h 291051"/>
                <a:gd name="connsiteX38" fmla="*/ 28346 w 416766"/>
                <a:gd name="connsiteY38" fmla="*/ 253095 h 291051"/>
                <a:gd name="connsiteX39" fmla="*/ 37260 w 416766"/>
                <a:gd name="connsiteY39" fmla="*/ 238739 h 291051"/>
                <a:gd name="connsiteX40" fmla="*/ 51410 w 416766"/>
                <a:gd name="connsiteY40" fmla="*/ 246856 h 291051"/>
                <a:gd name="connsiteX41" fmla="*/ 43508 w 416766"/>
                <a:gd name="connsiteY41" fmla="*/ 261799 h 291051"/>
                <a:gd name="connsiteX42" fmla="*/ 294000 w 416766"/>
                <a:gd name="connsiteY42" fmla="*/ 253711 h 291051"/>
                <a:gd name="connsiteX43" fmla="*/ 285162 w 416766"/>
                <a:gd name="connsiteY43" fmla="*/ 239304 h 291051"/>
                <a:gd name="connsiteX44" fmla="*/ 298751 w 416766"/>
                <a:gd name="connsiteY44" fmla="*/ 230306 h 291051"/>
                <a:gd name="connsiteX45" fmla="*/ 308564 w 416766"/>
                <a:gd name="connsiteY45" fmla="*/ 244072 h 291051"/>
                <a:gd name="connsiteX46" fmla="*/ 294000 w 416766"/>
                <a:gd name="connsiteY46" fmla="*/ 253711 h 291051"/>
                <a:gd name="connsiteX47" fmla="*/ 13821 w 416766"/>
                <a:gd name="connsiteY47" fmla="*/ 243380 h 291051"/>
                <a:gd name="connsiteX48" fmla="*/ 2814 w 416766"/>
                <a:gd name="connsiteY48" fmla="*/ 235001 h 291051"/>
                <a:gd name="connsiteX49" fmla="*/ 0 w 416766"/>
                <a:gd name="connsiteY49" fmla="*/ 232706 h 291051"/>
                <a:gd name="connsiteX50" fmla="*/ 10766 w 416766"/>
                <a:gd name="connsiteY50" fmla="*/ 219675 h 291051"/>
                <a:gd name="connsiteX51" fmla="*/ 13403 w 416766"/>
                <a:gd name="connsiteY51" fmla="*/ 221830 h 291051"/>
                <a:gd name="connsiteX52" fmla="*/ 23692 w 416766"/>
                <a:gd name="connsiteY52" fmla="*/ 229665 h 291051"/>
                <a:gd name="connsiteX53" fmla="*/ 13821 w 416766"/>
                <a:gd name="connsiteY53" fmla="*/ 243380 h 291051"/>
                <a:gd name="connsiteX54" fmla="*/ 322431 w 416766"/>
                <a:gd name="connsiteY54" fmla="*/ 233453 h 291051"/>
                <a:gd name="connsiteX55" fmla="*/ 311711 w 416766"/>
                <a:gd name="connsiteY55" fmla="*/ 220388 h 291051"/>
                <a:gd name="connsiteX56" fmla="*/ 323962 w 416766"/>
                <a:gd name="connsiteY56" fmla="*/ 209613 h 291051"/>
                <a:gd name="connsiteX57" fmla="*/ 335547 w 416766"/>
                <a:gd name="connsiteY57" fmla="*/ 221915 h 291051"/>
                <a:gd name="connsiteX58" fmla="*/ 322431 w 416766"/>
                <a:gd name="connsiteY58" fmla="*/ 233453 h 291051"/>
                <a:gd name="connsiteX59" fmla="*/ 347861 w 416766"/>
                <a:gd name="connsiteY59" fmla="*/ 209520 h 291051"/>
                <a:gd name="connsiteX60" fmla="*/ 335458 w 416766"/>
                <a:gd name="connsiteY60" fmla="*/ 198032 h 291051"/>
                <a:gd name="connsiteX61" fmla="*/ 346157 w 416766"/>
                <a:gd name="connsiteY61" fmla="*/ 185684 h 291051"/>
                <a:gd name="connsiteX62" fmla="*/ 359294 w 416766"/>
                <a:gd name="connsiteY62" fmla="*/ 196320 h 291051"/>
                <a:gd name="connsiteX63" fmla="*/ 347861 w 416766"/>
                <a:gd name="connsiteY63" fmla="*/ 209520 h 291051"/>
                <a:gd name="connsiteX64" fmla="*/ 369820 w 416766"/>
                <a:gd name="connsiteY64" fmla="*/ 182372 h 291051"/>
                <a:gd name="connsiteX65" fmla="*/ 355999 w 416766"/>
                <a:gd name="connsiteY65" fmla="*/ 172652 h 291051"/>
                <a:gd name="connsiteX66" fmla="*/ 364930 w 416766"/>
                <a:gd name="connsiteY66" fmla="*/ 158988 h 291051"/>
                <a:gd name="connsiteX67" fmla="*/ 379384 w 416766"/>
                <a:gd name="connsiteY67" fmla="*/ 167742 h 291051"/>
                <a:gd name="connsiteX68" fmla="*/ 369820 w 416766"/>
                <a:gd name="connsiteY68" fmla="*/ 182372 h 291051"/>
                <a:gd name="connsiteX69" fmla="*/ 387939 w 416766"/>
                <a:gd name="connsiteY69" fmla="*/ 152491 h 291051"/>
                <a:gd name="connsiteX70" fmla="*/ 372921 w 416766"/>
                <a:gd name="connsiteY70" fmla="*/ 144745 h 291051"/>
                <a:gd name="connsiteX71" fmla="*/ 379924 w 416766"/>
                <a:gd name="connsiteY71" fmla="*/ 129975 h 291051"/>
                <a:gd name="connsiteX72" fmla="*/ 395432 w 416766"/>
                <a:gd name="connsiteY72" fmla="*/ 136704 h 291051"/>
                <a:gd name="connsiteX73" fmla="*/ 387939 w 416766"/>
                <a:gd name="connsiteY73" fmla="*/ 152491 h 291051"/>
                <a:gd name="connsiteX74" fmla="*/ 401844 w 416766"/>
                <a:gd name="connsiteY74" fmla="*/ 120428 h 291051"/>
                <a:gd name="connsiteX75" fmla="*/ 385919 w 416766"/>
                <a:gd name="connsiteY75" fmla="*/ 114775 h 291051"/>
                <a:gd name="connsiteX76" fmla="*/ 390859 w 416766"/>
                <a:gd name="connsiteY76" fmla="*/ 99217 h 291051"/>
                <a:gd name="connsiteX77" fmla="*/ 407130 w 416766"/>
                <a:gd name="connsiteY77" fmla="*/ 103781 h 291051"/>
                <a:gd name="connsiteX78" fmla="*/ 401844 w 416766"/>
                <a:gd name="connsiteY78" fmla="*/ 120428 h 291051"/>
                <a:gd name="connsiteX79" fmla="*/ 411273 w 416766"/>
                <a:gd name="connsiteY79" fmla="*/ 86818 h 291051"/>
                <a:gd name="connsiteX80" fmla="*/ 394727 w 416766"/>
                <a:gd name="connsiteY80" fmla="*/ 83371 h 291051"/>
                <a:gd name="connsiteX81" fmla="*/ 397524 w 416766"/>
                <a:gd name="connsiteY81" fmla="*/ 67285 h 291051"/>
                <a:gd name="connsiteX82" fmla="*/ 414260 w 416766"/>
                <a:gd name="connsiteY82" fmla="*/ 69630 h 291051"/>
                <a:gd name="connsiteX83" fmla="*/ 411273 w 416766"/>
                <a:gd name="connsiteY83" fmla="*/ 86818 h 291051"/>
                <a:gd name="connsiteX84" fmla="*/ 416095 w 416766"/>
                <a:gd name="connsiteY84" fmla="*/ 52270 h 291051"/>
                <a:gd name="connsiteX85" fmla="*/ 399237 w 416766"/>
                <a:gd name="connsiteY85" fmla="*/ 51055 h 291051"/>
                <a:gd name="connsiteX86" fmla="*/ 399866 w 416766"/>
                <a:gd name="connsiteY86" fmla="*/ 34737 h 291051"/>
                <a:gd name="connsiteX87" fmla="*/ 416766 w 416766"/>
                <a:gd name="connsiteY87" fmla="*/ 34834 h 291051"/>
                <a:gd name="connsiteX88" fmla="*/ 416095 w 416766"/>
                <a:gd name="connsiteY88" fmla="*/ 52270 h 291051"/>
                <a:gd name="connsiteX89" fmla="*/ 399419 w 416766"/>
                <a:gd name="connsiteY89" fmla="*/ 18402 h 291051"/>
                <a:gd name="connsiteX90" fmla="*/ 397891 w 416766"/>
                <a:gd name="connsiteY90" fmla="*/ 2143 h 291051"/>
                <a:gd name="connsiteX91" fmla="*/ 414653 w 416766"/>
                <a:gd name="connsiteY91" fmla="*/ 0 h 291051"/>
                <a:gd name="connsiteX92" fmla="*/ 416289 w 416766"/>
                <a:gd name="connsiteY92" fmla="*/ 17385 h 291051"/>
                <a:gd name="connsiteX93" fmla="*/ 399419 w 416766"/>
                <a:gd name="connsiteY93" fmla="*/ 18402 h 29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16766" h="291051">
                  <a:moveTo>
                    <a:pt x="161662" y="291052"/>
                  </a:moveTo>
                  <a:lnTo>
                    <a:pt x="161173" y="291052"/>
                  </a:lnTo>
                  <a:lnTo>
                    <a:pt x="161173" y="274151"/>
                  </a:lnTo>
                  <a:lnTo>
                    <a:pt x="161658" y="274151"/>
                  </a:lnTo>
                  <a:cubicBezTo>
                    <a:pt x="166953" y="274147"/>
                    <a:pt x="172285" y="273970"/>
                    <a:pt x="177500" y="273620"/>
                  </a:cubicBezTo>
                  <a:lnTo>
                    <a:pt x="178618" y="290486"/>
                  </a:lnTo>
                  <a:cubicBezTo>
                    <a:pt x="173040" y="290858"/>
                    <a:pt x="167337" y="291047"/>
                    <a:pt x="161662" y="291052"/>
                  </a:cubicBezTo>
                  <a:close/>
                  <a:moveTo>
                    <a:pt x="143678" y="290423"/>
                  </a:moveTo>
                  <a:cubicBezTo>
                    <a:pt x="137869" y="290010"/>
                    <a:pt x="132017" y="289398"/>
                    <a:pt x="126292" y="288596"/>
                  </a:cubicBezTo>
                  <a:lnTo>
                    <a:pt x="128634" y="271860"/>
                  </a:lnTo>
                  <a:cubicBezTo>
                    <a:pt x="133983" y="272607"/>
                    <a:pt x="139447" y="273181"/>
                    <a:pt x="144872" y="273561"/>
                  </a:cubicBezTo>
                  <a:lnTo>
                    <a:pt x="143678" y="290423"/>
                  </a:lnTo>
                  <a:close/>
                  <a:moveTo>
                    <a:pt x="195999" y="288735"/>
                  </a:moveTo>
                  <a:lnTo>
                    <a:pt x="193729" y="271983"/>
                  </a:lnTo>
                  <a:cubicBezTo>
                    <a:pt x="199091" y="271261"/>
                    <a:pt x="204491" y="270333"/>
                    <a:pt x="209794" y="269236"/>
                  </a:cubicBezTo>
                  <a:lnTo>
                    <a:pt x="213224" y="285782"/>
                  </a:lnTo>
                  <a:cubicBezTo>
                    <a:pt x="207537" y="286959"/>
                    <a:pt x="201741" y="287959"/>
                    <a:pt x="195999" y="288735"/>
                  </a:cubicBezTo>
                  <a:close/>
                  <a:moveTo>
                    <a:pt x="109063" y="285563"/>
                  </a:moveTo>
                  <a:cubicBezTo>
                    <a:pt x="103393" y="284361"/>
                    <a:pt x="97681" y="282943"/>
                    <a:pt x="92087" y="281340"/>
                  </a:cubicBezTo>
                  <a:lnTo>
                    <a:pt x="96732" y="265089"/>
                  </a:lnTo>
                  <a:cubicBezTo>
                    <a:pt x="101950" y="266583"/>
                    <a:pt x="107279" y="267903"/>
                    <a:pt x="112560" y="269025"/>
                  </a:cubicBezTo>
                  <a:lnTo>
                    <a:pt x="109063" y="285563"/>
                  </a:lnTo>
                  <a:close/>
                  <a:moveTo>
                    <a:pt x="230200" y="281640"/>
                  </a:moveTo>
                  <a:lnTo>
                    <a:pt x="225627" y="265368"/>
                  </a:lnTo>
                  <a:cubicBezTo>
                    <a:pt x="230837" y="263908"/>
                    <a:pt x="236064" y="262242"/>
                    <a:pt x="241165" y="260423"/>
                  </a:cubicBezTo>
                  <a:lnTo>
                    <a:pt x="246852" y="276332"/>
                  </a:lnTo>
                  <a:cubicBezTo>
                    <a:pt x="241388" y="278286"/>
                    <a:pt x="235786" y="280074"/>
                    <a:pt x="230200" y="281640"/>
                  </a:cubicBezTo>
                  <a:close/>
                  <a:moveTo>
                    <a:pt x="75457" y="275957"/>
                  </a:moveTo>
                  <a:cubicBezTo>
                    <a:pt x="69993" y="273978"/>
                    <a:pt x="64534" y="271785"/>
                    <a:pt x="59235" y="269430"/>
                  </a:cubicBezTo>
                  <a:lnTo>
                    <a:pt x="66087" y="253981"/>
                  </a:lnTo>
                  <a:cubicBezTo>
                    <a:pt x="71031" y="256175"/>
                    <a:pt x="76119" y="258221"/>
                    <a:pt x="81219" y="260073"/>
                  </a:cubicBezTo>
                  <a:lnTo>
                    <a:pt x="75457" y="275957"/>
                  </a:lnTo>
                  <a:close/>
                  <a:moveTo>
                    <a:pt x="263081" y="269882"/>
                  </a:moveTo>
                  <a:lnTo>
                    <a:pt x="256297" y="254403"/>
                  </a:lnTo>
                  <a:cubicBezTo>
                    <a:pt x="261271" y="252226"/>
                    <a:pt x="266212" y="249855"/>
                    <a:pt x="270983" y="247354"/>
                  </a:cubicBezTo>
                  <a:lnTo>
                    <a:pt x="278813" y="262330"/>
                  </a:lnTo>
                  <a:cubicBezTo>
                    <a:pt x="273700" y="265005"/>
                    <a:pt x="268405" y="267549"/>
                    <a:pt x="263081" y="269882"/>
                  </a:cubicBezTo>
                  <a:close/>
                  <a:moveTo>
                    <a:pt x="43508" y="261799"/>
                  </a:moveTo>
                  <a:cubicBezTo>
                    <a:pt x="38391" y="259090"/>
                    <a:pt x="33286" y="256162"/>
                    <a:pt x="28346" y="253095"/>
                  </a:cubicBezTo>
                  <a:lnTo>
                    <a:pt x="37260" y="238739"/>
                  </a:lnTo>
                  <a:cubicBezTo>
                    <a:pt x="41871" y="241599"/>
                    <a:pt x="46630" y="244329"/>
                    <a:pt x="51410" y="246856"/>
                  </a:cubicBezTo>
                  <a:lnTo>
                    <a:pt x="43508" y="261799"/>
                  </a:lnTo>
                  <a:close/>
                  <a:moveTo>
                    <a:pt x="294000" y="253711"/>
                  </a:moveTo>
                  <a:lnTo>
                    <a:pt x="285162" y="239304"/>
                  </a:lnTo>
                  <a:cubicBezTo>
                    <a:pt x="289756" y="236486"/>
                    <a:pt x="294330" y="233457"/>
                    <a:pt x="298751" y="230306"/>
                  </a:cubicBezTo>
                  <a:lnTo>
                    <a:pt x="308564" y="244072"/>
                  </a:lnTo>
                  <a:cubicBezTo>
                    <a:pt x="303826" y="247447"/>
                    <a:pt x="298920" y="250691"/>
                    <a:pt x="294000" y="253711"/>
                  </a:cubicBezTo>
                  <a:close/>
                  <a:moveTo>
                    <a:pt x="13821" y="243380"/>
                  </a:moveTo>
                  <a:cubicBezTo>
                    <a:pt x="10100" y="240701"/>
                    <a:pt x="6396" y="237878"/>
                    <a:pt x="2814" y="235001"/>
                  </a:cubicBezTo>
                  <a:cubicBezTo>
                    <a:pt x="1877" y="234242"/>
                    <a:pt x="937" y="233478"/>
                    <a:pt x="0" y="232706"/>
                  </a:cubicBezTo>
                  <a:lnTo>
                    <a:pt x="10766" y="219675"/>
                  </a:lnTo>
                  <a:cubicBezTo>
                    <a:pt x="11644" y="220400"/>
                    <a:pt x="12521" y="221117"/>
                    <a:pt x="13403" y="221830"/>
                  </a:cubicBezTo>
                  <a:cubicBezTo>
                    <a:pt x="16753" y="224530"/>
                    <a:pt x="20216" y="227163"/>
                    <a:pt x="23692" y="229665"/>
                  </a:cubicBezTo>
                  <a:lnTo>
                    <a:pt x="13821" y="243380"/>
                  </a:lnTo>
                  <a:close/>
                  <a:moveTo>
                    <a:pt x="322431" y="233453"/>
                  </a:moveTo>
                  <a:lnTo>
                    <a:pt x="311711" y="220388"/>
                  </a:lnTo>
                  <a:cubicBezTo>
                    <a:pt x="315900" y="216949"/>
                    <a:pt x="320030" y="213321"/>
                    <a:pt x="323962" y="209613"/>
                  </a:cubicBezTo>
                  <a:lnTo>
                    <a:pt x="335547" y="221915"/>
                  </a:lnTo>
                  <a:cubicBezTo>
                    <a:pt x="331332" y="225885"/>
                    <a:pt x="326915" y="229770"/>
                    <a:pt x="322431" y="233453"/>
                  </a:cubicBezTo>
                  <a:close/>
                  <a:moveTo>
                    <a:pt x="347861" y="209520"/>
                  </a:moveTo>
                  <a:lnTo>
                    <a:pt x="335458" y="198032"/>
                  </a:lnTo>
                  <a:cubicBezTo>
                    <a:pt x="339166" y="194033"/>
                    <a:pt x="342765" y="189878"/>
                    <a:pt x="346157" y="185684"/>
                  </a:cubicBezTo>
                  <a:lnTo>
                    <a:pt x="359294" y="196320"/>
                  </a:lnTo>
                  <a:cubicBezTo>
                    <a:pt x="355666" y="200808"/>
                    <a:pt x="351814" y="205242"/>
                    <a:pt x="347861" y="209520"/>
                  </a:cubicBezTo>
                  <a:close/>
                  <a:moveTo>
                    <a:pt x="369820" y="182372"/>
                  </a:moveTo>
                  <a:lnTo>
                    <a:pt x="355999" y="172652"/>
                  </a:lnTo>
                  <a:cubicBezTo>
                    <a:pt x="359117" y="168210"/>
                    <a:pt x="362125" y="163612"/>
                    <a:pt x="364930" y="158988"/>
                  </a:cubicBezTo>
                  <a:lnTo>
                    <a:pt x="379384" y="167742"/>
                  </a:lnTo>
                  <a:cubicBezTo>
                    <a:pt x="376380" y="172699"/>
                    <a:pt x="373161" y="177618"/>
                    <a:pt x="369820" y="182372"/>
                  </a:cubicBezTo>
                  <a:close/>
                  <a:moveTo>
                    <a:pt x="387939" y="152491"/>
                  </a:moveTo>
                  <a:lnTo>
                    <a:pt x="372921" y="144745"/>
                  </a:lnTo>
                  <a:cubicBezTo>
                    <a:pt x="375431" y="139885"/>
                    <a:pt x="377781" y="134920"/>
                    <a:pt x="379924" y="129975"/>
                  </a:cubicBezTo>
                  <a:lnTo>
                    <a:pt x="395432" y="136704"/>
                  </a:lnTo>
                  <a:cubicBezTo>
                    <a:pt x="393137" y="141990"/>
                    <a:pt x="390618" y="147306"/>
                    <a:pt x="387939" y="152491"/>
                  </a:cubicBezTo>
                  <a:close/>
                  <a:moveTo>
                    <a:pt x="401844" y="120428"/>
                  </a:moveTo>
                  <a:lnTo>
                    <a:pt x="385919" y="114775"/>
                  </a:lnTo>
                  <a:cubicBezTo>
                    <a:pt x="387745" y="109641"/>
                    <a:pt x="389403" y="104410"/>
                    <a:pt x="390859" y="99217"/>
                  </a:cubicBezTo>
                  <a:lnTo>
                    <a:pt x="407130" y="103781"/>
                  </a:lnTo>
                  <a:cubicBezTo>
                    <a:pt x="405574" y="109337"/>
                    <a:pt x="403793" y="114940"/>
                    <a:pt x="401844" y="120428"/>
                  </a:cubicBezTo>
                  <a:close/>
                  <a:moveTo>
                    <a:pt x="411273" y="86818"/>
                  </a:moveTo>
                  <a:lnTo>
                    <a:pt x="394727" y="83371"/>
                  </a:lnTo>
                  <a:cubicBezTo>
                    <a:pt x="395833" y="78089"/>
                    <a:pt x="396769" y="72676"/>
                    <a:pt x="397524" y="67285"/>
                  </a:cubicBezTo>
                  <a:lnTo>
                    <a:pt x="414260" y="69630"/>
                  </a:lnTo>
                  <a:cubicBezTo>
                    <a:pt x="413459" y="75385"/>
                    <a:pt x="412455" y="81169"/>
                    <a:pt x="411273" y="86818"/>
                  </a:cubicBezTo>
                  <a:close/>
                  <a:moveTo>
                    <a:pt x="416095" y="52270"/>
                  </a:moveTo>
                  <a:lnTo>
                    <a:pt x="399237" y="51055"/>
                  </a:lnTo>
                  <a:cubicBezTo>
                    <a:pt x="399625" y="45668"/>
                    <a:pt x="399836" y="40175"/>
                    <a:pt x="399866" y="34737"/>
                  </a:cubicBezTo>
                  <a:lnTo>
                    <a:pt x="416766" y="34834"/>
                  </a:lnTo>
                  <a:cubicBezTo>
                    <a:pt x="416732" y="40648"/>
                    <a:pt x="416505" y="46507"/>
                    <a:pt x="416095" y="52270"/>
                  </a:cubicBezTo>
                  <a:close/>
                  <a:moveTo>
                    <a:pt x="399419" y="18402"/>
                  </a:moveTo>
                  <a:cubicBezTo>
                    <a:pt x="399094" y="13015"/>
                    <a:pt x="398579" y="7543"/>
                    <a:pt x="397891" y="2143"/>
                  </a:cubicBezTo>
                  <a:lnTo>
                    <a:pt x="414653" y="0"/>
                  </a:lnTo>
                  <a:cubicBezTo>
                    <a:pt x="415391" y="5767"/>
                    <a:pt x="415943" y="11618"/>
                    <a:pt x="416289" y="17385"/>
                  </a:cubicBezTo>
                  <a:lnTo>
                    <a:pt x="399419" y="1840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자유형: 도형 64">
              <a:extLst>
                <a:ext uri="{FF2B5EF4-FFF2-40B4-BE49-F238E27FC236}">
                  <a16:creationId xmlns:a16="http://schemas.microsoft.com/office/drawing/2014/main" id="{030B35A5-4E03-441B-8C08-E6F24B3B6ADE}"/>
                </a:ext>
              </a:extLst>
            </p:cNvPr>
            <p:cNvSpPr/>
            <p:nvPr/>
          </p:nvSpPr>
          <p:spPr>
            <a:xfrm>
              <a:off x="8755863" y="5236498"/>
              <a:ext cx="367043" cy="348519"/>
            </a:xfrm>
            <a:custGeom>
              <a:avLst/>
              <a:gdLst>
                <a:gd name="connsiteX0" fmla="*/ 16242 w 367043"/>
                <a:gd name="connsiteY0" fmla="*/ 348519 h 348519"/>
                <a:gd name="connsiteX1" fmla="*/ 10699 w 367043"/>
                <a:gd name="connsiteY1" fmla="*/ 331961 h 348519"/>
                <a:gd name="connsiteX2" fmla="*/ 26899 w 367043"/>
                <a:gd name="connsiteY2" fmla="*/ 327135 h 348519"/>
                <a:gd name="connsiteX3" fmla="*/ 32084 w 367043"/>
                <a:gd name="connsiteY3" fmla="*/ 342617 h 348519"/>
                <a:gd name="connsiteX4" fmla="*/ 16242 w 367043"/>
                <a:gd name="connsiteY4" fmla="*/ 348519 h 348519"/>
                <a:gd name="connsiteX5" fmla="*/ 6286 w 367043"/>
                <a:gd name="connsiteY5" fmla="*/ 315052 h 348519"/>
                <a:gd name="connsiteX6" fmla="*/ 3029 w 367043"/>
                <a:gd name="connsiteY6" fmla="*/ 297899 h 348519"/>
                <a:gd name="connsiteX7" fmla="*/ 19731 w 367043"/>
                <a:gd name="connsiteY7" fmla="*/ 295308 h 348519"/>
                <a:gd name="connsiteX8" fmla="*/ 22773 w 367043"/>
                <a:gd name="connsiteY8" fmla="*/ 311352 h 348519"/>
                <a:gd name="connsiteX9" fmla="*/ 6286 w 367043"/>
                <a:gd name="connsiteY9" fmla="*/ 315052 h 348519"/>
                <a:gd name="connsiteX10" fmla="*/ 937 w 367043"/>
                <a:gd name="connsiteY10" fmla="*/ 280560 h 348519"/>
                <a:gd name="connsiteX11" fmla="*/ 0 w 367043"/>
                <a:gd name="connsiteY11" fmla="*/ 263132 h 348519"/>
                <a:gd name="connsiteX12" fmla="*/ 16896 w 367043"/>
                <a:gd name="connsiteY12" fmla="*/ 262786 h 348519"/>
                <a:gd name="connsiteX13" fmla="*/ 17774 w 367043"/>
                <a:gd name="connsiteY13" fmla="*/ 279100 h 348519"/>
                <a:gd name="connsiteX14" fmla="*/ 937 w 367043"/>
                <a:gd name="connsiteY14" fmla="*/ 280560 h 348519"/>
                <a:gd name="connsiteX15" fmla="*/ 17094 w 367043"/>
                <a:gd name="connsiteY15" fmla="*/ 246447 h 348519"/>
                <a:gd name="connsiteX16" fmla="*/ 211 w 367043"/>
                <a:gd name="connsiteY16" fmla="*/ 245679 h 348519"/>
                <a:gd name="connsiteX17" fmla="*/ 1582 w 367043"/>
                <a:gd name="connsiteY17" fmla="*/ 228281 h 348519"/>
                <a:gd name="connsiteX18" fmla="*/ 18373 w 367043"/>
                <a:gd name="connsiteY18" fmla="*/ 230171 h 348519"/>
                <a:gd name="connsiteX19" fmla="*/ 17094 w 367043"/>
                <a:gd name="connsiteY19" fmla="*/ 246447 h 348519"/>
                <a:gd name="connsiteX20" fmla="*/ 20748 w 367043"/>
                <a:gd name="connsiteY20" fmla="*/ 214021 h 348519"/>
                <a:gd name="connsiteX21" fmla="*/ 4117 w 367043"/>
                <a:gd name="connsiteY21" fmla="*/ 211013 h 348519"/>
                <a:gd name="connsiteX22" fmla="*/ 7805 w 367043"/>
                <a:gd name="connsiteY22" fmla="*/ 193944 h 348519"/>
                <a:gd name="connsiteX23" fmla="*/ 24195 w 367043"/>
                <a:gd name="connsiteY23" fmla="*/ 198075 h 348519"/>
                <a:gd name="connsiteX24" fmla="*/ 20748 w 367043"/>
                <a:gd name="connsiteY24" fmla="*/ 214021 h 348519"/>
                <a:gd name="connsiteX25" fmla="*/ 28713 w 367043"/>
                <a:gd name="connsiteY25" fmla="*/ 182389 h 348519"/>
                <a:gd name="connsiteX26" fmla="*/ 12644 w 367043"/>
                <a:gd name="connsiteY26" fmla="*/ 177162 h 348519"/>
                <a:gd name="connsiteX27" fmla="*/ 18617 w 367043"/>
                <a:gd name="connsiteY27" fmla="*/ 160722 h 348519"/>
                <a:gd name="connsiteX28" fmla="*/ 34294 w 367043"/>
                <a:gd name="connsiteY28" fmla="*/ 167033 h 348519"/>
                <a:gd name="connsiteX29" fmla="*/ 28713 w 367043"/>
                <a:gd name="connsiteY29" fmla="*/ 182389 h 348519"/>
                <a:gd name="connsiteX30" fmla="*/ 40905 w 367043"/>
                <a:gd name="connsiteY30" fmla="*/ 152090 h 348519"/>
                <a:gd name="connsiteX31" fmla="*/ 25692 w 367043"/>
                <a:gd name="connsiteY31" fmla="*/ 144733 h 348519"/>
                <a:gd name="connsiteX32" fmla="*/ 33834 w 367043"/>
                <a:gd name="connsiteY32" fmla="*/ 129263 h 348519"/>
                <a:gd name="connsiteX33" fmla="*/ 48511 w 367043"/>
                <a:gd name="connsiteY33" fmla="*/ 137633 h 348519"/>
                <a:gd name="connsiteX34" fmla="*/ 40905 w 367043"/>
                <a:gd name="connsiteY34" fmla="*/ 152090 h 348519"/>
                <a:gd name="connsiteX35" fmla="*/ 57075 w 367043"/>
                <a:gd name="connsiteY35" fmla="*/ 123723 h 348519"/>
                <a:gd name="connsiteX36" fmla="*/ 42998 w 367043"/>
                <a:gd name="connsiteY36" fmla="*/ 114375 h 348519"/>
                <a:gd name="connsiteX37" fmla="*/ 53144 w 367043"/>
                <a:gd name="connsiteY37" fmla="*/ 100153 h 348519"/>
                <a:gd name="connsiteX38" fmla="*/ 66563 w 367043"/>
                <a:gd name="connsiteY38" fmla="*/ 110430 h 348519"/>
                <a:gd name="connsiteX39" fmla="*/ 57075 w 367043"/>
                <a:gd name="connsiteY39" fmla="*/ 123723 h 348519"/>
                <a:gd name="connsiteX40" fmla="*/ 76925 w 367043"/>
                <a:gd name="connsiteY40" fmla="*/ 97808 h 348519"/>
                <a:gd name="connsiteX41" fmla="*/ 64235 w 367043"/>
                <a:gd name="connsiteY41" fmla="*/ 86649 h 348519"/>
                <a:gd name="connsiteX42" fmla="*/ 76203 w 367043"/>
                <a:gd name="connsiteY42" fmla="*/ 73925 h 348519"/>
                <a:gd name="connsiteX43" fmla="*/ 88113 w 367043"/>
                <a:gd name="connsiteY43" fmla="*/ 85919 h 348519"/>
                <a:gd name="connsiteX44" fmla="*/ 76925 w 367043"/>
                <a:gd name="connsiteY44" fmla="*/ 97808 h 348519"/>
                <a:gd name="connsiteX45" fmla="*/ 100073 w 367043"/>
                <a:gd name="connsiteY45" fmla="*/ 74815 h 348519"/>
                <a:gd name="connsiteX46" fmla="*/ 89003 w 367043"/>
                <a:gd name="connsiteY46" fmla="*/ 62045 h 348519"/>
                <a:gd name="connsiteX47" fmla="*/ 102583 w 367043"/>
                <a:gd name="connsiteY47" fmla="*/ 51060 h 348519"/>
                <a:gd name="connsiteX48" fmla="*/ 112759 w 367043"/>
                <a:gd name="connsiteY48" fmla="*/ 64551 h 348519"/>
                <a:gd name="connsiteX49" fmla="*/ 100073 w 367043"/>
                <a:gd name="connsiteY49" fmla="*/ 74815 h 348519"/>
                <a:gd name="connsiteX50" fmla="*/ 126111 w 367043"/>
                <a:gd name="connsiteY50" fmla="*/ 55185 h 348519"/>
                <a:gd name="connsiteX51" fmla="*/ 116880 w 367043"/>
                <a:gd name="connsiteY51" fmla="*/ 41032 h 348519"/>
                <a:gd name="connsiteX52" fmla="*/ 131823 w 367043"/>
                <a:gd name="connsiteY52" fmla="*/ 31999 h 348519"/>
                <a:gd name="connsiteX53" fmla="*/ 140063 w 367043"/>
                <a:gd name="connsiteY53" fmla="*/ 46752 h 348519"/>
                <a:gd name="connsiteX54" fmla="*/ 126111 w 367043"/>
                <a:gd name="connsiteY54" fmla="*/ 55185 h 348519"/>
                <a:gd name="connsiteX55" fmla="*/ 359564 w 367043"/>
                <a:gd name="connsiteY55" fmla="*/ 41255 h 348519"/>
                <a:gd name="connsiteX56" fmla="*/ 344693 w 367043"/>
                <a:gd name="connsiteY56" fmla="*/ 34530 h 348519"/>
                <a:gd name="connsiteX57" fmla="*/ 351122 w 367043"/>
                <a:gd name="connsiteY57" fmla="*/ 18904 h 348519"/>
                <a:gd name="connsiteX58" fmla="*/ 367044 w 367043"/>
                <a:gd name="connsiteY58" fmla="*/ 26097 h 348519"/>
                <a:gd name="connsiteX59" fmla="*/ 359564 w 367043"/>
                <a:gd name="connsiteY59" fmla="*/ 41255 h 348519"/>
                <a:gd name="connsiteX60" fmla="*/ 154554 w 367043"/>
                <a:gd name="connsiteY60" fmla="*/ 39310 h 348519"/>
                <a:gd name="connsiteX61" fmla="*/ 147353 w 367043"/>
                <a:gd name="connsiteY61" fmla="*/ 24017 h 348519"/>
                <a:gd name="connsiteX62" fmla="*/ 163392 w 367043"/>
                <a:gd name="connsiteY62" fmla="*/ 17128 h 348519"/>
                <a:gd name="connsiteX63" fmla="*/ 169522 w 367043"/>
                <a:gd name="connsiteY63" fmla="*/ 32877 h 348519"/>
                <a:gd name="connsiteX64" fmla="*/ 154554 w 367043"/>
                <a:gd name="connsiteY64" fmla="*/ 39310 h 348519"/>
                <a:gd name="connsiteX65" fmla="*/ 329396 w 367043"/>
                <a:gd name="connsiteY65" fmla="*/ 28865 h 348519"/>
                <a:gd name="connsiteX66" fmla="*/ 313744 w 367043"/>
                <a:gd name="connsiteY66" fmla="*/ 24270 h 348519"/>
                <a:gd name="connsiteX67" fmla="*/ 317938 w 367043"/>
                <a:gd name="connsiteY67" fmla="*/ 7897 h 348519"/>
                <a:gd name="connsiteX68" fmla="*/ 334720 w 367043"/>
                <a:gd name="connsiteY68" fmla="*/ 12825 h 348519"/>
                <a:gd name="connsiteX69" fmla="*/ 329396 w 367043"/>
                <a:gd name="connsiteY69" fmla="*/ 28865 h 348519"/>
                <a:gd name="connsiteX70" fmla="*/ 184912 w 367043"/>
                <a:gd name="connsiteY70" fmla="*/ 27498 h 348519"/>
                <a:gd name="connsiteX71" fmla="*/ 179896 w 367043"/>
                <a:gd name="connsiteY71" fmla="*/ 11365 h 348519"/>
                <a:gd name="connsiteX72" fmla="*/ 196758 w 367043"/>
                <a:gd name="connsiteY72" fmla="*/ 6758 h 348519"/>
                <a:gd name="connsiteX73" fmla="*/ 200640 w 367043"/>
                <a:gd name="connsiteY73" fmla="*/ 23203 h 348519"/>
                <a:gd name="connsiteX74" fmla="*/ 184912 w 367043"/>
                <a:gd name="connsiteY74" fmla="*/ 27498 h 348519"/>
                <a:gd name="connsiteX75" fmla="*/ 297818 w 367043"/>
                <a:gd name="connsiteY75" fmla="*/ 20782 h 348519"/>
                <a:gd name="connsiteX76" fmla="*/ 281678 w 367043"/>
                <a:gd name="connsiteY76" fmla="*/ 18398 h 348519"/>
                <a:gd name="connsiteX77" fmla="*/ 283568 w 367043"/>
                <a:gd name="connsiteY77" fmla="*/ 1603 h 348519"/>
                <a:gd name="connsiteX78" fmla="*/ 300864 w 367043"/>
                <a:gd name="connsiteY78" fmla="*/ 4155 h 348519"/>
                <a:gd name="connsiteX79" fmla="*/ 297818 w 367043"/>
                <a:gd name="connsiteY79" fmla="*/ 20782 h 348519"/>
                <a:gd name="connsiteX80" fmla="*/ 216629 w 367043"/>
                <a:gd name="connsiteY80" fmla="*/ 20014 h 348519"/>
                <a:gd name="connsiteX81" fmla="*/ 213895 w 367043"/>
                <a:gd name="connsiteY81" fmla="*/ 3337 h 348519"/>
                <a:gd name="connsiteX82" fmla="*/ 231230 w 367043"/>
                <a:gd name="connsiteY82" fmla="*/ 1114 h 348519"/>
                <a:gd name="connsiteX83" fmla="*/ 232799 w 367043"/>
                <a:gd name="connsiteY83" fmla="*/ 17938 h 348519"/>
                <a:gd name="connsiteX84" fmla="*/ 216629 w 367043"/>
                <a:gd name="connsiteY84" fmla="*/ 20014 h 348519"/>
                <a:gd name="connsiteX85" fmla="*/ 265410 w 367043"/>
                <a:gd name="connsiteY85" fmla="*/ 17124 h 348519"/>
                <a:gd name="connsiteX86" fmla="*/ 254804 w 367043"/>
                <a:gd name="connsiteY86" fmla="*/ 16900 h 348519"/>
                <a:gd name="connsiteX87" fmla="*/ 249083 w 367043"/>
                <a:gd name="connsiteY87" fmla="*/ 16976 h 348519"/>
                <a:gd name="connsiteX88" fmla="*/ 248657 w 367043"/>
                <a:gd name="connsiteY88" fmla="*/ 80 h 348519"/>
                <a:gd name="connsiteX89" fmla="*/ 255040 w 367043"/>
                <a:gd name="connsiteY89" fmla="*/ 0 h 348519"/>
                <a:gd name="connsiteX90" fmla="*/ 266140 w 367043"/>
                <a:gd name="connsiteY90" fmla="*/ 240 h 348519"/>
                <a:gd name="connsiteX91" fmla="*/ 265410 w 367043"/>
                <a:gd name="connsiteY91" fmla="*/ 17124 h 3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67043" h="348519">
                  <a:moveTo>
                    <a:pt x="16242" y="348519"/>
                  </a:moveTo>
                  <a:cubicBezTo>
                    <a:pt x="14217" y="343081"/>
                    <a:pt x="12353" y="337513"/>
                    <a:pt x="10699" y="331961"/>
                  </a:cubicBezTo>
                  <a:lnTo>
                    <a:pt x="26899" y="327135"/>
                  </a:lnTo>
                  <a:cubicBezTo>
                    <a:pt x="28443" y="332324"/>
                    <a:pt x="30185" y="337534"/>
                    <a:pt x="32084" y="342617"/>
                  </a:cubicBezTo>
                  <a:lnTo>
                    <a:pt x="16242" y="348519"/>
                  </a:lnTo>
                  <a:close/>
                  <a:moveTo>
                    <a:pt x="6286" y="315052"/>
                  </a:moveTo>
                  <a:cubicBezTo>
                    <a:pt x="5016" y="309407"/>
                    <a:pt x="3919" y="303636"/>
                    <a:pt x="3029" y="297899"/>
                  </a:cubicBezTo>
                  <a:lnTo>
                    <a:pt x="19731" y="295308"/>
                  </a:lnTo>
                  <a:cubicBezTo>
                    <a:pt x="20562" y="300670"/>
                    <a:pt x="21587" y="306070"/>
                    <a:pt x="22773" y="311352"/>
                  </a:cubicBezTo>
                  <a:lnTo>
                    <a:pt x="6286" y="315052"/>
                  </a:lnTo>
                  <a:close/>
                  <a:moveTo>
                    <a:pt x="937" y="280560"/>
                  </a:moveTo>
                  <a:cubicBezTo>
                    <a:pt x="435" y="274809"/>
                    <a:pt x="122" y="268945"/>
                    <a:pt x="0" y="263132"/>
                  </a:cubicBezTo>
                  <a:lnTo>
                    <a:pt x="16896" y="262786"/>
                  </a:lnTo>
                  <a:cubicBezTo>
                    <a:pt x="17010" y="268228"/>
                    <a:pt x="17305" y="273717"/>
                    <a:pt x="17774" y="279100"/>
                  </a:cubicBezTo>
                  <a:lnTo>
                    <a:pt x="937" y="280560"/>
                  </a:lnTo>
                  <a:close/>
                  <a:moveTo>
                    <a:pt x="17094" y="246447"/>
                  </a:moveTo>
                  <a:lnTo>
                    <a:pt x="211" y="245679"/>
                  </a:lnTo>
                  <a:cubicBezTo>
                    <a:pt x="477" y="239870"/>
                    <a:pt x="937" y="234014"/>
                    <a:pt x="1582" y="228281"/>
                  </a:cubicBezTo>
                  <a:lnTo>
                    <a:pt x="18373" y="230171"/>
                  </a:lnTo>
                  <a:cubicBezTo>
                    <a:pt x="17774" y="235537"/>
                    <a:pt x="17343" y="241013"/>
                    <a:pt x="17094" y="246447"/>
                  </a:cubicBezTo>
                  <a:close/>
                  <a:moveTo>
                    <a:pt x="20748" y="214021"/>
                  </a:moveTo>
                  <a:lnTo>
                    <a:pt x="4117" y="211013"/>
                  </a:lnTo>
                  <a:cubicBezTo>
                    <a:pt x="5151" y="205310"/>
                    <a:pt x="6391" y="199568"/>
                    <a:pt x="7805" y="193944"/>
                  </a:cubicBezTo>
                  <a:lnTo>
                    <a:pt x="24195" y="198075"/>
                  </a:lnTo>
                  <a:cubicBezTo>
                    <a:pt x="22870" y="203323"/>
                    <a:pt x="21710" y="208693"/>
                    <a:pt x="20748" y="214021"/>
                  </a:cubicBezTo>
                  <a:close/>
                  <a:moveTo>
                    <a:pt x="28713" y="182389"/>
                  </a:moveTo>
                  <a:lnTo>
                    <a:pt x="12644" y="177162"/>
                  </a:lnTo>
                  <a:cubicBezTo>
                    <a:pt x="14437" y="171648"/>
                    <a:pt x="16445" y="166122"/>
                    <a:pt x="18617" y="160722"/>
                  </a:cubicBezTo>
                  <a:lnTo>
                    <a:pt x="34294" y="167033"/>
                  </a:lnTo>
                  <a:cubicBezTo>
                    <a:pt x="32269" y="172074"/>
                    <a:pt x="30388" y="177242"/>
                    <a:pt x="28713" y="182389"/>
                  </a:cubicBezTo>
                  <a:close/>
                  <a:moveTo>
                    <a:pt x="40905" y="152090"/>
                  </a:moveTo>
                  <a:lnTo>
                    <a:pt x="25692" y="144733"/>
                  </a:lnTo>
                  <a:cubicBezTo>
                    <a:pt x="28223" y="139501"/>
                    <a:pt x="30961" y="134291"/>
                    <a:pt x="33834" y="129263"/>
                  </a:cubicBezTo>
                  <a:lnTo>
                    <a:pt x="48511" y="137633"/>
                  </a:lnTo>
                  <a:cubicBezTo>
                    <a:pt x="45833" y="142332"/>
                    <a:pt x="43272" y="147201"/>
                    <a:pt x="40905" y="152090"/>
                  </a:cubicBezTo>
                  <a:close/>
                  <a:moveTo>
                    <a:pt x="57075" y="123723"/>
                  </a:moveTo>
                  <a:lnTo>
                    <a:pt x="42998" y="114375"/>
                  </a:lnTo>
                  <a:cubicBezTo>
                    <a:pt x="46208" y="109540"/>
                    <a:pt x="49617" y="104760"/>
                    <a:pt x="53144" y="100153"/>
                  </a:cubicBezTo>
                  <a:lnTo>
                    <a:pt x="66563" y="110430"/>
                  </a:lnTo>
                  <a:cubicBezTo>
                    <a:pt x="63269" y="114729"/>
                    <a:pt x="60075" y="119209"/>
                    <a:pt x="57075" y="123723"/>
                  </a:cubicBezTo>
                  <a:close/>
                  <a:moveTo>
                    <a:pt x="76925" y="97808"/>
                  </a:moveTo>
                  <a:lnTo>
                    <a:pt x="64235" y="86649"/>
                  </a:lnTo>
                  <a:cubicBezTo>
                    <a:pt x="68074" y="82283"/>
                    <a:pt x="72098" y="78000"/>
                    <a:pt x="76203" y="73925"/>
                  </a:cubicBezTo>
                  <a:lnTo>
                    <a:pt x="88113" y="85919"/>
                  </a:lnTo>
                  <a:cubicBezTo>
                    <a:pt x="84278" y="89724"/>
                    <a:pt x="80515" y="93724"/>
                    <a:pt x="76925" y="97808"/>
                  </a:cubicBezTo>
                  <a:close/>
                  <a:moveTo>
                    <a:pt x="100073" y="74815"/>
                  </a:moveTo>
                  <a:lnTo>
                    <a:pt x="89003" y="62045"/>
                  </a:lnTo>
                  <a:cubicBezTo>
                    <a:pt x="93395" y="58240"/>
                    <a:pt x="97964" y="54548"/>
                    <a:pt x="102583" y="51060"/>
                  </a:cubicBezTo>
                  <a:lnTo>
                    <a:pt x="112759" y="64551"/>
                  </a:lnTo>
                  <a:cubicBezTo>
                    <a:pt x="108443" y="67808"/>
                    <a:pt x="104174" y="71263"/>
                    <a:pt x="100073" y="74815"/>
                  </a:cubicBezTo>
                  <a:close/>
                  <a:moveTo>
                    <a:pt x="126111" y="55185"/>
                  </a:moveTo>
                  <a:lnTo>
                    <a:pt x="116880" y="41032"/>
                  </a:lnTo>
                  <a:cubicBezTo>
                    <a:pt x="121740" y="37863"/>
                    <a:pt x="126769" y="34822"/>
                    <a:pt x="131823" y="31999"/>
                  </a:cubicBezTo>
                  <a:lnTo>
                    <a:pt x="140063" y="46752"/>
                  </a:lnTo>
                  <a:cubicBezTo>
                    <a:pt x="135342" y="49389"/>
                    <a:pt x="130646" y="52228"/>
                    <a:pt x="126111" y="55185"/>
                  </a:cubicBezTo>
                  <a:close/>
                  <a:moveTo>
                    <a:pt x="359564" y="41255"/>
                  </a:moveTo>
                  <a:cubicBezTo>
                    <a:pt x="354704" y="38855"/>
                    <a:pt x="349696" y="36593"/>
                    <a:pt x="344693" y="34530"/>
                  </a:cubicBezTo>
                  <a:lnTo>
                    <a:pt x="351122" y="18904"/>
                  </a:lnTo>
                  <a:cubicBezTo>
                    <a:pt x="356484" y="21106"/>
                    <a:pt x="361842" y="23528"/>
                    <a:pt x="367044" y="26097"/>
                  </a:cubicBezTo>
                  <a:lnTo>
                    <a:pt x="359564" y="41255"/>
                  </a:lnTo>
                  <a:close/>
                  <a:moveTo>
                    <a:pt x="154554" y="39310"/>
                  </a:moveTo>
                  <a:lnTo>
                    <a:pt x="147353" y="24017"/>
                  </a:lnTo>
                  <a:cubicBezTo>
                    <a:pt x="152596" y="21549"/>
                    <a:pt x="157992" y="19229"/>
                    <a:pt x="163392" y="17128"/>
                  </a:cubicBezTo>
                  <a:lnTo>
                    <a:pt x="169522" y="32877"/>
                  </a:lnTo>
                  <a:cubicBezTo>
                    <a:pt x="164489" y="34843"/>
                    <a:pt x="159452" y="37003"/>
                    <a:pt x="154554" y="39310"/>
                  </a:cubicBezTo>
                  <a:close/>
                  <a:moveTo>
                    <a:pt x="329396" y="28865"/>
                  </a:moveTo>
                  <a:cubicBezTo>
                    <a:pt x="324249" y="27160"/>
                    <a:pt x="318980" y="25612"/>
                    <a:pt x="313744" y="24270"/>
                  </a:cubicBezTo>
                  <a:lnTo>
                    <a:pt x="317938" y="7897"/>
                  </a:lnTo>
                  <a:cubicBezTo>
                    <a:pt x="323553" y="9336"/>
                    <a:pt x="329198" y="10994"/>
                    <a:pt x="334720" y="12825"/>
                  </a:cubicBezTo>
                  <a:lnTo>
                    <a:pt x="329396" y="28865"/>
                  </a:lnTo>
                  <a:close/>
                  <a:moveTo>
                    <a:pt x="184912" y="27498"/>
                  </a:moveTo>
                  <a:lnTo>
                    <a:pt x="179896" y="11365"/>
                  </a:lnTo>
                  <a:cubicBezTo>
                    <a:pt x="185431" y="9644"/>
                    <a:pt x="191105" y="8096"/>
                    <a:pt x="196758" y="6758"/>
                  </a:cubicBezTo>
                  <a:lnTo>
                    <a:pt x="200640" y="23203"/>
                  </a:lnTo>
                  <a:cubicBezTo>
                    <a:pt x="195370" y="24452"/>
                    <a:pt x="190076" y="25899"/>
                    <a:pt x="184912" y="27498"/>
                  </a:cubicBezTo>
                  <a:close/>
                  <a:moveTo>
                    <a:pt x="297818" y="20782"/>
                  </a:moveTo>
                  <a:cubicBezTo>
                    <a:pt x="292494" y="19807"/>
                    <a:pt x="287065" y="19001"/>
                    <a:pt x="281678" y="18398"/>
                  </a:cubicBezTo>
                  <a:lnTo>
                    <a:pt x="283568" y="1603"/>
                  </a:lnTo>
                  <a:cubicBezTo>
                    <a:pt x="289339" y="2249"/>
                    <a:pt x="295161" y="3109"/>
                    <a:pt x="300864" y="4155"/>
                  </a:cubicBezTo>
                  <a:lnTo>
                    <a:pt x="297818" y="20782"/>
                  </a:lnTo>
                  <a:close/>
                  <a:moveTo>
                    <a:pt x="216629" y="20014"/>
                  </a:moveTo>
                  <a:lnTo>
                    <a:pt x="213895" y="3337"/>
                  </a:lnTo>
                  <a:cubicBezTo>
                    <a:pt x="219620" y="2396"/>
                    <a:pt x="225454" y="1654"/>
                    <a:pt x="231230" y="1114"/>
                  </a:cubicBezTo>
                  <a:lnTo>
                    <a:pt x="232799" y="17938"/>
                  </a:lnTo>
                  <a:cubicBezTo>
                    <a:pt x="227408" y="18440"/>
                    <a:pt x="221970" y="19140"/>
                    <a:pt x="216629" y="20014"/>
                  </a:cubicBezTo>
                  <a:close/>
                  <a:moveTo>
                    <a:pt x="265410" y="17124"/>
                  </a:moveTo>
                  <a:cubicBezTo>
                    <a:pt x="261892" y="16976"/>
                    <a:pt x="258415" y="16951"/>
                    <a:pt x="254804" y="16900"/>
                  </a:cubicBezTo>
                  <a:cubicBezTo>
                    <a:pt x="252885" y="16900"/>
                    <a:pt x="250978" y="16926"/>
                    <a:pt x="249083" y="16976"/>
                  </a:cubicBezTo>
                  <a:lnTo>
                    <a:pt x="248657" y="80"/>
                  </a:lnTo>
                  <a:cubicBezTo>
                    <a:pt x="250775" y="25"/>
                    <a:pt x="252914" y="25"/>
                    <a:pt x="255040" y="0"/>
                  </a:cubicBezTo>
                  <a:cubicBezTo>
                    <a:pt x="258749" y="0"/>
                    <a:pt x="262453" y="84"/>
                    <a:pt x="266140" y="240"/>
                  </a:cubicBezTo>
                  <a:lnTo>
                    <a:pt x="265410" y="1712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자유형: 도형 65">
              <a:extLst>
                <a:ext uri="{FF2B5EF4-FFF2-40B4-BE49-F238E27FC236}">
                  <a16:creationId xmlns:a16="http://schemas.microsoft.com/office/drawing/2014/main" id="{BB41F783-E77D-4AE1-AFF5-1A5739F0A461}"/>
                </a:ext>
              </a:extLst>
            </p:cNvPr>
            <p:cNvSpPr/>
            <p:nvPr/>
          </p:nvSpPr>
          <p:spPr>
            <a:xfrm>
              <a:off x="8867483" y="5444732"/>
              <a:ext cx="318726" cy="226500"/>
            </a:xfrm>
            <a:custGeom>
              <a:avLst/>
              <a:gdLst>
                <a:gd name="connsiteX0" fmla="*/ 143412 w 318726"/>
                <a:gd name="connsiteY0" fmla="*/ 226500 h 226500"/>
                <a:gd name="connsiteX1" fmla="*/ 0 w 318726"/>
                <a:gd name="connsiteY1" fmla="*/ 151280 h 226500"/>
                <a:gd name="connsiteX2" fmla="*/ 13863 w 318726"/>
                <a:gd name="connsiteY2" fmla="*/ 141619 h 226500"/>
                <a:gd name="connsiteX3" fmla="*/ 143412 w 318726"/>
                <a:gd name="connsiteY3" fmla="*/ 209600 h 226500"/>
                <a:gd name="connsiteX4" fmla="*/ 301822 w 318726"/>
                <a:gd name="connsiteY4" fmla="*/ 49444 h 226500"/>
                <a:gd name="connsiteX5" fmla="*/ 295549 w 318726"/>
                <a:gd name="connsiteY5" fmla="*/ 4674 h 226500"/>
                <a:gd name="connsiteX6" fmla="*/ 311787 w 318726"/>
                <a:gd name="connsiteY6" fmla="*/ 0 h 226500"/>
                <a:gd name="connsiteX7" fmla="*/ 318727 w 318726"/>
                <a:gd name="connsiteY7" fmla="*/ 49448 h 226500"/>
                <a:gd name="connsiteX8" fmla="*/ 143412 w 318726"/>
                <a:gd name="connsiteY8" fmla="*/ 226500 h 22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726" h="226500">
                  <a:moveTo>
                    <a:pt x="143412" y="226500"/>
                  </a:moveTo>
                  <a:cubicBezTo>
                    <a:pt x="86459" y="226500"/>
                    <a:pt x="32847" y="198383"/>
                    <a:pt x="0" y="151280"/>
                  </a:cubicBezTo>
                  <a:lnTo>
                    <a:pt x="13863" y="141619"/>
                  </a:lnTo>
                  <a:cubicBezTo>
                    <a:pt x="43546" y="184186"/>
                    <a:pt x="91977" y="209600"/>
                    <a:pt x="143412" y="209600"/>
                  </a:cubicBezTo>
                  <a:cubicBezTo>
                    <a:pt x="230766" y="209600"/>
                    <a:pt x="301822" y="137755"/>
                    <a:pt x="301822" y="49444"/>
                  </a:cubicBezTo>
                  <a:cubicBezTo>
                    <a:pt x="301822" y="34206"/>
                    <a:pt x="299708" y="19140"/>
                    <a:pt x="295549" y="4674"/>
                  </a:cubicBezTo>
                  <a:lnTo>
                    <a:pt x="311787" y="0"/>
                  </a:lnTo>
                  <a:cubicBezTo>
                    <a:pt x="316389" y="15989"/>
                    <a:pt x="318727" y="32624"/>
                    <a:pt x="318727" y="49448"/>
                  </a:cubicBezTo>
                  <a:cubicBezTo>
                    <a:pt x="318722" y="147074"/>
                    <a:pt x="240076" y="226500"/>
                    <a:pt x="143412" y="22650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자유형: 도형 66">
              <a:extLst>
                <a:ext uri="{FF2B5EF4-FFF2-40B4-BE49-F238E27FC236}">
                  <a16:creationId xmlns:a16="http://schemas.microsoft.com/office/drawing/2014/main" id="{8168B992-FAAE-4235-8FBE-C8A6776947A3}"/>
                </a:ext>
              </a:extLst>
            </p:cNvPr>
            <p:cNvSpPr/>
            <p:nvPr/>
          </p:nvSpPr>
          <p:spPr>
            <a:xfrm>
              <a:off x="8835598" y="5317131"/>
              <a:ext cx="293633" cy="191362"/>
            </a:xfrm>
            <a:custGeom>
              <a:avLst/>
              <a:gdLst>
                <a:gd name="connsiteX0" fmla="*/ 561 w 293633"/>
                <a:gd name="connsiteY0" fmla="*/ 191362 h 191362"/>
                <a:gd name="connsiteX1" fmla="*/ 0 w 293633"/>
                <a:gd name="connsiteY1" fmla="*/ 177044 h 191362"/>
                <a:gd name="connsiteX2" fmla="*/ 175293 w 293633"/>
                <a:gd name="connsiteY2" fmla="*/ 0 h 191362"/>
                <a:gd name="connsiteX3" fmla="*/ 293633 w 293633"/>
                <a:gd name="connsiteY3" fmla="*/ 46427 h 191362"/>
                <a:gd name="connsiteX4" fmla="*/ 282163 w 293633"/>
                <a:gd name="connsiteY4" fmla="*/ 58835 h 191362"/>
                <a:gd name="connsiteX5" fmla="*/ 175289 w 293633"/>
                <a:gd name="connsiteY5" fmla="*/ 16900 h 191362"/>
                <a:gd name="connsiteX6" fmla="*/ 16896 w 293633"/>
                <a:gd name="connsiteY6" fmla="*/ 177044 h 191362"/>
                <a:gd name="connsiteX7" fmla="*/ 17407 w 293633"/>
                <a:gd name="connsiteY7" fmla="*/ 190034 h 191362"/>
                <a:gd name="connsiteX8" fmla="*/ 561 w 293633"/>
                <a:gd name="connsiteY8" fmla="*/ 191362 h 1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33" h="191362">
                  <a:moveTo>
                    <a:pt x="561" y="191362"/>
                  </a:moveTo>
                  <a:cubicBezTo>
                    <a:pt x="190" y="186638"/>
                    <a:pt x="0" y="181820"/>
                    <a:pt x="0" y="177044"/>
                  </a:cubicBezTo>
                  <a:cubicBezTo>
                    <a:pt x="0" y="79422"/>
                    <a:pt x="78633" y="0"/>
                    <a:pt x="175293" y="0"/>
                  </a:cubicBezTo>
                  <a:cubicBezTo>
                    <a:pt x="219227" y="0"/>
                    <a:pt x="261255" y="16487"/>
                    <a:pt x="293633" y="46427"/>
                  </a:cubicBezTo>
                  <a:lnTo>
                    <a:pt x="282163" y="58835"/>
                  </a:lnTo>
                  <a:cubicBezTo>
                    <a:pt x="252910" y="31792"/>
                    <a:pt x="214958" y="16900"/>
                    <a:pt x="175289" y="16900"/>
                  </a:cubicBezTo>
                  <a:cubicBezTo>
                    <a:pt x="87948" y="16900"/>
                    <a:pt x="16896" y="88737"/>
                    <a:pt x="16896" y="177044"/>
                  </a:cubicBezTo>
                  <a:cubicBezTo>
                    <a:pt x="16896" y="181377"/>
                    <a:pt x="17069" y="185747"/>
                    <a:pt x="17407" y="190034"/>
                  </a:cubicBezTo>
                  <a:lnTo>
                    <a:pt x="561" y="19136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자유형: 도형 67">
              <a:extLst>
                <a:ext uri="{FF2B5EF4-FFF2-40B4-BE49-F238E27FC236}">
                  <a16:creationId xmlns:a16="http://schemas.microsoft.com/office/drawing/2014/main" id="{23E26011-DD42-478B-BFFC-5FA9FE67D302}"/>
                </a:ext>
              </a:extLst>
            </p:cNvPr>
            <p:cNvSpPr/>
            <p:nvPr/>
          </p:nvSpPr>
          <p:spPr>
            <a:xfrm>
              <a:off x="8739183" y="5294531"/>
              <a:ext cx="540000" cy="402852"/>
            </a:xfrm>
            <a:custGeom>
              <a:avLst/>
              <a:gdLst>
                <a:gd name="connsiteX0" fmla="*/ 46221 w 540000"/>
                <a:gd name="connsiteY0" fmla="*/ 402853 h 402852"/>
                <a:gd name="connsiteX1" fmla="*/ 0 w 540000"/>
                <a:gd name="connsiteY1" fmla="*/ 358746 h 402852"/>
                <a:gd name="connsiteX2" fmla="*/ 225281 w 540000"/>
                <a:gd name="connsiteY2" fmla="*/ 117703 h 402852"/>
                <a:gd name="connsiteX3" fmla="*/ 308133 w 540000"/>
                <a:gd name="connsiteY3" fmla="*/ 189451 h 402852"/>
                <a:gd name="connsiteX4" fmla="*/ 436134 w 540000"/>
                <a:gd name="connsiteY4" fmla="*/ 64142 h 402852"/>
                <a:gd name="connsiteX5" fmla="*/ 400347 w 540000"/>
                <a:gd name="connsiteY5" fmla="*/ 64142 h 402852"/>
                <a:gd name="connsiteX6" fmla="*/ 400347 w 540000"/>
                <a:gd name="connsiteY6" fmla="*/ 0 h 402852"/>
                <a:gd name="connsiteX7" fmla="*/ 540000 w 540000"/>
                <a:gd name="connsiteY7" fmla="*/ 0 h 402852"/>
                <a:gd name="connsiteX8" fmla="*/ 540000 w 540000"/>
                <a:gd name="connsiteY8" fmla="*/ 140919 h 402852"/>
                <a:gd name="connsiteX9" fmla="*/ 476343 w 540000"/>
                <a:gd name="connsiteY9" fmla="*/ 140919 h 402852"/>
                <a:gd name="connsiteX10" fmla="*/ 476343 w 540000"/>
                <a:gd name="connsiteY10" fmla="*/ 114214 h 402852"/>
                <a:gd name="connsiteX11" fmla="*/ 310762 w 540000"/>
                <a:gd name="connsiteY11" fmla="*/ 276307 h 402852"/>
                <a:gd name="connsiteX12" fmla="*/ 229935 w 540000"/>
                <a:gd name="connsiteY12" fmla="*/ 206301 h 402852"/>
                <a:gd name="connsiteX13" fmla="*/ 46221 w 540000"/>
                <a:gd name="connsiteY13" fmla="*/ 402853 h 402852"/>
                <a:gd name="connsiteX14" fmla="*/ 23764 w 540000"/>
                <a:gd name="connsiteY14" fmla="*/ 358066 h 402852"/>
                <a:gd name="connsiteX15" fmla="*/ 45533 w 540000"/>
                <a:gd name="connsiteY15" fmla="*/ 378844 h 402852"/>
                <a:gd name="connsiteX16" fmla="*/ 228698 w 540000"/>
                <a:gd name="connsiteY16" fmla="*/ 182879 h 402852"/>
                <a:gd name="connsiteX17" fmla="*/ 310065 w 540000"/>
                <a:gd name="connsiteY17" fmla="*/ 253344 h 402852"/>
                <a:gd name="connsiteX18" fmla="*/ 493248 w 540000"/>
                <a:gd name="connsiteY18" fmla="*/ 74026 h 402852"/>
                <a:gd name="connsiteX19" fmla="*/ 493248 w 540000"/>
                <a:gd name="connsiteY19" fmla="*/ 124023 h 402852"/>
                <a:gd name="connsiteX20" fmla="*/ 523104 w 540000"/>
                <a:gd name="connsiteY20" fmla="*/ 124023 h 402852"/>
                <a:gd name="connsiteX21" fmla="*/ 523104 w 540000"/>
                <a:gd name="connsiteY21" fmla="*/ 16900 h 402852"/>
                <a:gd name="connsiteX22" fmla="*/ 417243 w 540000"/>
                <a:gd name="connsiteY22" fmla="*/ 16900 h 402852"/>
                <a:gd name="connsiteX23" fmla="*/ 417243 w 540000"/>
                <a:gd name="connsiteY23" fmla="*/ 47242 h 402852"/>
                <a:gd name="connsiteX24" fmla="*/ 477558 w 540000"/>
                <a:gd name="connsiteY24" fmla="*/ 47242 h 402852"/>
                <a:gd name="connsiteX25" fmla="*/ 308834 w 540000"/>
                <a:gd name="connsiteY25" fmla="*/ 212414 h 402852"/>
                <a:gd name="connsiteX26" fmla="*/ 226522 w 540000"/>
                <a:gd name="connsiteY26" fmla="*/ 141130 h 402852"/>
                <a:gd name="connsiteX27" fmla="*/ 23764 w 540000"/>
                <a:gd name="connsiteY27" fmla="*/ 358066 h 4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000" h="402852">
                  <a:moveTo>
                    <a:pt x="46221" y="402853"/>
                  </a:moveTo>
                  <a:lnTo>
                    <a:pt x="0" y="358746"/>
                  </a:lnTo>
                  <a:lnTo>
                    <a:pt x="225281" y="117703"/>
                  </a:lnTo>
                  <a:lnTo>
                    <a:pt x="308133" y="189451"/>
                  </a:lnTo>
                  <a:lnTo>
                    <a:pt x="436134" y="64142"/>
                  </a:lnTo>
                  <a:lnTo>
                    <a:pt x="400347" y="64142"/>
                  </a:lnTo>
                  <a:lnTo>
                    <a:pt x="400347" y="0"/>
                  </a:lnTo>
                  <a:lnTo>
                    <a:pt x="540000" y="0"/>
                  </a:lnTo>
                  <a:lnTo>
                    <a:pt x="540000" y="140919"/>
                  </a:lnTo>
                  <a:lnTo>
                    <a:pt x="476343" y="140919"/>
                  </a:lnTo>
                  <a:lnTo>
                    <a:pt x="476343" y="114214"/>
                  </a:lnTo>
                  <a:lnTo>
                    <a:pt x="310762" y="276307"/>
                  </a:lnTo>
                  <a:lnTo>
                    <a:pt x="229935" y="206301"/>
                  </a:lnTo>
                  <a:lnTo>
                    <a:pt x="46221" y="402853"/>
                  </a:lnTo>
                  <a:close/>
                  <a:moveTo>
                    <a:pt x="23764" y="358066"/>
                  </a:moveTo>
                  <a:lnTo>
                    <a:pt x="45533" y="378844"/>
                  </a:lnTo>
                  <a:lnTo>
                    <a:pt x="228698" y="182879"/>
                  </a:lnTo>
                  <a:lnTo>
                    <a:pt x="310065" y="253344"/>
                  </a:lnTo>
                  <a:lnTo>
                    <a:pt x="493248" y="74026"/>
                  </a:lnTo>
                  <a:lnTo>
                    <a:pt x="493248" y="124023"/>
                  </a:lnTo>
                  <a:lnTo>
                    <a:pt x="523104" y="124023"/>
                  </a:lnTo>
                  <a:lnTo>
                    <a:pt x="523104" y="16900"/>
                  </a:lnTo>
                  <a:lnTo>
                    <a:pt x="417243" y="16900"/>
                  </a:lnTo>
                  <a:lnTo>
                    <a:pt x="417243" y="47242"/>
                  </a:lnTo>
                  <a:lnTo>
                    <a:pt x="477558" y="47242"/>
                  </a:lnTo>
                  <a:lnTo>
                    <a:pt x="308834" y="212414"/>
                  </a:lnTo>
                  <a:lnTo>
                    <a:pt x="226522" y="141130"/>
                  </a:lnTo>
                  <a:lnTo>
                    <a:pt x="23764" y="35806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696277" y="186648"/>
            <a:ext cx="12884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문제점</a:t>
            </a:r>
            <a:endParaRPr lang="en-US" altLang="ko-KR" sz="36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68AA9BCA-8AB8-AA84-DD49-1F8D92DB7C06}"/>
              </a:ext>
            </a:extLst>
          </p:cNvPr>
          <p:cNvSpPr/>
          <p:nvPr/>
        </p:nvSpPr>
        <p:spPr>
          <a:xfrm>
            <a:off x="8467097" y="2994461"/>
            <a:ext cx="2056872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  모드 설정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11" name="그래픽 11">
            <a:extLst>
              <a:ext uri="{FF2B5EF4-FFF2-40B4-BE49-F238E27FC236}">
                <a16:creationId xmlns:a16="http://schemas.microsoft.com/office/drawing/2014/main" id="{6452ACC9-A05F-1987-AD6F-F090DA407387}"/>
              </a:ext>
            </a:extLst>
          </p:cNvPr>
          <p:cNvGrpSpPr/>
          <p:nvPr/>
        </p:nvGrpSpPr>
        <p:grpSpPr>
          <a:xfrm>
            <a:off x="7549096" y="3981537"/>
            <a:ext cx="195865" cy="276215"/>
            <a:chOff x="1551849" y="4320879"/>
            <a:chExt cx="382914" cy="540000"/>
          </a:xfrm>
          <a:solidFill>
            <a:schemeClr val="accent1"/>
          </a:solidFill>
        </p:grpSpPr>
        <p:sp>
          <p:nvSpPr>
            <p:cNvPr id="112" name="자유형: 도형 77">
              <a:extLst>
                <a:ext uri="{FF2B5EF4-FFF2-40B4-BE49-F238E27FC236}">
                  <a16:creationId xmlns:a16="http://schemas.microsoft.com/office/drawing/2014/main" id="{4A69DBB3-0241-15AD-B8C9-81652D407EE8}"/>
                </a:ext>
              </a:extLst>
            </p:cNvPr>
            <p:cNvSpPr/>
            <p:nvPr/>
          </p:nvSpPr>
          <p:spPr>
            <a:xfrm>
              <a:off x="1596935" y="4320879"/>
              <a:ext cx="292743" cy="207435"/>
            </a:xfrm>
            <a:custGeom>
              <a:avLst/>
              <a:gdLst>
                <a:gd name="connsiteX0" fmla="*/ 292739 w 292743"/>
                <a:gd name="connsiteY0" fmla="*/ 207436 h 207435"/>
                <a:gd name="connsiteX1" fmla="*/ 275864 w 292743"/>
                <a:gd name="connsiteY1" fmla="*/ 207436 h 207435"/>
                <a:gd name="connsiteX2" fmla="*/ 275864 w 292743"/>
                <a:gd name="connsiteY2" fmla="*/ 126862 h 207435"/>
                <a:gd name="connsiteX3" fmla="*/ 164932 w 292743"/>
                <a:gd name="connsiteY3" fmla="*/ 16875 h 207435"/>
                <a:gd name="connsiteX4" fmla="*/ 127786 w 292743"/>
                <a:gd name="connsiteY4" fmla="*/ 16875 h 207435"/>
                <a:gd name="connsiteX5" fmla="*/ 16875 w 292743"/>
                <a:gd name="connsiteY5" fmla="*/ 126862 h 207435"/>
                <a:gd name="connsiteX6" fmla="*/ 16875 w 292743"/>
                <a:gd name="connsiteY6" fmla="*/ 207263 h 207435"/>
                <a:gd name="connsiteX7" fmla="*/ 0 w 292743"/>
                <a:gd name="connsiteY7" fmla="*/ 207263 h 207435"/>
                <a:gd name="connsiteX8" fmla="*/ 0 w 292743"/>
                <a:gd name="connsiteY8" fmla="*/ 126862 h 207435"/>
                <a:gd name="connsiteX9" fmla="*/ 127790 w 292743"/>
                <a:gd name="connsiteY9" fmla="*/ 0 h 207435"/>
                <a:gd name="connsiteX10" fmla="*/ 164936 w 292743"/>
                <a:gd name="connsiteY10" fmla="*/ 0 h 207435"/>
                <a:gd name="connsiteX11" fmla="*/ 292743 w 292743"/>
                <a:gd name="connsiteY11" fmla="*/ 126862 h 207435"/>
                <a:gd name="connsiteX12" fmla="*/ 292743 w 292743"/>
                <a:gd name="connsiteY12" fmla="*/ 207436 h 20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743" h="207435">
                  <a:moveTo>
                    <a:pt x="292739" y="207436"/>
                  </a:moveTo>
                  <a:lnTo>
                    <a:pt x="275864" y="207436"/>
                  </a:lnTo>
                  <a:lnTo>
                    <a:pt x="275864" y="126862"/>
                  </a:lnTo>
                  <a:cubicBezTo>
                    <a:pt x="275864" y="66213"/>
                    <a:pt x="226100" y="16875"/>
                    <a:pt x="164932" y="16875"/>
                  </a:cubicBezTo>
                  <a:lnTo>
                    <a:pt x="127786" y="16875"/>
                  </a:lnTo>
                  <a:cubicBezTo>
                    <a:pt x="66631" y="16875"/>
                    <a:pt x="16875" y="66213"/>
                    <a:pt x="16875" y="126862"/>
                  </a:cubicBezTo>
                  <a:lnTo>
                    <a:pt x="16875" y="207263"/>
                  </a:lnTo>
                  <a:lnTo>
                    <a:pt x="0" y="207263"/>
                  </a:lnTo>
                  <a:lnTo>
                    <a:pt x="0" y="126862"/>
                  </a:lnTo>
                  <a:cubicBezTo>
                    <a:pt x="4" y="56911"/>
                    <a:pt x="57329" y="0"/>
                    <a:pt x="127790" y="0"/>
                  </a:cubicBezTo>
                  <a:lnTo>
                    <a:pt x="164936" y="0"/>
                  </a:lnTo>
                  <a:cubicBezTo>
                    <a:pt x="235410" y="0"/>
                    <a:pt x="292743" y="56911"/>
                    <a:pt x="292743" y="126862"/>
                  </a:cubicBezTo>
                  <a:lnTo>
                    <a:pt x="292743" y="20743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자유형: 도형 80">
              <a:extLst>
                <a:ext uri="{FF2B5EF4-FFF2-40B4-BE49-F238E27FC236}">
                  <a16:creationId xmlns:a16="http://schemas.microsoft.com/office/drawing/2014/main" id="{69824494-5031-2747-13B6-1A8B1F10A6FD}"/>
                </a:ext>
              </a:extLst>
            </p:cNvPr>
            <p:cNvSpPr/>
            <p:nvPr/>
          </p:nvSpPr>
          <p:spPr>
            <a:xfrm>
              <a:off x="1551849" y="4518147"/>
              <a:ext cx="382914" cy="342731"/>
            </a:xfrm>
            <a:custGeom>
              <a:avLst/>
              <a:gdLst>
                <a:gd name="connsiteX0" fmla="*/ 382915 w 382914"/>
                <a:gd name="connsiteY0" fmla="*/ 342731 h 342731"/>
                <a:gd name="connsiteX1" fmla="*/ 0 w 382914"/>
                <a:gd name="connsiteY1" fmla="*/ 342731 h 342731"/>
                <a:gd name="connsiteX2" fmla="*/ 0 w 382914"/>
                <a:gd name="connsiteY2" fmla="*/ 0 h 342731"/>
                <a:gd name="connsiteX3" fmla="*/ 382915 w 382914"/>
                <a:gd name="connsiteY3" fmla="*/ 0 h 342731"/>
                <a:gd name="connsiteX4" fmla="*/ 382915 w 382914"/>
                <a:gd name="connsiteY4" fmla="*/ 342731 h 342731"/>
                <a:gd name="connsiteX5" fmla="*/ 16875 w 382914"/>
                <a:gd name="connsiteY5" fmla="*/ 325856 h 342731"/>
                <a:gd name="connsiteX6" fmla="*/ 366040 w 382914"/>
                <a:gd name="connsiteY6" fmla="*/ 325856 h 342731"/>
                <a:gd name="connsiteX7" fmla="*/ 366040 w 382914"/>
                <a:gd name="connsiteY7" fmla="*/ 16875 h 342731"/>
                <a:gd name="connsiteX8" fmla="*/ 16875 w 382914"/>
                <a:gd name="connsiteY8" fmla="*/ 16875 h 342731"/>
                <a:gd name="connsiteX9" fmla="*/ 16875 w 382914"/>
                <a:gd name="connsiteY9" fmla="*/ 325856 h 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2914" h="342731">
                  <a:moveTo>
                    <a:pt x="382915" y="342731"/>
                  </a:moveTo>
                  <a:lnTo>
                    <a:pt x="0" y="342731"/>
                  </a:lnTo>
                  <a:lnTo>
                    <a:pt x="0" y="0"/>
                  </a:lnTo>
                  <a:lnTo>
                    <a:pt x="382915" y="0"/>
                  </a:lnTo>
                  <a:lnTo>
                    <a:pt x="382915" y="342731"/>
                  </a:lnTo>
                  <a:close/>
                  <a:moveTo>
                    <a:pt x="16875" y="325856"/>
                  </a:moveTo>
                  <a:lnTo>
                    <a:pt x="366040" y="325856"/>
                  </a:lnTo>
                  <a:lnTo>
                    <a:pt x="366040" y="16875"/>
                  </a:lnTo>
                  <a:lnTo>
                    <a:pt x="16875" y="16875"/>
                  </a:lnTo>
                  <a:lnTo>
                    <a:pt x="16875" y="32585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14" name="그래픽 11">
              <a:extLst>
                <a:ext uri="{FF2B5EF4-FFF2-40B4-BE49-F238E27FC236}">
                  <a16:creationId xmlns:a16="http://schemas.microsoft.com/office/drawing/2014/main" id="{6DEC10E1-490B-3497-36F4-DB10289C1B5B}"/>
                </a:ext>
              </a:extLst>
            </p:cNvPr>
            <p:cNvGrpSpPr/>
            <p:nvPr/>
          </p:nvGrpSpPr>
          <p:grpSpPr>
            <a:xfrm>
              <a:off x="1556034" y="4607036"/>
              <a:ext cx="374561" cy="153904"/>
              <a:chOff x="1556034" y="4607036"/>
              <a:chExt cx="374561" cy="153904"/>
            </a:xfrm>
            <a:grpFill/>
          </p:grpSpPr>
          <p:grpSp>
            <p:nvGrpSpPr>
              <p:cNvPr id="118" name="그래픽 11">
                <a:extLst>
                  <a:ext uri="{FF2B5EF4-FFF2-40B4-BE49-F238E27FC236}">
                    <a16:creationId xmlns:a16="http://schemas.microsoft.com/office/drawing/2014/main" id="{51EFA9C3-48D8-2C52-CD4A-07BB66F75C7D}"/>
                  </a:ext>
                </a:extLst>
              </p:cNvPr>
              <p:cNvGrpSpPr/>
              <p:nvPr/>
            </p:nvGrpSpPr>
            <p:grpSpPr>
              <a:xfrm>
                <a:off x="1556034" y="4607036"/>
                <a:ext cx="66782" cy="153904"/>
                <a:chOff x="1556034" y="4607036"/>
                <a:chExt cx="66782" cy="153904"/>
              </a:xfrm>
              <a:grpFill/>
            </p:grpSpPr>
            <p:sp>
              <p:nvSpPr>
                <p:cNvPr id="123" name="자유형: 도형 90">
                  <a:extLst>
                    <a:ext uri="{FF2B5EF4-FFF2-40B4-BE49-F238E27FC236}">
                      <a16:creationId xmlns:a16="http://schemas.microsoft.com/office/drawing/2014/main" id="{F22ECFCC-EC96-82B3-BA3F-E2191E1E8E44}"/>
                    </a:ext>
                  </a:extLst>
                </p:cNvPr>
                <p:cNvSpPr/>
                <p:nvPr/>
              </p:nvSpPr>
              <p:spPr>
                <a:xfrm>
                  <a:off x="1556034" y="460703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4" name="자유형: 도형 91">
                  <a:extLst>
                    <a:ext uri="{FF2B5EF4-FFF2-40B4-BE49-F238E27FC236}">
                      <a16:creationId xmlns:a16="http://schemas.microsoft.com/office/drawing/2014/main" id="{71371FF7-0ADE-E5B5-50F5-B92A0E70B2EC}"/>
                    </a:ext>
                  </a:extLst>
                </p:cNvPr>
                <p:cNvSpPr/>
                <p:nvPr/>
              </p:nvSpPr>
              <p:spPr>
                <a:xfrm>
                  <a:off x="1556034" y="4675540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5" name="자유형: 도형 92">
                  <a:extLst>
                    <a:ext uri="{FF2B5EF4-FFF2-40B4-BE49-F238E27FC236}">
                      <a16:creationId xmlns:a16="http://schemas.microsoft.com/office/drawing/2014/main" id="{E2DA0D60-5626-D0AE-B79B-207BDD8CD2A2}"/>
                    </a:ext>
                  </a:extLst>
                </p:cNvPr>
                <p:cNvSpPr/>
                <p:nvPr/>
              </p:nvSpPr>
              <p:spPr>
                <a:xfrm>
                  <a:off x="1556034" y="474406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그래픽 11">
                <a:extLst>
                  <a:ext uri="{FF2B5EF4-FFF2-40B4-BE49-F238E27FC236}">
                    <a16:creationId xmlns:a16="http://schemas.microsoft.com/office/drawing/2014/main" id="{CB5974F1-5B08-D0E2-B22F-F0F66C604D58}"/>
                  </a:ext>
                </a:extLst>
              </p:cNvPr>
              <p:cNvGrpSpPr/>
              <p:nvPr/>
            </p:nvGrpSpPr>
            <p:grpSpPr>
              <a:xfrm>
                <a:off x="1863804" y="4607036"/>
                <a:ext cx="66791" cy="153904"/>
                <a:chOff x="1863804" y="4607036"/>
                <a:chExt cx="66791" cy="153904"/>
              </a:xfrm>
              <a:grpFill/>
            </p:grpSpPr>
            <p:sp>
              <p:nvSpPr>
                <p:cNvPr id="120" name="자유형: 도형 87">
                  <a:extLst>
                    <a:ext uri="{FF2B5EF4-FFF2-40B4-BE49-F238E27FC236}">
                      <a16:creationId xmlns:a16="http://schemas.microsoft.com/office/drawing/2014/main" id="{F9A9EC7B-7054-A549-2425-ECC56D07566D}"/>
                    </a:ext>
                  </a:extLst>
                </p:cNvPr>
                <p:cNvSpPr/>
                <p:nvPr/>
              </p:nvSpPr>
              <p:spPr>
                <a:xfrm>
                  <a:off x="1863804" y="460703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1" name="자유형: 도형 88">
                  <a:extLst>
                    <a:ext uri="{FF2B5EF4-FFF2-40B4-BE49-F238E27FC236}">
                      <a16:creationId xmlns:a16="http://schemas.microsoft.com/office/drawing/2014/main" id="{F214C5E7-8CD8-E7C5-0452-B6D3523DB578}"/>
                    </a:ext>
                  </a:extLst>
                </p:cNvPr>
                <p:cNvSpPr/>
                <p:nvPr/>
              </p:nvSpPr>
              <p:spPr>
                <a:xfrm>
                  <a:off x="1863804" y="4675540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2" name="자유형: 도형 89">
                  <a:extLst>
                    <a:ext uri="{FF2B5EF4-FFF2-40B4-BE49-F238E27FC236}">
                      <a16:creationId xmlns:a16="http://schemas.microsoft.com/office/drawing/2014/main" id="{E51CF946-A99E-08F2-FC4D-22DAC025EE8D}"/>
                    </a:ext>
                  </a:extLst>
                </p:cNvPr>
                <p:cNvSpPr/>
                <p:nvPr/>
              </p:nvSpPr>
              <p:spPr>
                <a:xfrm>
                  <a:off x="1863804" y="474406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5" name="그래픽 11">
              <a:extLst>
                <a:ext uri="{FF2B5EF4-FFF2-40B4-BE49-F238E27FC236}">
                  <a16:creationId xmlns:a16="http://schemas.microsoft.com/office/drawing/2014/main" id="{5878017D-373C-ACF1-FC93-88C286CD99A3}"/>
                </a:ext>
              </a:extLst>
            </p:cNvPr>
            <p:cNvGrpSpPr/>
            <p:nvPr/>
          </p:nvGrpSpPr>
          <p:grpSpPr>
            <a:xfrm>
              <a:off x="1706588" y="4608361"/>
              <a:ext cx="73435" cy="151351"/>
              <a:chOff x="1706588" y="4608361"/>
              <a:chExt cx="73435" cy="151351"/>
            </a:xfrm>
            <a:grpFill/>
          </p:grpSpPr>
          <p:sp>
            <p:nvSpPr>
              <p:cNvPr id="116" name="자유형: 도형 83">
                <a:extLst>
                  <a:ext uri="{FF2B5EF4-FFF2-40B4-BE49-F238E27FC236}">
                    <a16:creationId xmlns:a16="http://schemas.microsoft.com/office/drawing/2014/main" id="{014200DC-B6EF-0770-1FDF-35AA53B24179}"/>
                  </a:ext>
                </a:extLst>
              </p:cNvPr>
              <p:cNvSpPr/>
              <p:nvPr/>
            </p:nvSpPr>
            <p:spPr>
              <a:xfrm>
                <a:off x="1706588" y="4608361"/>
                <a:ext cx="73435" cy="72950"/>
              </a:xfrm>
              <a:custGeom>
                <a:avLst/>
                <a:gdLst>
                  <a:gd name="connsiteX0" fmla="*/ 36720 w 73435"/>
                  <a:gd name="connsiteY0" fmla="*/ 72951 h 72950"/>
                  <a:gd name="connsiteX1" fmla="*/ 0 w 73435"/>
                  <a:gd name="connsiteY1" fmla="*/ 36475 h 72950"/>
                  <a:gd name="connsiteX2" fmla="*/ 36720 w 73435"/>
                  <a:gd name="connsiteY2" fmla="*/ 0 h 72950"/>
                  <a:gd name="connsiteX3" fmla="*/ 73436 w 73435"/>
                  <a:gd name="connsiteY3" fmla="*/ 36475 h 72950"/>
                  <a:gd name="connsiteX4" fmla="*/ 36720 w 73435"/>
                  <a:gd name="connsiteY4" fmla="*/ 72951 h 72950"/>
                  <a:gd name="connsiteX5" fmla="*/ 36720 w 73435"/>
                  <a:gd name="connsiteY5" fmla="*/ 16871 h 72950"/>
                  <a:gd name="connsiteX6" fmla="*/ 16875 w 73435"/>
                  <a:gd name="connsiteY6" fmla="*/ 36471 h 72950"/>
                  <a:gd name="connsiteX7" fmla="*/ 36720 w 73435"/>
                  <a:gd name="connsiteY7" fmla="*/ 56071 h 72950"/>
                  <a:gd name="connsiteX8" fmla="*/ 56561 w 73435"/>
                  <a:gd name="connsiteY8" fmla="*/ 36471 h 72950"/>
                  <a:gd name="connsiteX9" fmla="*/ 36720 w 73435"/>
                  <a:gd name="connsiteY9" fmla="*/ 16871 h 7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35" h="72950">
                    <a:moveTo>
                      <a:pt x="36720" y="72951"/>
                    </a:moveTo>
                    <a:cubicBezTo>
                      <a:pt x="16474" y="72951"/>
                      <a:pt x="0" y="56586"/>
                      <a:pt x="0" y="36475"/>
                    </a:cubicBezTo>
                    <a:cubicBezTo>
                      <a:pt x="0" y="16365"/>
                      <a:pt x="16474" y="0"/>
                      <a:pt x="36720" y="0"/>
                    </a:cubicBezTo>
                    <a:cubicBezTo>
                      <a:pt x="56966" y="0"/>
                      <a:pt x="73436" y="16365"/>
                      <a:pt x="73436" y="36475"/>
                    </a:cubicBezTo>
                    <a:cubicBezTo>
                      <a:pt x="73436" y="56586"/>
                      <a:pt x="56966" y="72951"/>
                      <a:pt x="36720" y="72951"/>
                    </a:cubicBezTo>
                    <a:close/>
                    <a:moveTo>
                      <a:pt x="36720" y="16871"/>
                    </a:moveTo>
                    <a:cubicBezTo>
                      <a:pt x="25777" y="16871"/>
                      <a:pt x="16875" y="25663"/>
                      <a:pt x="16875" y="36471"/>
                    </a:cubicBezTo>
                    <a:cubicBezTo>
                      <a:pt x="16875" y="47280"/>
                      <a:pt x="25777" y="56071"/>
                      <a:pt x="36720" y="56071"/>
                    </a:cubicBezTo>
                    <a:cubicBezTo>
                      <a:pt x="47663" y="56071"/>
                      <a:pt x="56561" y="47280"/>
                      <a:pt x="56561" y="36471"/>
                    </a:cubicBezTo>
                    <a:cubicBezTo>
                      <a:pt x="56561" y="25663"/>
                      <a:pt x="47663" y="16871"/>
                      <a:pt x="36720" y="1687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7" name="자유형: 도형 84">
                <a:extLst>
                  <a:ext uri="{FF2B5EF4-FFF2-40B4-BE49-F238E27FC236}">
                    <a16:creationId xmlns:a16="http://schemas.microsoft.com/office/drawing/2014/main" id="{9769C329-0427-B5D2-B39C-92FF758B7802}"/>
                  </a:ext>
                </a:extLst>
              </p:cNvPr>
              <p:cNvSpPr/>
              <p:nvPr/>
            </p:nvSpPr>
            <p:spPr>
              <a:xfrm>
                <a:off x="1734875" y="4663825"/>
                <a:ext cx="16875" cy="95887"/>
              </a:xfrm>
              <a:custGeom>
                <a:avLst/>
                <a:gdLst>
                  <a:gd name="connsiteX0" fmla="*/ 0 w 16875"/>
                  <a:gd name="connsiteY0" fmla="*/ 0 h 95887"/>
                  <a:gd name="connsiteX1" fmla="*/ 16875 w 16875"/>
                  <a:gd name="connsiteY1" fmla="*/ 0 h 95887"/>
                  <a:gd name="connsiteX2" fmla="*/ 16875 w 16875"/>
                  <a:gd name="connsiteY2" fmla="*/ 95888 h 95887"/>
                  <a:gd name="connsiteX3" fmla="*/ 0 w 16875"/>
                  <a:gd name="connsiteY3" fmla="*/ 95888 h 9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75" h="95887">
                    <a:moveTo>
                      <a:pt x="0" y="0"/>
                    </a:moveTo>
                    <a:lnTo>
                      <a:pt x="16875" y="0"/>
                    </a:lnTo>
                    <a:lnTo>
                      <a:pt x="16875" y="95888"/>
                    </a:lnTo>
                    <a:lnTo>
                      <a:pt x="0" y="9588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cxnSp>
        <p:nvCxnSpPr>
          <p:cNvPr id="218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 flipH="1" flipV="1">
            <a:off x="1156884" y="3354468"/>
            <a:ext cx="9959" cy="1029761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>
            <a:off x="1164502" y="3361408"/>
            <a:ext cx="1750092" cy="8467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 flipH="1">
            <a:off x="2919203" y="3362128"/>
            <a:ext cx="3241" cy="1007201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>
            <a:off x="2910737" y="4365752"/>
            <a:ext cx="1238838" cy="6661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35">
            <a:extLst>
              <a:ext uri="{FF2B5EF4-FFF2-40B4-BE49-F238E27FC236}">
                <a16:creationId xmlns:a16="http://schemas.microsoft.com/office/drawing/2014/main" id="{FF065FA5-EFFC-9A1B-EB04-6A2FB474E042}"/>
              </a:ext>
            </a:extLst>
          </p:cNvPr>
          <p:cNvCxnSpPr>
            <a:cxnSpLocks/>
          </p:cNvCxnSpPr>
          <p:nvPr/>
        </p:nvCxnSpPr>
        <p:spPr>
          <a:xfrm flipH="1">
            <a:off x="4149575" y="3359865"/>
            <a:ext cx="3233169" cy="10010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35">
            <a:extLst>
              <a:ext uri="{FF2B5EF4-FFF2-40B4-BE49-F238E27FC236}">
                <a16:creationId xmlns:a16="http://schemas.microsoft.com/office/drawing/2014/main" id="{FF065FA5-EFFC-9A1B-EB04-6A2FB474E042}"/>
              </a:ext>
            </a:extLst>
          </p:cNvPr>
          <p:cNvCxnSpPr>
            <a:cxnSpLocks/>
          </p:cNvCxnSpPr>
          <p:nvPr/>
        </p:nvCxnSpPr>
        <p:spPr>
          <a:xfrm flipV="1">
            <a:off x="7384575" y="3351398"/>
            <a:ext cx="0" cy="1014354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>
            <a:off x="7375837" y="4365752"/>
            <a:ext cx="1520299" cy="4049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">
            <a:extLst>
              <a:ext uri="{FF2B5EF4-FFF2-40B4-BE49-F238E27FC236}">
                <a16:creationId xmlns:a16="http://schemas.microsoft.com/office/drawing/2014/main" id="{6E038CF5-712D-CF53-E156-98C96EDA5D18}"/>
              </a:ext>
            </a:extLst>
          </p:cNvPr>
          <p:cNvCxnSpPr/>
          <p:nvPr/>
        </p:nvCxnSpPr>
        <p:spPr>
          <a:xfrm>
            <a:off x="8896137" y="3369875"/>
            <a:ext cx="1091758" cy="6782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35">
            <a:extLst>
              <a:ext uri="{FF2B5EF4-FFF2-40B4-BE49-F238E27FC236}">
                <a16:creationId xmlns:a16="http://schemas.microsoft.com/office/drawing/2014/main" id="{FF065FA5-EFFC-9A1B-EB04-6A2FB474E042}"/>
              </a:ext>
            </a:extLst>
          </p:cNvPr>
          <p:cNvCxnSpPr>
            <a:cxnSpLocks/>
          </p:cNvCxnSpPr>
          <p:nvPr/>
        </p:nvCxnSpPr>
        <p:spPr>
          <a:xfrm flipV="1">
            <a:off x="8896137" y="3369875"/>
            <a:ext cx="0" cy="1014354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35">
            <a:extLst>
              <a:ext uri="{FF2B5EF4-FFF2-40B4-BE49-F238E27FC236}">
                <a16:creationId xmlns:a16="http://schemas.microsoft.com/office/drawing/2014/main" id="{FF065FA5-EFFC-9A1B-EB04-6A2FB474E042}"/>
              </a:ext>
            </a:extLst>
          </p:cNvPr>
          <p:cNvCxnSpPr>
            <a:cxnSpLocks/>
          </p:cNvCxnSpPr>
          <p:nvPr/>
        </p:nvCxnSpPr>
        <p:spPr>
          <a:xfrm flipV="1">
            <a:off x="9979428" y="3359865"/>
            <a:ext cx="0" cy="1014354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37">
            <a:extLst>
              <a:ext uri="{FF2B5EF4-FFF2-40B4-BE49-F238E27FC236}">
                <a16:creationId xmlns:a16="http://schemas.microsoft.com/office/drawing/2014/main" id="{F7522EAC-698E-9676-2DC4-4CCABFD9DBCA}"/>
              </a:ext>
            </a:extLst>
          </p:cNvPr>
          <p:cNvCxnSpPr>
            <a:cxnSpLocks/>
          </p:cNvCxnSpPr>
          <p:nvPr/>
        </p:nvCxnSpPr>
        <p:spPr>
          <a:xfrm>
            <a:off x="9987895" y="4372413"/>
            <a:ext cx="2204105" cy="0"/>
          </a:xfrm>
          <a:prstGeom prst="line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4">
            <a:extLst>
              <a:ext uri="{FF2B5EF4-FFF2-40B4-BE49-F238E27FC236}">
                <a16:creationId xmlns:a16="http://schemas.microsoft.com/office/drawing/2014/main" id="{57C30DA2-56D7-66EB-AA0C-A26A07712317}"/>
              </a:ext>
            </a:extLst>
          </p:cNvPr>
          <p:cNvSpPr/>
          <p:nvPr/>
        </p:nvSpPr>
        <p:spPr>
          <a:xfrm>
            <a:off x="1066776" y="3261875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78">
            <a:extLst>
              <a:ext uri="{FF2B5EF4-FFF2-40B4-BE49-F238E27FC236}">
                <a16:creationId xmlns:a16="http://schemas.microsoft.com/office/drawing/2014/main" id="{7E07995D-1147-5EB5-34C4-220D33A172D9}"/>
              </a:ext>
            </a:extLst>
          </p:cNvPr>
          <p:cNvSpPr/>
          <p:nvPr/>
        </p:nvSpPr>
        <p:spPr>
          <a:xfrm>
            <a:off x="2809890" y="4257752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14F3A187-605A-BEC0-98F8-EBADFBA22DC6}"/>
              </a:ext>
            </a:extLst>
          </p:cNvPr>
          <p:cNvSpPr/>
          <p:nvPr/>
        </p:nvSpPr>
        <p:spPr>
          <a:xfrm>
            <a:off x="4053011" y="3307957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" name="Oval 81">
            <a:extLst>
              <a:ext uri="{FF2B5EF4-FFF2-40B4-BE49-F238E27FC236}">
                <a16:creationId xmlns:a16="http://schemas.microsoft.com/office/drawing/2014/main" id="{14F3A187-605A-BEC0-98F8-EBADFBA22DC6}"/>
              </a:ext>
            </a:extLst>
          </p:cNvPr>
          <p:cNvSpPr/>
          <p:nvPr/>
        </p:nvSpPr>
        <p:spPr>
          <a:xfrm>
            <a:off x="7274744" y="4249806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9" name="Oval 78">
            <a:extLst>
              <a:ext uri="{FF2B5EF4-FFF2-40B4-BE49-F238E27FC236}">
                <a16:creationId xmlns:a16="http://schemas.microsoft.com/office/drawing/2014/main" id="{7E07995D-1147-5EB5-34C4-220D33A172D9}"/>
              </a:ext>
            </a:extLst>
          </p:cNvPr>
          <p:cNvSpPr/>
          <p:nvPr/>
        </p:nvSpPr>
        <p:spPr>
          <a:xfrm>
            <a:off x="8788136" y="3307957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0" name="Oval 81">
            <a:extLst>
              <a:ext uri="{FF2B5EF4-FFF2-40B4-BE49-F238E27FC236}">
                <a16:creationId xmlns:a16="http://schemas.microsoft.com/office/drawing/2014/main" id="{14F3A187-605A-BEC0-98F8-EBADFBA22DC6}"/>
              </a:ext>
            </a:extLst>
          </p:cNvPr>
          <p:cNvSpPr/>
          <p:nvPr/>
        </p:nvSpPr>
        <p:spPr>
          <a:xfrm>
            <a:off x="9871428" y="4221661"/>
            <a:ext cx="216000" cy="216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defRPr/>
            </a:pPr>
            <a:endParaRPr lang="en-GB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" name="눈물 방울 234">
            <a:extLst>
              <a:ext uri="{FF2B5EF4-FFF2-40B4-BE49-F238E27FC236}">
                <a16:creationId xmlns:a16="http://schemas.microsoft.com/office/drawing/2014/main" id="{6A161299-D532-B593-F31C-A0D0C198D9F4}"/>
              </a:ext>
            </a:extLst>
          </p:cNvPr>
          <p:cNvSpPr/>
          <p:nvPr/>
        </p:nvSpPr>
        <p:spPr>
          <a:xfrm rot="7096596">
            <a:off x="709606" y="2251020"/>
            <a:ext cx="617954" cy="61795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860909" y="2427818"/>
            <a:ext cx="327249" cy="32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6" name="눈물 방울 235">
            <a:extLst>
              <a:ext uri="{FF2B5EF4-FFF2-40B4-BE49-F238E27FC236}">
                <a16:creationId xmlns:a16="http://schemas.microsoft.com/office/drawing/2014/main" id="{6A161299-D532-B593-F31C-A0D0C198D9F4}"/>
              </a:ext>
            </a:extLst>
          </p:cNvPr>
          <p:cNvSpPr/>
          <p:nvPr/>
        </p:nvSpPr>
        <p:spPr>
          <a:xfrm rot="7096596">
            <a:off x="3751700" y="2299393"/>
            <a:ext cx="617954" cy="61795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3903347" y="2487880"/>
            <a:ext cx="327249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238" name="눈물 방울 237">
            <a:extLst>
              <a:ext uri="{FF2B5EF4-FFF2-40B4-BE49-F238E27FC236}">
                <a16:creationId xmlns:a16="http://schemas.microsoft.com/office/drawing/2014/main" id="{6A161299-D532-B593-F31C-A0D0C198D9F4}"/>
              </a:ext>
            </a:extLst>
          </p:cNvPr>
          <p:cNvSpPr/>
          <p:nvPr/>
        </p:nvSpPr>
        <p:spPr>
          <a:xfrm rot="2700639">
            <a:off x="6651326" y="4316686"/>
            <a:ext cx="617954" cy="61795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8651328" y="2502944"/>
            <a:ext cx="327249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3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6796678" y="4489518"/>
            <a:ext cx="327249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grpSp>
        <p:nvGrpSpPr>
          <p:cNvPr id="239" name="그래픽 11">
            <a:extLst>
              <a:ext uri="{FF2B5EF4-FFF2-40B4-BE49-F238E27FC236}">
                <a16:creationId xmlns:a16="http://schemas.microsoft.com/office/drawing/2014/main" id="{6452ACC9-A05F-1987-AD6F-F090DA407387}"/>
              </a:ext>
            </a:extLst>
          </p:cNvPr>
          <p:cNvGrpSpPr/>
          <p:nvPr/>
        </p:nvGrpSpPr>
        <p:grpSpPr>
          <a:xfrm>
            <a:off x="3051225" y="3988546"/>
            <a:ext cx="195865" cy="276215"/>
            <a:chOff x="1551849" y="4320879"/>
            <a:chExt cx="382914" cy="540000"/>
          </a:xfrm>
          <a:solidFill>
            <a:schemeClr val="accent1"/>
          </a:solidFill>
        </p:grpSpPr>
        <p:sp>
          <p:nvSpPr>
            <p:cNvPr id="240" name="자유형: 도형 77">
              <a:extLst>
                <a:ext uri="{FF2B5EF4-FFF2-40B4-BE49-F238E27FC236}">
                  <a16:creationId xmlns:a16="http://schemas.microsoft.com/office/drawing/2014/main" id="{4A69DBB3-0241-15AD-B8C9-81652D407EE8}"/>
                </a:ext>
              </a:extLst>
            </p:cNvPr>
            <p:cNvSpPr/>
            <p:nvPr/>
          </p:nvSpPr>
          <p:spPr>
            <a:xfrm>
              <a:off x="1596935" y="4320879"/>
              <a:ext cx="292743" cy="207435"/>
            </a:xfrm>
            <a:custGeom>
              <a:avLst/>
              <a:gdLst>
                <a:gd name="connsiteX0" fmla="*/ 292739 w 292743"/>
                <a:gd name="connsiteY0" fmla="*/ 207436 h 207435"/>
                <a:gd name="connsiteX1" fmla="*/ 275864 w 292743"/>
                <a:gd name="connsiteY1" fmla="*/ 207436 h 207435"/>
                <a:gd name="connsiteX2" fmla="*/ 275864 w 292743"/>
                <a:gd name="connsiteY2" fmla="*/ 126862 h 207435"/>
                <a:gd name="connsiteX3" fmla="*/ 164932 w 292743"/>
                <a:gd name="connsiteY3" fmla="*/ 16875 h 207435"/>
                <a:gd name="connsiteX4" fmla="*/ 127786 w 292743"/>
                <a:gd name="connsiteY4" fmla="*/ 16875 h 207435"/>
                <a:gd name="connsiteX5" fmla="*/ 16875 w 292743"/>
                <a:gd name="connsiteY5" fmla="*/ 126862 h 207435"/>
                <a:gd name="connsiteX6" fmla="*/ 16875 w 292743"/>
                <a:gd name="connsiteY6" fmla="*/ 207263 h 207435"/>
                <a:gd name="connsiteX7" fmla="*/ 0 w 292743"/>
                <a:gd name="connsiteY7" fmla="*/ 207263 h 207435"/>
                <a:gd name="connsiteX8" fmla="*/ 0 w 292743"/>
                <a:gd name="connsiteY8" fmla="*/ 126862 h 207435"/>
                <a:gd name="connsiteX9" fmla="*/ 127790 w 292743"/>
                <a:gd name="connsiteY9" fmla="*/ 0 h 207435"/>
                <a:gd name="connsiteX10" fmla="*/ 164936 w 292743"/>
                <a:gd name="connsiteY10" fmla="*/ 0 h 207435"/>
                <a:gd name="connsiteX11" fmla="*/ 292743 w 292743"/>
                <a:gd name="connsiteY11" fmla="*/ 126862 h 207435"/>
                <a:gd name="connsiteX12" fmla="*/ 292743 w 292743"/>
                <a:gd name="connsiteY12" fmla="*/ 207436 h 20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743" h="207435">
                  <a:moveTo>
                    <a:pt x="292739" y="207436"/>
                  </a:moveTo>
                  <a:lnTo>
                    <a:pt x="275864" y="207436"/>
                  </a:lnTo>
                  <a:lnTo>
                    <a:pt x="275864" y="126862"/>
                  </a:lnTo>
                  <a:cubicBezTo>
                    <a:pt x="275864" y="66213"/>
                    <a:pt x="226100" y="16875"/>
                    <a:pt x="164932" y="16875"/>
                  </a:cubicBezTo>
                  <a:lnTo>
                    <a:pt x="127786" y="16875"/>
                  </a:lnTo>
                  <a:cubicBezTo>
                    <a:pt x="66631" y="16875"/>
                    <a:pt x="16875" y="66213"/>
                    <a:pt x="16875" y="126862"/>
                  </a:cubicBezTo>
                  <a:lnTo>
                    <a:pt x="16875" y="207263"/>
                  </a:lnTo>
                  <a:lnTo>
                    <a:pt x="0" y="207263"/>
                  </a:lnTo>
                  <a:lnTo>
                    <a:pt x="0" y="126862"/>
                  </a:lnTo>
                  <a:cubicBezTo>
                    <a:pt x="4" y="56911"/>
                    <a:pt x="57329" y="0"/>
                    <a:pt x="127790" y="0"/>
                  </a:cubicBezTo>
                  <a:lnTo>
                    <a:pt x="164936" y="0"/>
                  </a:lnTo>
                  <a:cubicBezTo>
                    <a:pt x="235410" y="0"/>
                    <a:pt x="292743" y="56911"/>
                    <a:pt x="292743" y="126862"/>
                  </a:cubicBezTo>
                  <a:lnTo>
                    <a:pt x="292743" y="20743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1" name="자유형: 도형 80">
              <a:extLst>
                <a:ext uri="{FF2B5EF4-FFF2-40B4-BE49-F238E27FC236}">
                  <a16:creationId xmlns:a16="http://schemas.microsoft.com/office/drawing/2014/main" id="{69824494-5031-2747-13B6-1A8B1F10A6FD}"/>
                </a:ext>
              </a:extLst>
            </p:cNvPr>
            <p:cNvSpPr/>
            <p:nvPr/>
          </p:nvSpPr>
          <p:spPr>
            <a:xfrm>
              <a:off x="1551849" y="4518147"/>
              <a:ext cx="382914" cy="342731"/>
            </a:xfrm>
            <a:custGeom>
              <a:avLst/>
              <a:gdLst>
                <a:gd name="connsiteX0" fmla="*/ 382915 w 382914"/>
                <a:gd name="connsiteY0" fmla="*/ 342731 h 342731"/>
                <a:gd name="connsiteX1" fmla="*/ 0 w 382914"/>
                <a:gd name="connsiteY1" fmla="*/ 342731 h 342731"/>
                <a:gd name="connsiteX2" fmla="*/ 0 w 382914"/>
                <a:gd name="connsiteY2" fmla="*/ 0 h 342731"/>
                <a:gd name="connsiteX3" fmla="*/ 382915 w 382914"/>
                <a:gd name="connsiteY3" fmla="*/ 0 h 342731"/>
                <a:gd name="connsiteX4" fmla="*/ 382915 w 382914"/>
                <a:gd name="connsiteY4" fmla="*/ 342731 h 342731"/>
                <a:gd name="connsiteX5" fmla="*/ 16875 w 382914"/>
                <a:gd name="connsiteY5" fmla="*/ 325856 h 342731"/>
                <a:gd name="connsiteX6" fmla="*/ 366040 w 382914"/>
                <a:gd name="connsiteY6" fmla="*/ 325856 h 342731"/>
                <a:gd name="connsiteX7" fmla="*/ 366040 w 382914"/>
                <a:gd name="connsiteY7" fmla="*/ 16875 h 342731"/>
                <a:gd name="connsiteX8" fmla="*/ 16875 w 382914"/>
                <a:gd name="connsiteY8" fmla="*/ 16875 h 342731"/>
                <a:gd name="connsiteX9" fmla="*/ 16875 w 382914"/>
                <a:gd name="connsiteY9" fmla="*/ 325856 h 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2914" h="342731">
                  <a:moveTo>
                    <a:pt x="382915" y="342731"/>
                  </a:moveTo>
                  <a:lnTo>
                    <a:pt x="0" y="342731"/>
                  </a:lnTo>
                  <a:lnTo>
                    <a:pt x="0" y="0"/>
                  </a:lnTo>
                  <a:lnTo>
                    <a:pt x="382915" y="0"/>
                  </a:lnTo>
                  <a:lnTo>
                    <a:pt x="382915" y="342731"/>
                  </a:lnTo>
                  <a:close/>
                  <a:moveTo>
                    <a:pt x="16875" y="325856"/>
                  </a:moveTo>
                  <a:lnTo>
                    <a:pt x="366040" y="325856"/>
                  </a:lnTo>
                  <a:lnTo>
                    <a:pt x="366040" y="16875"/>
                  </a:lnTo>
                  <a:lnTo>
                    <a:pt x="16875" y="16875"/>
                  </a:lnTo>
                  <a:lnTo>
                    <a:pt x="16875" y="32585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42" name="그래픽 11">
              <a:extLst>
                <a:ext uri="{FF2B5EF4-FFF2-40B4-BE49-F238E27FC236}">
                  <a16:creationId xmlns:a16="http://schemas.microsoft.com/office/drawing/2014/main" id="{6DEC10E1-490B-3497-36F4-DB10289C1B5B}"/>
                </a:ext>
              </a:extLst>
            </p:cNvPr>
            <p:cNvGrpSpPr/>
            <p:nvPr/>
          </p:nvGrpSpPr>
          <p:grpSpPr>
            <a:xfrm>
              <a:off x="1556034" y="4607036"/>
              <a:ext cx="374561" cy="153904"/>
              <a:chOff x="1556034" y="4607036"/>
              <a:chExt cx="374561" cy="153904"/>
            </a:xfrm>
            <a:grpFill/>
          </p:grpSpPr>
          <p:grpSp>
            <p:nvGrpSpPr>
              <p:cNvPr id="246" name="그래픽 11">
                <a:extLst>
                  <a:ext uri="{FF2B5EF4-FFF2-40B4-BE49-F238E27FC236}">
                    <a16:creationId xmlns:a16="http://schemas.microsoft.com/office/drawing/2014/main" id="{51EFA9C3-48D8-2C52-CD4A-07BB66F75C7D}"/>
                  </a:ext>
                </a:extLst>
              </p:cNvPr>
              <p:cNvGrpSpPr/>
              <p:nvPr/>
            </p:nvGrpSpPr>
            <p:grpSpPr>
              <a:xfrm>
                <a:off x="1556034" y="4607036"/>
                <a:ext cx="66782" cy="153904"/>
                <a:chOff x="1556034" y="4607036"/>
                <a:chExt cx="66782" cy="153904"/>
              </a:xfrm>
              <a:grpFill/>
            </p:grpSpPr>
            <p:sp>
              <p:nvSpPr>
                <p:cNvPr id="251" name="자유형: 도형 90">
                  <a:extLst>
                    <a:ext uri="{FF2B5EF4-FFF2-40B4-BE49-F238E27FC236}">
                      <a16:creationId xmlns:a16="http://schemas.microsoft.com/office/drawing/2014/main" id="{F22ECFCC-EC96-82B3-BA3F-E2191E1E8E44}"/>
                    </a:ext>
                  </a:extLst>
                </p:cNvPr>
                <p:cNvSpPr/>
                <p:nvPr/>
              </p:nvSpPr>
              <p:spPr>
                <a:xfrm>
                  <a:off x="1556034" y="460703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2" name="자유형: 도형 91">
                  <a:extLst>
                    <a:ext uri="{FF2B5EF4-FFF2-40B4-BE49-F238E27FC236}">
                      <a16:creationId xmlns:a16="http://schemas.microsoft.com/office/drawing/2014/main" id="{71371FF7-0ADE-E5B5-50F5-B92A0E70B2EC}"/>
                    </a:ext>
                  </a:extLst>
                </p:cNvPr>
                <p:cNvSpPr/>
                <p:nvPr/>
              </p:nvSpPr>
              <p:spPr>
                <a:xfrm>
                  <a:off x="1556034" y="4675540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3" name="자유형: 도형 92">
                  <a:extLst>
                    <a:ext uri="{FF2B5EF4-FFF2-40B4-BE49-F238E27FC236}">
                      <a16:creationId xmlns:a16="http://schemas.microsoft.com/office/drawing/2014/main" id="{E2DA0D60-5626-D0AE-B79B-207BDD8CD2A2}"/>
                    </a:ext>
                  </a:extLst>
                </p:cNvPr>
                <p:cNvSpPr/>
                <p:nvPr/>
              </p:nvSpPr>
              <p:spPr>
                <a:xfrm>
                  <a:off x="1556034" y="474406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47" name="그래픽 11">
                <a:extLst>
                  <a:ext uri="{FF2B5EF4-FFF2-40B4-BE49-F238E27FC236}">
                    <a16:creationId xmlns:a16="http://schemas.microsoft.com/office/drawing/2014/main" id="{CB5974F1-5B08-D0E2-B22F-F0F66C604D58}"/>
                  </a:ext>
                </a:extLst>
              </p:cNvPr>
              <p:cNvGrpSpPr/>
              <p:nvPr/>
            </p:nvGrpSpPr>
            <p:grpSpPr>
              <a:xfrm>
                <a:off x="1863804" y="4607036"/>
                <a:ext cx="66791" cy="153904"/>
                <a:chOff x="1863804" y="4607036"/>
                <a:chExt cx="66791" cy="153904"/>
              </a:xfrm>
              <a:grpFill/>
            </p:grpSpPr>
            <p:sp>
              <p:nvSpPr>
                <p:cNvPr id="248" name="자유형: 도형 87">
                  <a:extLst>
                    <a:ext uri="{FF2B5EF4-FFF2-40B4-BE49-F238E27FC236}">
                      <a16:creationId xmlns:a16="http://schemas.microsoft.com/office/drawing/2014/main" id="{F9A9EC7B-7054-A549-2425-ECC56D07566D}"/>
                    </a:ext>
                  </a:extLst>
                </p:cNvPr>
                <p:cNvSpPr/>
                <p:nvPr/>
              </p:nvSpPr>
              <p:spPr>
                <a:xfrm>
                  <a:off x="1863804" y="460703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9" name="자유형: 도형 88">
                  <a:extLst>
                    <a:ext uri="{FF2B5EF4-FFF2-40B4-BE49-F238E27FC236}">
                      <a16:creationId xmlns:a16="http://schemas.microsoft.com/office/drawing/2014/main" id="{F214C5E7-8CD8-E7C5-0452-B6D3523DB578}"/>
                    </a:ext>
                  </a:extLst>
                </p:cNvPr>
                <p:cNvSpPr/>
                <p:nvPr/>
              </p:nvSpPr>
              <p:spPr>
                <a:xfrm>
                  <a:off x="1863804" y="4675540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0" name="자유형: 도형 89">
                  <a:extLst>
                    <a:ext uri="{FF2B5EF4-FFF2-40B4-BE49-F238E27FC236}">
                      <a16:creationId xmlns:a16="http://schemas.microsoft.com/office/drawing/2014/main" id="{E51CF946-A99E-08F2-FC4D-22DAC025EE8D}"/>
                    </a:ext>
                  </a:extLst>
                </p:cNvPr>
                <p:cNvSpPr/>
                <p:nvPr/>
              </p:nvSpPr>
              <p:spPr>
                <a:xfrm>
                  <a:off x="1863804" y="474406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43" name="그래픽 11">
              <a:extLst>
                <a:ext uri="{FF2B5EF4-FFF2-40B4-BE49-F238E27FC236}">
                  <a16:creationId xmlns:a16="http://schemas.microsoft.com/office/drawing/2014/main" id="{5878017D-373C-ACF1-FC93-88C286CD99A3}"/>
                </a:ext>
              </a:extLst>
            </p:cNvPr>
            <p:cNvGrpSpPr/>
            <p:nvPr/>
          </p:nvGrpSpPr>
          <p:grpSpPr>
            <a:xfrm>
              <a:off x="1706588" y="4608361"/>
              <a:ext cx="73435" cy="151351"/>
              <a:chOff x="1706588" y="4608361"/>
              <a:chExt cx="73435" cy="151351"/>
            </a:xfrm>
            <a:grpFill/>
          </p:grpSpPr>
          <p:sp>
            <p:nvSpPr>
              <p:cNvPr id="244" name="자유형: 도형 83">
                <a:extLst>
                  <a:ext uri="{FF2B5EF4-FFF2-40B4-BE49-F238E27FC236}">
                    <a16:creationId xmlns:a16="http://schemas.microsoft.com/office/drawing/2014/main" id="{014200DC-B6EF-0770-1FDF-35AA53B24179}"/>
                  </a:ext>
                </a:extLst>
              </p:cNvPr>
              <p:cNvSpPr/>
              <p:nvPr/>
            </p:nvSpPr>
            <p:spPr>
              <a:xfrm>
                <a:off x="1706588" y="4608361"/>
                <a:ext cx="73435" cy="72950"/>
              </a:xfrm>
              <a:custGeom>
                <a:avLst/>
                <a:gdLst>
                  <a:gd name="connsiteX0" fmla="*/ 36720 w 73435"/>
                  <a:gd name="connsiteY0" fmla="*/ 72951 h 72950"/>
                  <a:gd name="connsiteX1" fmla="*/ 0 w 73435"/>
                  <a:gd name="connsiteY1" fmla="*/ 36475 h 72950"/>
                  <a:gd name="connsiteX2" fmla="*/ 36720 w 73435"/>
                  <a:gd name="connsiteY2" fmla="*/ 0 h 72950"/>
                  <a:gd name="connsiteX3" fmla="*/ 73436 w 73435"/>
                  <a:gd name="connsiteY3" fmla="*/ 36475 h 72950"/>
                  <a:gd name="connsiteX4" fmla="*/ 36720 w 73435"/>
                  <a:gd name="connsiteY4" fmla="*/ 72951 h 72950"/>
                  <a:gd name="connsiteX5" fmla="*/ 36720 w 73435"/>
                  <a:gd name="connsiteY5" fmla="*/ 16871 h 72950"/>
                  <a:gd name="connsiteX6" fmla="*/ 16875 w 73435"/>
                  <a:gd name="connsiteY6" fmla="*/ 36471 h 72950"/>
                  <a:gd name="connsiteX7" fmla="*/ 36720 w 73435"/>
                  <a:gd name="connsiteY7" fmla="*/ 56071 h 72950"/>
                  <a:gd name="connsiteX8" fmla="*/ 56561 w 73435"/>
                  <a:gd name="connsiteY8" fmla="*/ 36471 h 72950"/>
                  <a:gd name="connsiteX9" fmla="*/ 36720 w 73435"/>
                  <a:gd name="connsiteY9" fmla="*/ 16871 h 7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35" h="72950">
                    <a:moveTo>
                      <a:pt x="36720" y="72951"/>
                    </a:moveTo>
                    <a:cubicBezTo>
                      <a:pt x="16474" y="72951"/>
                      <a:pt x="0" y="56586"/>
                      <a:pt x="0" y="36475"/>
                    </a:cubicBezTo>
                    <a:cubicBezTo>
                      <a:pt x="0" y="16365"/>
                      <a:pt x="16474" y="0"/>
                      <a:pt x="36720" y="0"/>
                    </a:cubicBezTo>
                    <a:cubicBezTo>
                      <a:pt x="56966" y="0"/>
                      <a:pt x="73436" y="16365"/>
                      <a:pt x="73436" y="36475"/>
                    </a:cubicBezTo>
                    <a:cubicBezTo>
                      <a:pt x="73436" y="56586"/>
                      <a:pt x="56966" y="72951"/>
                      <a:pt x="36720" y="72951"/>
                    </a:cubicBezTo>
                    <a:close/>
                    <a:moveTo>
                      <a:pt x="36720" y="16871"/>
                    </a:moveTo>
                    <a:cubicBezTo>
                      <a:pt x="25777" y="16871"/>
                      <a:pt x="16875" y="25663"/>
                      <a:pt x="16875" y="36471"/>
                    </a:cubicBezTo>
                    <a:cubicBezTo>
                      <a:pt x="16875" y="47280"/>
                      <a:pt x="25777" y="56071"/>
                      <a:pt x="36720" y="56071"/>
                    </a:cubicBezTo>
                    <a:cubicBezTo>
                      <a:pt x="47663" y="56071"/>
                      <a:pt x="56561" y="47280"/>
                      <a:pt x="56561" y="36471"/>
                    </a:cubicBezTo>
                    <a:cubicBezTo>
                      <a:pt x="56561" y="25663"/>
                      <a:pt x="47663" y="16871"/>
                      <a:pt x="36720" y="1687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5" name="자유형: 도형 84">
                <a:extLst>
                  <a:ext uri="{FF2B5EF4-FFF2-40B4-BE49-F238E27FC236}">
                    <a16:creationId xmlns:a16="http://schemas.microsoft.com/office/drawing/2014/main" id="{9769C329-0427-B5D2-B39C-92FF758B7802}"/>
                  </a:ext>
                </a:extLst>
              </p:cNvPr>
              <p:cNvSpPr/>
              <p:nvPr/>
            </p:nvSpPr>
            <p:spPr>
              <a:xfrm>
                <a:off x="1734875" y="4663825"/>
                <a:ext cx="16875" cy="95887"/>
              </a:xfrm>
              <a:custGeom>
                <a:avLst/>
                <a:gdLst>
                  <a:gd name="connsiteX0" fmla="*/ 0 w 16875"/>
                  <a:gd name="connsiteY0" fmla="*/ 0 h 95887"/>
                  <a:gd name="connsiteX1" fmla="*/ 16875 w 16875"/>
                  <a:gd name="connsiteY1" fmla="*/ 0 h 95887"/>
                  <a:gd name="connsiteX2" fmla="*/ 16875 w 16875"/>
                  <a:gd name="connsiteY2" fmla="*/ 95888 h 95887"/>
                  <a:gd name="connsiteX3" fmla="*/ 0 w 16875"/>
                  <a:gd name="connsiteY3" fmla="*/ 95888 h 9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75" h="95887">
                    <a:moveTo>
                      <a:pt x="0" y="0"/>
                    </a:moveTo>
                    <a:lnTo>
                      <a:pt x="16875" y="0"/>
                    </a:lnTo>
                    <a:lnTo>
                      <a:pt x="16875" y="95888"/>
                    </a:lnTo>
                    <a:lnTo>
                      <a:pt x="0" y="9588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54" name="그래픽 11">
            <a:extLst>
              <a:ext uri="{FF2B5EF4-FFF2-40B4-BE49-F238E27FC236}">
                <a16:creationId xmlns:a16="http://schemas.microsoft.com/office/drawing/2014/main" id="{6452ACC9-A05F-1987-AD6F-F090DA407387}"/>
              </a:ext>
            </a:extLst>
          </p:cNvPr>
          <p:cNvGrpSpPr/>
          <p:nvPr/>
        </p:nvGrpSpPr>
        <p:grpSpPr>
          <a:xfrm>
            <a:off x="10123513" y="3951342"/>
            <a:ext cx="195865" cy="276215"/>
            <a:chOff x="1551849" y="4320879"/>
            <a:chExt cx="382914" cy="540000"/>
          </a:xfrm>
          <a:solidFill>
            <a:schemeClr val="accent1"/>
          </a:solidFill>
        </p:grpSpPr>
        <p:sp>
          <p:nvSpPr>
            <p:cNvPr id="255" name="자유형: 도형 77">
              <a:extLst>
                <a:ext uri="{FF2B5EF4-FFF2-40B4-BE49-F238E27FC236}">
                  <a16:creationId xmlns:a16="http://schemas.microsoft.com/office/drawing/2014/main" id="{4A69DBB3-0241-15AD-B8C9-81652D407EE8}"/>
                </a:ext>
              </a:extLst>
            </p:cNvPr>
            <p:cNvSpPr/>
            <p:nvPr/>
          </p:nvSpPr>
          <p:spPr>
            <a:xfrm>
              <a:off x="1596935" y="4320879"/>
              <a:ext cx="292743" cy="207435"/>
            </a:xfrm>
            <a:custGeom>
              <a:avLst/>
              <a:gdLst>
                <a:gd name="connsiteX0" fmla="*/ 292739 w 292743"/>
                <a:gd name="connsiteY0" fmla="*/ 207436 h 207435"/>
                <a:gd name="connsiteX1" fmla="*/ 275864 w 292743"/>
                <a:gd name="connsiteY1" fmla="*/ 207436 h 207435"/>
                <a:gd name="connsiteX2" fmla="*/ 275864 w 292743"/>
                <a:gd name="connsiteY2" fmla="*/ 126862 h 207435"/>
                <a:gd name="connsiteX3" fmla="*/ 164932 w 292743"/>
                <a:gd name="connsiteY3" fmla="*/ 16875 h 207435"/>
                <a:gd name="connsiteX4" fmla="*/ 127786 w 292743"/>
                <a:gd name="connsiteY4" fmla="*/ 16875 h 207435"/>
                <a:gd name="connsiteX5" fmla="*/ 16875 w 292743"/>
                <a:gd name="connsiteY5" fmla="*/ 126862 h 207435"/>
                <a:gd name="connsiteX6" fmla="*/ 16875 w 292743"/>
                <a:gd name="connsiteY6" fmla="*/ 207263 h 207435"/>
                <a:gd name="connsiteX7" fmla="*/ 0 w 292743"/>
                <a:gd name="connsiteY7" fmla="*/ 207263 h 207435"/>
                <a:gd name="connsiteX8" fmla="*/ 0 w 292743"/>
                <a:gd name="connsiteY8" fmla="*/ 126862 h 207435"/>
                <a:gd name="connsiteX9" fmla="*/ 127790 w 292743"/>
                <a:gd name="connsiteY9" fmla="*/ 0 h 207435"/>
                <a:gd name="connsiteX10" fmla="*/ 164936 w 292743"/>
                <a:gd name="connsiteY10" fmla="*/ 0 h 207435"/>
                <a:gd name="connsiteX11" fmla="*/ 292743 w 292743"/>
                <a:gd name="connsiteY11" fmla="*/ 126862 h 207435"/>
                <a:gd name="connsiteX12" fmla="*/ 292743 w 292743"/>
                <a:gd name="connsiteY12" fmla="*/ 207436 h 20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743" h="207435">
                  <a:moveTo>
                    <a:pt x="292739" y="207436"/>
                  </a:moveTo>
                  <a:lnTo>
                    <a:pt x="275864" y="207436"/>
                  </a:lnTo>
                  <a:lnTo>
                    <a:pt x="275864" y="126862"/>
                  </a:lnTo>
                  <a:cubicBezTo>
                    <a:pt x="275864" y="66213"/>
                    <a:pt x="226100" y="16875"/>
                    <a:pt x="164932" y="16875"/>
                  </a:cubicBezTo>
                  <a:lnTo>
                    <a:pt x="127786" y="16875"/>
                  </a:lnTo>
                  <a:cubicBezTo>
                    <a:pt x="66631" y="16875"/>
                    <a:pt x="16875" y="66213"/>
                    <a:pt x="16875" y="126862"/>
                  </a:cubicBezTo>
                  <a:lnTo>
                    <a:pt x="16875" y="207263"/>
                  </a:lnTo>
                  <a:lnTo>
                    <a:pt x="0" y="207263"/>
                  </a:lnTo>
                  <a:lnTo>
                    <a:pt x="0" y="126862"/>
                  </a:lnTo>
                  <a:cubicBezTo>
                    <a:pt x="4" y="56911"/>
                    <a:pt x="57329" y="0"/>
                    <a:pt x="127790" y="0"/>
                  </a:cubicBezTo>
                  <a:lnTo>
                    <a:pt x="164936" y="0"/>
                  </a:lnTo>
                  <a:cubicBezTo>
                    <a:pt x="235410" y="0"/>
                    <a:pt x="292743" y="56911"/>
                    <a:pt x="292743" y="126862"/>
                  </a:cubicBezTo>
                  <a:lnTo>
                    <a:pt x="292743" y="20743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" name="자유형: 도형 80">
              <a:extLst>
                <a:ext uri="{FF2B5EF4-FFF2-40B4-BE49-F238E27FC236}">
                  <a16:creationId xmlns:a16="http://schemas.microsoft.com/office/drawing/2014/main" id="{69824494-5031-2747-13B6-1A8B1F10A6FD}"/>
                </a:ext>
              </a:extLst>
            </p:cNvPr>
            <p:cNvSpPr/>
            <p:nvPr/>
          </p:nvSpPr>
          <p:spPr>
            <a:xfrm>
              <a:off x="1551849" y="4518147"/>
              <a:ext cx="382914" cy="342731"/>
            </a:xfrm>
            <a:custGeom>
              <a:avLst/>
              <a:gdLst>
                <a:gd name="connsiteX0" fmla="*/ 382915 w 382914"/>
                <a:gd name="connsiteY0" fmla="*/ 342731 h 342731"/>
                <a:gd name="connsiteX1" fmla="*/ 0 w 382914"/>
                <a:gd name="connsiteY1" fmla="*/ 342731 h 342731"/>
                <a:gd name="connsiteX2" fmla="*/ 0 w 382914"/>
                <a:gd name="connsiteY2" fmla="*/ 0 h 342731"/>
                <a:gd name="connsiteX3" fmla="*/ 382915 w 382914"/>
                <a:gd name="connsiteY3" fmla="*/ 0 h 342731"/>
                <a:gd name="connsiteX4" fmla="*/ 382915 w 382914"/>
                <a:gd name="connsiteY4" fmla="*/ 342731 h 342731"/>
                <a:gd name="connsiteX5" fmla="*/ 16875 w 382914"/>
                <a:gd name="connsiteY5" fmla="*/ 325856 h 342731"/>
                <a:gd name="connsiteX6" fmla="*/ 366040 w 382914"/>
                <a:gd name="connsiteY6" fmla="*/ 325856 h 342731"/>
                <a:gd name="connsiteX7" fmla="*/ 366040 w 382914"/>
                <a:gd name="connsiteY7" fmla="*/ 16875 h 342731"/>
                <a:gd name="connsiteX8" fmla="*/ 16875 w 382914"/>
                <a:gd name="connsiteY8" fmla="*/ 16875 h 342731"/>
                <a:gd name="connsiteX9" fmla="*/ 16875 w 382914"/>
                <a:gd name="connsiteY9" fmla="*/ 325856 h 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2914" h="342731">
                  <a:moveTo>
                    <a:pt x="382915" y="342731"/>
                  </a:moveTo>
                  <a:lnTo>
                    <a:pt x="0" y="342731"/>
                  </a:lnTo>
                  <a:lnTo>
                    <a:pt x="0" y="0"/>
                  </a:lnTo>
                  <a:lnTo>
                    <a:pt x="382915" y="0"/>
                  </a:lnTo>
                  <a:lnTo>
                    <a:pt x="382915" y="342731"/>
                  </a:lnTo>
                  <a:close/>
                  <a:moveTo>
                    <a:pt x="16875" y="325856"/>
                  </a:moveTo>
                  <a:lnTo>
                    <a:pt x="366040" y="325856"/>
                  </a:lnTo>
                  <a:lnTo>
                    <a:pt x="366040" y="16875"/>
                  </a:lnTo>
                  <a:lnTo>
                    <a:pt x="16875" y="16875"/>
                  </a:lnTo>
                  <a:lnTo>
                    <a:pt x="16875" y="32585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57" name="그래픽 11">
              <a:extLst>
                <a:ext uri="{FF2B5EF4-FFF2-40B4-BE49-F238E27FC236}">
                  <a16:creationId xmlns:a16="http://schemas.microsoft.com/office/drawing/2014/main" id="{6DEC10E1-490B-3497-36F4-DB10289C1B5B}"/>
                </a:ext>
              </a:extLst>
            </p:cNvPr>
            <p:cNvGrpSpPr/>
            <p:nvPr/>
          </p:nvGrpSpPr>
          <p:grpSpPr>
            <a:xfrm>
              <a:off x="1556034" y="4607036"/>
              <a:ext cx="374561" cy="153904"/>
              <a:chOff x="1556034" y="4607036"/>
              <a:chExt cx="374561" cy="153904"/>
            </a:xfrm>
            <a:grpFill/>
          </p:grpSpPr>
          <p:grpSp>
            <p:nvGrpSpPr>
              <p:cNvPr id="261" name="그래픽 11">
                <a:extLst>
                  <a:ext uri="{FF2B5EF4-FFF2-40B4-BE49-F238E27FC236}">
                    <a16:creationId xmlns:a16="http://schemas.microsoft.com/office/drawing/2014/main" id="{51EFA9C3-48D8-2C52-CD4A-07BB66F75C7D}"/>
                  </a:ext>
                </a:extLst>
              </p:cNvPr>
              <p:cNvGrpSpPr/>
              <p:nvPr/>
            </p:nvGrpSpPr>
            <p:grpSpPr>
              <a:xfrm>
                <a:off x="1556034" y="4607036"/>
                <a:ext cx="66782" cy="153904"/>
                <a:chOff x="1556034" y="4607036"/>
                <a:chExt cx="66782" cy="153904"/>
              </a:xfrm>
              <a:grpFill/>
            </p:grpSpPr>
            <p:sp>
              <p:nvSpPr>
                <p:cNvPr id="266" name="자유형: 도형 90">
                  <a:extLst>
                    <a:ext uri="{FF2B5EF4-FFF2-40B4-BE49-F238E27FC236}">
                      <a16:creationId xmlns:a16="http://schemas.microsoft.com/office/drawing/2014/main" id="{F22ECFCC-EC96-82B3-BA3F-E2191E1E8E44}"/>
                    </a:ext>
                  </a:extLst>
                </p:cNvPr>
                <p:cNvSpPr/>
                <p:nvPr/>
              </p:nvSpPr>
              <p:spPr>
                <a:xfrm>
                  <a:off x="1556034" y="460703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7" name="자유형: 도형 91">
                  <a:extLst>
                    <a:ext uri="{FF2B5EF4-FFF2-40B4-BE49-F238E27FC236}">
                      <a16:creationId xmlns:a16="http://schemas.microsoft.com/office/drawing/2014/main" id="{71371FF7-0ADE-E5B5-50F5-B92A0E70B2EC}"/>
                    </a:ext>
                  </a:extLst>
                </p:cNvPr>
                <p:cNvSpPr/>
                <p:nvPr/>
              </p:nvSpPr>
              <p:spPr>
                <a:xfrm>
                  <a:off x="1556034" y="4675540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8" name="자유형: 도형 92">
                  <a:extLst>
                    <a:ext uri="{FF2B5EF4-FFF2-40B4-BE49-F238E27FC236}">
                      <a16:creationId xmlns:a16="http://schemas.microsoft.com/office/drawing/2014/main" id="{E2DA0D60-5626-D0AE-B79B-207BDD8CD2A2}"/>
                    </a:ext>
                  </a:extLst>
                </p:cNvPr>
                <p:cNvSpPr/>
                <p:nvPr/>
              </p:nvSpPr>
              <p:spPr>
                <a:xfrm>
                  <a:off x="1556034" y="4744066"/>
                  <a:ext cx="66782" cy="16875"/>
                </a:xfrm>
                <a:custGeom>
                  <a:avLst/>
                  <a:gdLst>
                    <a:gd name="connsiteX0" fmla="*/ 0 w 66782"/>
                    <a:gd name="connsiteY0" fmla="*/ 0 h 16875"/>
                    <a:gd name="connsiteX1" fmla="*/ 66783 w 66782"/>
                    <a:gd name="connsiteY1" fmla="*/ 0 h 16875"/>
                    <a:gd name="connsiteX2" fmla="*/ 66783 w 66782"/>
                    <a:gd name="connsiteY2" fmla="*/ 16875 h 16875"/>
                    <a:gd name="connsiteX3" fmla="*/ 0 w 66782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82" h="16875">
                      <a:moveTo>
                        <a:pt x="0" y="0"/>
                      </a:moveTo>
                      <a:lnTo>
                        <a:pt x="66783" y="0"/>
                      </a:lnTo>
                      <a:lnTo>
                        <a:pt x="66783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62" name="그래픽 11">
                <a:extLst>
                  <a:ext uri="{FF2B5EF4-FFF2-40B4-BE49-F238E27FC236}">
                    <a16:creationId xmlns:a16="http://schemas.microsoft.com/office/drawing/2014/main" id="{CB5974F1-5B08-D0E2-B22F-F0F66C604D58}"/>
                  </a:ext>
                </a:extLst>
              </p:cNvPr>
              <p:cNvGrpSpPr/>
              <p:nvPr/>
            </p:nvGrpSpPr>
            <p:grpSpPr>
              <a:xfrm>
                <a:off x="1863804" y="4607036"/>
                <a:ext cx="66791" cy="153904"/>
                <a:chOff x="1863804" y="4607036"/>
                <a:chExt cx="66791" cy="153904"/>
              </a:xfrm>
              <a:grpFill/>
            </p:grpSpPr>
            <p:sp>
              <p:nvSpPr>
                <p:cNvPr id="263" name="자유형: 도형 87">
                  <a:extLst>
                    <a:ext uri="{FF2B5EF4-FFF2-40B4-BE49-F238E27FC236}">
                      <a16:creationId xmlns:a16="http://schemas.microsoft.com/office/drawing/2014/main" id="{F9A9EC7B-7054-A549-2425-ECC56D07566D}"/>
                    </a:ext>
                  </a:extLst>
                </p:cNvPr>
                <p:cNvSpPr/>
                <p:nvPr/>
              </p:nvSpPr>
              <p:spPr>
                <a:xfrm>
                  <a:off x="1863804" y="460703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4" name="자유형: 도형 88">
                  <a:extLst>
                    <a:ext uri="{FF2B5EF4-FFF2-40B4-BE49-F238E27FC236}">
                      <a16:creationId xmlns:a16="http://schemas.microsoft.com/office/drawing/2014/main" id="{F214C5E7-8CD8-E7C5-0452-B6D3523DB578}"/>
                    </a:ext>
                  </a:extLst>
                </p:cNvPr>
                <p:cNvSpPr/>
                <p:nvPr/>
              </p:nvSpPr>
              <p:spPr>
                <a:xfrm>
                  <a:off x="1863804" y="4675540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5" name="자유형: 도형 89">
                  <a:extLst>
                    <a:ext uri="{FF2B5EF4-FFF2-40B4-BE49-F238E27FC236}">
                      <a16:creationId xmlns:a16="http://schemas.microsoft.com/office/drawing/2014/main" id="{E51CF946-A99E-08F2-FC4D-22DAC025EE8D}"/>
                    </a:ext>
                  </a:extLst>
                </p:cNvPr>
                <p:cNvSpPr/>
                <p:nvPr/>
              </p:nvSpPr>
              <p:spPr>
                <a:xfrm>
                  <a:off x="1863804" y="4744066"/>
                  <a:ext cx="66791" cy="16875"/>
                </a:xfrm>
                <a:custGeom>
                  <a:avLst/>
                  <a:gdLst>
                    <a:gd name="connsiteX0" fmla="*/ 0 w 66791"/>
                    <a:gd name="connsiteY0" fmla="*/ 0 h 16875"/>
                    <a:gd name="connsiteX1" fmla="*/ 66791 w 66791"/>
                    <a:gd name="connsiteY1" fmla="*/ 0 h 16875"/>
                    <a:gd name="connsiteX2" fmla="*/ 66791 w 66791"/>
                    <a:gd name="connsiteY2" fmla="*/ 16875 h 16875"/>
                    <a:gd name="connsiteX3" fmla="*/ 0 w 66791"/>
                    <a:gd name="connsiteY3" fmla="*/ 16875 h 1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791" h="16875">
                      <a:moveTo>
                        <a:pt x="0" y="0"/>
                      </a:moveTo>
                      <a:lnTo>
                        <a:pt x="66791" y="0"/>
                      </a:lnTo>
                      <a:lnTo>
                        <a:pt x="66791" y="16875"/>
                      </a:lnTo>
                      <a:lnTo>
                        <a:pt x="0" y="1687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58" name="그래픽 11">
              <a:extLst>
                <a:ext uri="{FF2B5EF4-FFF2-40B4-BE49-F238E27FC236}">
                  <a16:creationId xmlns:a16="http://schemas.microsoft.com/office/drawing/2014/main" id="{5878017D-373C-ACF1-FC93-88C286CD99A3}"/>
                </a:ext>
              </a:extLst>
            </p:cNvPr>
            <p:cNvGrpSpPr/>
            <p:nvPr/>
          </p:nvGrpSpPr>
          <p:grpSpPr>
            <a:xfrm>
              <a:off x="1706588" y="4608361"/>
              <a:ext cx="73435" cy="151351"/>
              <a:chOff x="1706588" y="4608361"/>
              <a:chExt cx="73435" cy="151351"/>
            </a:xfrm>
            <a:grpFill/>
          </p:grpSpPr>
          <p:sp>
            <p:nvSpPr>
              <p:cNvPr id="259" name="자유형: 도형 83">
                <a:extLst>
                  <a:ext uri="{FF2B5EF4-FFF2-40B4-BE49-F238E27FC236}">
                    <a16:creationId xmlns:a16="http://schemas.microsoft.com/office/drawing/2014/main" id="{014200DC-B6EF-0770-1FDF-35AA53B24179}"/>
                  </a:ext>
                </a:extLst>
              </p:cNvPr>
              <p:cNvSpPr/>
              <p:nvPr/>
            </p:nvSpPr>
            <p:spPr>
              <a:xfrm>
                <a:off x="1706588" y="4608361"/>
                <a:ext cx="73435" cy="72950"/>
              </a:xfrm>
              <a:custGeom>
                <a:avLst/>
                <a:gdLst>
                  <a:gd name="connsiteX0" fmla="*/ 36720 w 73435"/>
                  <a:gd name="connsiteY0" fmla="*/ 72951 h 72950"/>
                  <a:gd name="connsiteX1" fmla="*/ 0 w 73435"/>
                  <a:gd name="connsiteY1" fmla="*/ 36475 h 72950"/>
                  <a:gd name="connsiteX2" fmla="*/ 36720 w 73435"/>
                  <a:gd name="connsiteY2" fmla="*/ 0 h 72950"/>
                  <a:gd name="connsiteX3" fmla="*/ 73436 w 73435"/>
                  <a:gd name="connsiteY3" fmla="*/ 36475 h 72950"/>
                  <a:gd name="connsiteX4" fmla="*/ 36720 w 73435"/>
                  <a:gd name="connsiteY4" fmla="*/ 72951 h 72950"/>
                  <a:gd name="connsiteX5" fmla="*/ 36720 w 73435"/>
                  <a:gd name="connsiteY5" fmla="*/ 16871 h 72950"/>
                  <a:gd name="connsiteX6" fmla="*/ 16875 w 73435"/>
                  <a:gd name="connsiteY6" fmla="*/ 36471 h 72950"/>
                  <a:gd name="connsiteX7" fmla="*/ 36720 w 73435"/>
                  <a:gd name="connsiteY7" fmla="*/ 56071 h 72950"/>
                  <a:gd name="connsiteX8" fmla="*/ 56561 w 73435"/>
                  <a:gd name="connsiteY8" fmla="*/ 36471 h 72950"/>
                  <a:gd name="connsiteX9" fmla="*/ 36720 w 73435"/>
                  <a:gd name="connsiteY9" fmla="*/ 16871 h 7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35" h="72950">
                    <a:moveTo>
                      <a:pt x="36720" y="72951"/>
                    </a:moveTo>
                    <a:cubicBezTo>
                      <a:pt x="16474" y="72951"/>
                      <a:pt x="0" y="56586"/>
                      <a:pt x="0" y="36475"/>
                    </a:cubicBezTo>
                    <a:cubicBezTo>
                      <a:pt x="0" y="16365"/>
                      <a:pt x="16474" y="0"/>
                      <a:pt x="36720" y="0"/>
                    </a:cubicBezTo>
                    <a:cubicBezTo>
                      <a:pt x="56966" y="0"/>
                      <a:pt x="73436" y="16365"/>
                      <a:pt x="73436" y="36475"/>
                    </a:cubicBezTo>
                    <a:cubicBezTo>
                      <a:pt x="73436" y="56586"/>
                      <a:pt x="56966" y="72951"/>
                      <a:pt x="36720" y="72951"/>
                    </a:cubicBezTo>
                    <a:close/>
                    <a:moveTo>
                      <a:pt x="36720" y="16871"/>
                    </a:moveTo>
                    <a:cubicBezTo>
                      <a:pt x="25777" y="16871"/>
                      <a:pt x="16875" y="25663"/>
                      <a:pt x="16875" y="36471"/>
                    </a:cubicBezTo>
                    <a:cubicBezTo>
                      <a:pt x="16875" y="47280"/>
                      <a:pt x="25777" y="56071"/>
                      <a:pt x="36720" y="56071"/>
                    </a:cubicBezTo>
                    <a:cubicBezTo>
                      <a:pt x="47663" y="56071"/>
                      <a:pt x="56561" y="47280"/>
                      <a:pt x="56561" y="36471"/>
                    </a:cubicBezTo>
                    <a:cubicBezTo>
                      <a:pt x="56561" y="25663"/>
                      <a:pt x="47663" y="16871"/>
                      <a:pt x="36720" y="1687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0" name="자유형: 도형 84">
                <a:extLst>
                  <a:ext uri="{FF2B5EF4-FFF2-40B4-BE49-F238E27FC236}">
                    <a16:creationId xmlns:a16="http://schemas.microsoft.com/office/drawing/2014/main" id="{9769C329-0427-B5D2-B39C-92FF758B7802}"/>
                  </a:ext>
                </a:extLst>
              </p:cNvPr>
              <p:cNvSpPr/>
              <p:nvPr/>
            </p:nvSpPr>
            <p:spPr>
              <a:xfrm>
                <a:off x="1734875" y="4663825"/>
                <a:ext cx="16875" cy="95887"/>
              </a:xfrm>
              <a:custGeom>
                <a:avLst/>
                <a:gdLst>
                  <a:gd name="connsiteX0" fmla="*/ 0 w 16875"/>
                  <a:gd name="connsiteY0" fmla="*/ 0 h 95887"/>
                  <a:gd name="connsiteX1" fmla="*/ 16875 w 16875"/>
                  <a:gd name="connsiteY1" fmla="*/ 0 h 95887"/>
                  <a:gd name="connsiteX2" fmla="*/ 16875 w 16875"/>
                  <a:gd name="connsiteY2" fmla="*/ 95888 h 95887"/>
                  <a:gd name="connsiteX3" fmla="*/ 0 w 16875"/>
                  <a:gd name="connsiteY3" fmla="*/ 95888 h 9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75" h="95887">
                    <a:moveTo>
                      <a:pt x="0" y="0"/>
                    </a:moveTo>
                    <a:lnTo>
                      <a:pt x="16875" y="0"/>
                    </a:lnTo>
                    <a:lnTo>
                      <a:pt x="16875" y="95888"/>
                    </a:lnTo>
                    <a:lnTo>
                      <a:pt x="0" y="9588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9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-568785" y="4381941"/>
            <a:ext cx="2056872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언어 기반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256231" y="874353"/>
            <a:ext cx="6991236" cy="3583120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78F547-0230-4B12-AFBD-8140FC061462}"/>
              </a:ext>
            </a:extLst>
          </p:cNvPr>
          <p:cNvSpPr/>
          <p:nvPr/>
        </p:nvSpPr>
        <p:spPr>
          <a:xfrm>
            <a:off x="6849532" y="4542811"/>
            <a:ext cx="5342467" cy="2315189"/>
          </a:xfrm>
          <a:prstGeom prst="roundRect">
            <a:avLst>
              <a:gd name="adj" fmla="val 45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5964040" y="3887569"/>
            <a:ext cx="1386568" cy="21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646228" y="214765"/>
            <a:ext cx="410048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하나에 버튼을 만들기</a:t>
            </a:r>
            <a:endParaRPr lang="en-US" altLang="ko-KR" sz="3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36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6241" y="4655749"/>
            <a:ext cx="5149048" cy="20893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241325" y="5506744"/>
            <a:ext cx="43423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처음부터 한번에 만들지않고</a:t>
            </a:r>
            <a:endParaRPr lang="en-US" altLang="ko-KR" sz="2800" spc="-15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하나씩 만들어보기</a:t>
            </a:r>
            <a:endParaRPr lang="en-US" altLang="ko-KR" sz="28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0" name="그래픽 162">
            <a:extLst>
              <a:ext uri="{FF2B5EF4-FFF2-40B4-BE49-F238E27FC236}">
                <a16:creationId xmlns:a16="http://schemas.microsoft.com/office/drawing/2014/main" id="{696E32BE-6166-43E4-BAAC-0221D0B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979" y="262555"/>
            <a:ext cx="421415" cy="402183"/>
            <a:chOff x="8739183" y="5236498"/>
            <a:chExt cx="540000" cy="515358"/>
          </a:xfrm>
          <a:solidFill>
            <a:schemeClr val="accent2"/>
          </a:solidFill>
        </p:grpSpPr>
        <p:sp>
          <p:nvSpPr>
            <p:cNvPr id="41" name="자유형: 도형 63">
              <a:extLst>
                <a:ext uri="{FF2B5EF4-FFF2-40B4-BE49-F238E27FC236}">
                  <a16:creationId xmlns:a16="http://schemas.microsoft.com/office/drawing/2014/main" id="{A9D1F3B2-7D8E-44C2-8385-FF45DFD332B5}"/>
                </a:ext>
              </a:extLst>
            </p:cNvPr>
            <p:cNvSpPr/>
            <p:nvPr/>
          </p:nvSpPr>
          <p:spPr>
            <a:xfrm>
              <a:off x="8849233" y="5460805"/>
              <a:ext cx="416766" cy="291051"/>
            </a:xfrm>
            <a:custGeom>
              <a:avLst/>
              <a:gdLst>
                <a:gd name="connsiteX0" fmla="*/ 161662 w 416766"/>
                <a:gd name="connsiteY0" fmla="*/ 291052 h 291051"/>
                <a:gd name="connsiteX1" fmla="*/ 161173 w 416766"/>
                <a:gd name="connsiteY1" fmla="*/ 291052 h 291051"/>
                <a:gd name="connsiteX2" fmla="*/ 161173 w 416766"/>
                <a:gd name="connsiteY2" fmla="*/ 274151 h 291051"/>
                <a:gd name="connsiteX3" fmla="*/ 161658 w 416766"/>
                <a:gd name="connsiteY3" fmla="*/ 274151 h 291051"/>
                <a:gd name="connsiteX4" fmla="*/ 177500 w 416766"/>
                <a:gd name="connsiteY4" fmla="*/ 273620 h 291051"/>
                <a:gd name="connsiteX5" fmla="*/ 178618 w 416766"/>
                <a:gd name="connsiteY5" fmla="*/ 290486 h 291051"/>
                <a:gd name="connsiteX6" fmla="*/ 161662 w 416766"/>
                <a:gd name="connsiteY6" fmla="*/ 291052 h 291051"/>
                <a:gd name="connsiteX7" fmla="*/ 143678 w 416766"/>
                <a:gd name="connsiteY7" fmla="*/ 290423 h 291051"/>
                <a:gd name="connsiteX8" fmla="*/ 126292 w 416766"/>
                <a:gd name="connsiteY8" fmla="*/ 288596 h 291051"/>
                <a:gd name="connsiteX9" fmla="*/ 128634 w 416766"/>
                <a:gd name="connsiteY9" fmla="*/ 271860 h 291051"/>
                <a:gd name="connsiteX10" fmla="*/ 144872 w 416766"/>
                <a:gd name="connsiteY10" fmla="*/ 273561 h 291051"/>
                <a:gd name="connsiteX11" fmla="*/ 143678 w 416766"/>
                <a:gd name="connsiteY11" fmla="*/ 290423 h 291051"/>
                <a:gd name="connsiteX12" fmla="*/ 195999 w 416766"/>
                <a:gd name="connsiteY12" fmla="*/ 288735 h 291051"/>
                <a:gd name="connsiteX13" fmla="*/ 193729 w 416766"/>
                <a:gd name="connsiteY13" fmla="*/ 271983 h 291051"/>
                <a:gd name="connsiteX14" fmla="*/ 209794 w 416766"/>
                <a:gd name="connsiteY14" fmla="*/ 269236 h 291051"/>
                <a:gd name="connsiteX15" fmla="*/ 213224 w 416766"/>
                <a:gd name="connsiteY15" fmla="*/ 285782 h 291051"/>
                <a:gd name="connsiteX16" fmla="*/ 195999 w 416766"/>
                <a:gd name="connsiteY16" fmla="*/ 288735 h 291051"/>
                <a:gd name="connsiteX17" fmla="*/ 109063 w 416766"/>
                <a:gd name="connsiteY17" fmla="*/ 285563 h 291051"/>
                <a:gd name="connsiteX18" fmla="*/ 92087 w 416766"/>
                <a:gd name="connsiteY18" fmla="*/ 281340 h 291051"/>
                <a:gd name="connsiteX19" fmla="*/ 96732 w 416766"/>
                <a:gd name="connsiteY19" fmla="*/ 265089 h 291051"/>
                <a:gd name="connsiteX20" fmla="*/ 112560 w 416766"/>
                <a:gd name="connsiteY20" fmla="*/ 269025 h 291051"/>
                <a:gd name="connsiteX21" fmla="*/ 109063 w 416766"/>
                <a:gd name="connsiteY21" fmla="*/ 285563 h 291051"/>
                <a:gd name="connsiteX22" fmla="*/ 230200 w 416766"/>
                <a:gd name="connsiteY22" fmla="*/ 281640 h 291051"/>
                <a:gd name="connsiteX23" fmla="*/ 225627 w 416766"/>
                <a:gd name="connsiteY23" fmla="*/ 265368 h 291051"/>
                <a:gd name="connsiteX24" fmla="*/ 241165 w 416766"/>
                <a:gd name="connsiteY24" fmla="*/ 260423 h 291051"/>
                <a:gd name="connsiteX25" fmla="*/ 246852 w 416766"/>
                <a:gd name="connsiteY25" fmla="*/ 276332 h 291051"/>
                <a:gd name="connsiteX26" fmla="*/ 230200 w 416766"/>
                <a:gd name="connsiteY26" fmla="*/ 281640 h 291051"/>
                <a:gd name="connsiteX27" fmla="*/ 75457 w 416766"/>
                <a:gd name="connsiteY27" fmla="*/ 275957 h 291051"/>
                <a:gd name="connsiteX28" fmla="*/ 59235 w 416766"/>
                <a:gd name="connsiteY28" fmla="*/ 269430 h 291051"/>
                <a:gd name="connsiteX29" fmla="*/ 66087 w 416766"/>
                <a:gd name="connsiteY29" fmla="*/ 253981 h 291051"/>
                <a:gd name="connsiteX30" fmla="*/ 81219 w 416766"/>
                <a:gd name="connsiteY30" fmla="*/ 260073 h 291051"/>
                <a:gd name="connsiteX31" fmla="*/ 75457 w 416766"/>
                <a:gd name="connsiteY31" fmla="*/ 275957 h 291051"/>
                <a:gd name="connsiteX32" fmla="*/ 263081 w 416766"/>
                <a:gd name="connsiteY32" fmla="*/ 269882 h 291051"/>
                <a:gd name="connsiteX33" fmla="*/ 256297 w 416766"/>
                <a:gd name="connsiteY33" fmla="*/ 254403 h 291051"/>
                <a:gd name="connsiteX34" fmla="*/ 270983 w 416766"/>
                <a:gd name="connsiteY34" fmla="*/ 247354 h 291051"/>
                <a:gd name="connsiteX35" fmla="*/ 278813 w 416766"/>
                <a:gd name="connsiteY35" fmla="*/ 262330 h 291051"/>
                <a:gd name="connsiteX36" fmla="*/ 263081 w 416766"/>
                <a:gd name="connsiteY36" fmla="*/ 269882 h 291051"/>
                <a:gd name="connsiteX37" fmla="*/ 43508 w 416766"/>
                <a:gd name="connsiteY37" fmla="*/ 261799 h 291051"/>
                <a:gd name="connsiteX38" fmla="*/ 28346 w 416766"/>
                <a:gd name="connsiteY38" fmla="*/ 253095 h 291051"/>
                <a:gd name="connsiteX39" fmla="*/ 37260 w 416766"/>
                <a:gd name="connsiteY39" fmla="*/ 238739 h 291051"/>
                <a:gd name="connsiteX40" fmla="*/ 51410 w 416766"/>
                <a:gd name="connsiteY40" fmla="*/ 246856 h 291051"/>
                <a:gd name="connsiteX41" fmla="*/ 43508 w 416766"/>
                <a:gd name="connsiteY41" fmla="*/ 261799 h 291051"/>
                <a:gd name="connsiteX42" fmla="*/ 294000 w 416766"/>
                <a:gd name="connsiteY42" fmla="*/ 253711 h 291051"/>
                <a:gd name="connsiteX43" fmla="*/ 285162 w 416766"/>
                <a:gd name="connsiteY43" fmla="*/ 239304 h 291051"/>
                <a:gd name="connsiteX44" fmla="*/ 298751 w 416766"/>
                <a:gd name="connsiteY44" fmla="*/ 230306 h 291051"/>
                <a:gd name="connsiteX45" fmla="*/ 308564 w 416766"/>
                <a:gd name="connsiteY45" fmla="*/ 244072 h 291051"/>
                <a:gd name="connsiteX46" fmla="*/ 294000 w 416766"/>
                <a:gd name="connsiteY46" fmla="*/ 253711 h 291051"/>
                <a:gd name="connsiteX47" fmla="*/ 13821 w 416766"/>
                <a:gd name="connsiteY47" fmla="*/ 243380 h 291051"/>
                <a:gd name="connsiteX48" fmla="*/ 2814 w 416766"/>
                <a:gd name="connsiteY48" fmla="*/ 235001 h 291051"/>
                <a:gd name="connsiteX49" fmla="*/ 0 w 416766"/>
                <a:gd name="connsiteY49" fmla="*/ 232706 h 291051"/>
                <a:gd name="connsiteX50" fmla="*/ 10766 w 416766"/>
                <a:gd name="connsiteY50" fmla="*/ 219675 h 291051"/>
                <a:gd name="connsiteX51" fmla="*/ 13403 w 416766"/>
                <a:gd name="connsiteY51" fmla="*/ 221830 h 291051"/>
                <a:gd name="connsiteX52" fmla="*/ 23692 w 416766"/>
                <a:gd name="connsiteY52" fmla="*/ 229665 h 291051"/>
                <a:gd name="connsiteX53" fmla="*/ 13821 w 416766"/>
                <a:gd name="connsiteY53" fmla="*/ 243380 h 291051"/>
                <a:gd name="connsiteX54" fmla="*/ 322431 w 416766"/>
                <a:gd name="connsiteY54" fmla="*/ 233453 h 291051"/>
                <a:gd name="connsiteX55" fmla="*/ 311711 w 416766"/>
                <a:gd name="connsiteY55" fmla="*/ 220388 h 291051"/>
                <a:gd name="connsiteX56" fmla="*/ 323962 w 416766"/>
                <a:gd name="connsiteY56" fmla="*/ 209613 h 291051"/>
                <a:gd name="connsiteX57" fmla="*/ 335547 w 416766"/>
                <a:gd name="connsiteY57" fmla="*/ 221915 h 291051"/>
                <a:gd name="connsiteX58" fmla="*/ 322431 w 416766"/>
                <a:gd name="connsiteY58" fmla="*/ 233453 h 291051"/>
                <a:gd name="connsiteX59" fmla="*/ 347861 w 416766"/>
                <a:gd name="connsiteY59" fmla="*/ 209520 h 291051"/>
                <a:gd name="connsiteX60" fmla="*/ 335458 w 416766"/>
                <a:gd name="connsiteY60" fmla="*/ 198032 h 291051"/>
                <a:gd name="connsiteX61" fmla="*/ 346157 w 416766"/>
                <a:gd name="connsiteY61" fmla="*/ 185684 h 291051"/>
                <a:gd name="connsiteX62" fmla="*/ 359294 w 416766"/>
                <a:gd name="connsiteY62" fmla="*/ 196320 h 291051"/>
                <a:gd name="connsiteX63" fmla="*/ 347861 w 416766"/>
                <a:gd name="connsiteY63" fmla="*/ 209520 h 291051"/>
                <a:gd name="connsiteX64" fmla="*/ 369820 w 416766"/>
                <a:gd name="connsiteY64" fmla="*/ 182372 h 291051"/>
                <a:gd name="connsiteX65" fmla="*/ 355999 w 416766"/>
                <a:gd name="connsiteY65" fmla="*/ 172652 h 291051"/>
                <a:gd name="connsiteX66" fmla="*/ 364930 w 416766"/>
                <a:gd name="connsiteY66" fmla="*/ 158988 h 291051"/>
                <a:gd name="connsiteX67" fmla="*/ 379384 w 416766"/>
                <a:gd name="connsiteY67" fmla="*/ 167742 h 291051"/>
                <a:gd name="connsiteX68" fmla="*/ 369820 w 416766"/>
                <a:gd name="connsiteY68" fmla="*/ 182372 h 291051"/>
                <a:gd name="connsiteX69" fmla="*/ 387939 w 416766"/>
                <a:gd name="connsiteY69" fmla="*/ 152491 h 291051"/>
                <a:gd name="connsiteX70" fmla="*/ 372921 w 416766"/>
                <a:gd name="connsiteY70" fmla="*/ 144745 h 291051"/>
                <a:gd name="connsiteX71" fmla="*/ 379924 w 416766"/>
                <a:gd name="connsiteY71" fmla="*/ 129975 h 291051"/>
                <a:gd name="connsiteX72" fmla="*/ 395432 w 416766"/>
                <a:gd name="connsiteY72" fmla="*/ 136704 h 291051"/>
                <a:gd name="connsiteX73" fmla="*/ 387939 w 416766"/>
                <a:gd name="connsiteY73" fmla="*/ 152491 h 291051"/>
                <a:gd name="connsiteX74" fmla="*/ 401844 w 416766"/>
                <a:gd name="connsiteY74" fmla="*/ 120428 h 291051"/>
                <a:gd name="connsiteX75" fmla="*/ 385919 w 416766"/>
                <a:gd name="connsiteY75" fmla="*/ 114775 h 291051"/>
                <a:gd name="connsiteX76" fmla="*/ 390859 w 416766"/>
                <a:gd name="connsiteY76" fmla="*/ 99217 h 291051"/>
                <a:gd name="connsiteX77" fmla="*/ 407130 w 416766"/>
                <a:gd name="connsiteY77" fmla="*/ 103781 h 291051"/>
                <a:gd name="connsiteX78" fmla="*/ 401844 w 416766"/>
                <a:gd name="connsiteY78" fmla="*/ 120428 h 291051"/>
                <a:gd name="connsiteX79" fmla="*/ 411273 w 416766"/>
                <a:gd name="connsiteY79" fmla="*/ 86818 h 291051"/>
                <a:gd name="connsiteX80" fmla="*/ 394727 w 416766"/>
                <a:gd name="connsiteY80" fmla="*/ 83371 h 291051"/>
                <a:gd name="connsiteX81" fmla="*/ 397524 w 416766"/>
                <a:gd name="connsiteY81" fmla="*/ 67285 h 291051"/>
                <a:gd name="connsiteX82" fmla="*/ 414260 w 416766"/>
                <a:gd name="connsiteY82" fmla="*/ 69630 h 291051"/>
                <a:gd name="connsiteX83" fmla="*/ 411273 w 416766"/>
                <a:gd name="connsiteY83" fmla="*/ 86818 h 291051"/>
                <a:gd name="connsiteX84" fmla="*/ 416095 w 416766"/>
                <a:gd name="connsiteY84" fmla="*/ 52270 h 291051"/>
                <a:gd name="connsiteX85" fmla="*/ 399237 w 416766"/>
                <a:gd name="connsiteY85" fmla="*/ 51055 h 291051"/>
                <a:gd name="connsiteX86" fmla="*/ 399866 w 416766"/>
                <a:gd name="connsiteY86" fmla="*/ 34737 h 291051"/>
                <a:gd name="connsiteX87" fmla="*/ 416766 w 416766"/>
                <a:gd name="connsiteY87" fmla="*/ 34834 h 291051"/>
                <a:gd name="connsiteX88" fmla="*/ 416095 w 416766"/>
                <a:gd name="connsiteY88" fmla="*/ 52270 h 291051"/>
                <a:gd name="connsiteX89" fmla="*/ 399419 w 416766"/>
                <a:gd name="connsiteY89" fmla="*/ 18402 h 291051"/>
                <a:gd name="connsiteX90" fmla="*/ 397891 w 416766"/>
                <a:gd name="connsiteY90" fmla="*/ 2143 h 291051"/>
                <a:gd name="connsiteX91" fmla="*/ 414653 w 416766"/>
                <a:gd name="connsiteY91" fmla="*/ 0 h 291051"/>
                <a:gd name="connsiteX92" fmla="*/ 416289 w 416766"/>
                <a:gd name="connsiteY92" fmla="*/ 17385 h 291051"/>
                <a:gd name="connsiteX93" fmla="*/ 399419 w 416766"/>
                <a:gd name="connsiteY93" fmla="*/ 18402 h 29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16766" h="291051">
                  <a:moveTo>
                    <a:pt x="161662" y="291052"/>
                  </a:moveTo>
                  <a:lnTo>
                    <a:pt x="161173" y="291052"/>
                  </a:lnTo>
                  <a:lnTo>
                    <a:pt x="161173" y="274151"/>
                  </a:lnTo>
                  <a:lnTo>
                    <a:pt x="161658" y="274151"/>
                  </a:lnTo>
                  <a:cubicBezTo>
                    <a:pt x="166953" y="274147"/>
                    <a:pt x="172285" y="273970"/>
                    <a:pt x="177500" y="273620"/>
                  </a:cubicBezTo>
                  <a:lnTo>
                    <a:pt x="178618" y="290486"/>
                  </a:lnTo>
                  <a:cubicBezTo>
                    <a:pt x="173040" y="290858"/>
                    <a:pt x="167337" y="291047"/>
                    <a:pt x="161662" y="291052"/>
                  </a:cubicBezTo>
                  <a:close/>
                  <a:moveTo>
                    <a:pt x="143678" y="290423"/>
                  </a:moveTo>
                  <a:cubicBezTo>
                    <a:pt x="137869" y="290010"/>
                    <a:pt x="132017" y="289398"/>
                    <a:pt x="126292" y="288596"/>
                  </a:cubicBezTo>
                  <a:lnTo>
                    <a:pt x="128634" y="271860"/>
                  </a:lnTo>
                  <a:cubicBezTo>
                    <a:pt x="133983" y="272607"/>
                    <a:pt x="139447" y="273181"/>
                    <a:pt x="144872" y="273561"/>
                  </a:cubicBezTo>
                  <a:lnTo>
                    <a:pt x="143678" y="290423"/>
                  </a:lnTo>
                  <a:close/>
                  <a:moveTo>
                    <a:pt x="195999" y="288735"/>
                  </a:moveTo>
                  <a:lnTo>
                    <a:pt x="193729" y="271983"/>
                  </a:lnTo>
                  <a:cubicBezTo>
                    <a:pt x="199091" y="271261"/>
                    <a:pt x="204491" y="270333"/>
                    <a:pt x="209794" y="269236"/>
                  </a:cubicBezTo>
                  <a:lnTo>
                    <a:pt x="213224" y="285782"/>
                  </a:lnTo>
                  <a:cubicBezTo>
                    <a:pt x="207537" y="286959"/>
                    <a:pt x="201741" y="287959"/>
                    <a:pt x="195999" y="288735"/>
                  </a:cubicBezTo>
                  <a:close/>
                  <a:moveTo>
                    <a:pt x="109063" y="285563"/>
                  </a:moveTo>
                  <a:cubicBezTo>
                    <a:pt x="103393" y="284361"/>
                    <a:pt x="97681" y="282943"/>
                    <a:pt x="92087" y="281340"/>
                  </a:cubicBezTo>
                  <a:lnTo>
                    <a:pt x="96732" y="265089"/>
                  </a:lnTo>
                  <a:cubicBezTo>
                    <a:pt x="101950" y="266583"/>
                    <a:pt x="107279" y="267903"/>
                    <a:pt x="112560" y="269025"/>
                  </a:cubicBezTo>
                  <a:lnTo>
                    <a:pt x="109063" y="285563"/>
                  </a:lnTo>
                  <a:close/>
                  <a:moveTo>
                    <a:pt x="230200" y="281640"/>
                  </a:moveTo>
                  <a:lnTo>
                    <a:pt x="225627" y="265368"/>
                  </a:lnTo>
                  <a:cubicBezTo>
                    <a:pt x="230837" y="263908"/>
                    <a:pt x="236064" y="262242"/>
                    <a:pt x="241165" y="260423"/>
                  </a:cubicBezTo>
                  <a:lnTo>
                    <a:pt x="246852" y="276332"/>
                  </a:lnTo>
                  <a:cubicBezTo>
                    <a:pt x="241388" y="278286"/>
                    <a:pt x="235786" y="280074"/>
                    <a:pt x="230200" y="281640"/>
                  </a:cubicBezTo>
                  <a:close/>
                  <a:moveTo>
                    <a:pt x="75457" y="275957"/>
                  </a:moveTo>
                  <a:cubicBezTo>
                    <a:pt x="69993" y="273978"/>
                    <a:pt x="64534" y="271785"/>
                    <a:pt x="59235" y="269430"/>
                  </a:cubicBezTo>
                  <a:lnTo>
                    <a:pt x="66087" y="253981"/>
                  </a:lnTo>
                  <a:cubicBezTo>
                    <a:pt x="71031" y="256175"/>
                    <a:pt x="76119" y="258221"/>
                    <a:pt x="81219" y="260073"/>
                  </a:cubicBezTo>
                  <a:lnTo>
                    <a:pt x="75457" y="275957"/>
                  </a:lnTo>
                  <a:close/>
                  <a:moveTo>
                    <a:pt x="263081" y="269882"/>
                  </a:moveTo>
                  <a:lnTo>
                    <a:pt x="256297" y="254403"/>
                  </a:lnTo>
                  <a:cubicBezTo>
                    <a:pt x="261271" y="252226"/>
                    <a:pt x="266212" y="249855"/>
                    <a:pt x="270983" y="247354"/>
                  </a:cubicBezTo>
                  <a:lnTo>
                    <a:pt x="278813" y="262330"/>
                  </a:lnTo>
                  <a:cubicBezTo>
                    <a:pt x="273700" y="265005"/>
                    <a:pt x="268405" y="267549"/>
                    <a:pt x="263081" y="269882"/>
                  </a:cubicBezTo>
                  <a:close/>
                  <a:moveTo>
                    <a:pt x="43508" y="261799"/>
                  </a:moveTo>
                  <a:cubicBezTo>
                    <a:pt x="38391" y="259090"/>
                    <a:pt x="33286" y="256162"/>
                    <a:pt x="28346" y="253095"/>
                  </a:cubicBezTo>
                  <a:lnTo>
                    <a:pt x="37260" y="238739"/>
                  </a:lnTo>
                  <a:cubicBezTo>
                    <a:pt x="41871" y="241599"/>
                    <a:pt x="46630" y="244329"/>
                    <a:pt x="51410" y="246856"/>
                  </a:cubicBezTo>
                  <a:lnTo>
                    <a:pt x="43508" y="261799"/>
                  </a:lnTo>
                  <a:close/>
                  <a:moveTo>
                    <a:pt x="294000" y="253711"/>
                  </a:moveTo>
                  <a:lnTo>
                    <a:pt x="285162" y="239304"/>
                  </a:lnTo>
                  <a:cubicBezTo>
                    <a:pt x="289756" y="236486"/>
                    <a:pt x="294330" y="233457"/>
                    <a:pt x="298751" y="230306"/>
                  </a:cubicBezTo>
                  <a:lnTo>
                    <a:pt x="308564" y="244072"/>
                  </a:lnTo>
                  <a:cubicBezTo>
                    <a:pt x="303826" y="247447"/>
                    <a:pt x="298920" y="250691"/>
                    <a:pt x="294000" y="253711"/>
                  </a:cubicBezTo>
                  <a:close/>
                  <a:moveTo>
                    <a:pt x="13821" y="243380"/>
                  </a:moveTo>
                  <a:cubicBezTo>
                    <a:pt x="10100" y="240701"/>
                    <a:pt x="6396" y="237878"/>
                    <a:pt x="2814" y="235001"/>
                  </a:cubicBezTo>
                  <a:cubicBezTo>
                    <a:pt x="1877" y="234242"/>
                    <a:pt x="937" y="233478"/>
                    <a:pt x="0" y="232706"/>
                  </a:cubicBezTo>
                  <a:lnTo>
                    <a:pt x="10766" y="219675"/>
                  </a:lnTo>
                  <a:cubicBezTo>
                    <a:pt x="11644" y="220400"/>
                    <a:pt x="12521" y="221117"/>
                    <a:pt x="13403" y="221830"/>
                  </a:cubicBezTo>
                  <a:cubicBezTo>
                    <a:pt x="16753" y="224530"/>
                    <a:pt x="20216" y="227163"/>
                    <a:pt x="23692" y="229665"/>
                  </a:cubicBezTo>
                  <a:lnTo>
                    <a:pt x="13821" y="243380"/>
                  </a:lnTo>
                  <a:close/>
                  <a:moveTo>
                    <a:pt x="322431" y="233453"/>
                  </a:moveTo>
                  <a:lnTo>
                    <a:pt x="311711" y="220388"/>
                  </a:lnTo>
                  <a:cubicBezTo>
                    <a:pt x="315900" y="216949"/>
                    <a:pt x="320030" y="213321"/>
                    <a:pt x="323962" y="209613"/>
                  </a:cubicBezTo>
                  <a:lnTo>
                    <a:pt x="335547" y="221915"/>
                  </a:lnTo>
                  <a:cubicBezTo>
                    <a:pt x="331332" y="225885"/>
                    <a:pt x="326915" y="229770"/>
                    <a:pt x="322431" y="233453"/>
                  </a:cubicBezTo>
                  <a:close/>
                  <a:moveTo>
                    <a:pt x="347861" y="209520"/>
                  </a:moveTo>
                  <a:lnTo>
                    <a:pt x="335458" y="198032"/>
                  </a:lnTo>
                  <a:cubicBezTo>
                    <a:pt x="339166" y="194033"/>
                    <a:pt x="342765" y="189878"/>
                    <a:pt x="346157" y="185684"/>
                  </a:cubicBezTo>
                  <a:lnTo>
                    <a:pt x="359294" y="196320"/>
                  </a:lnTo>
                  <a:cubicBezTo>
                    <a:pt x="355666" y="200808"/>
                    <a:pt x="351814" y="205242"/>
                    <a:pt x="347861" y="209520"/>
                  </a:cubicBezTo>
                  <a:close/>
                  <a:moveTo>
                    <a:pt x="369820" y="182372"/>
                  </a:moveTo>
                  <a:lnTo>
                    <a:pt x="355999" y="172652"/>
                  </a:lnTo>
                  <a:cubicBezTo>
                    <a:pt x="359117" y="168210"/>
                    <a:pt x="362125" y="163612"/>
                    <a:pt x="364930" y="158988"/>
                  </a:cubicBezTo>
                  <a:lnTo>
                    <a:pt x="379384" y="167742"/>
                  </a:lnTo>
                  <a:cubicBezTo>
                    <a:pt x="376380" y="172699"/>
                    <a:pt x="373161" y="177618"/>
                    <a:pt x="369820" y="182372"/>
                  </a:cubicBezTo>
                  <a:close/>
                  <a:moveTo>
                    <a:pt x="387939" y="152491"/>
                  </a:moveTo>
                  <a:lnTo>
                    <a:pt x="372921" y="144745"/>
                  </a:lnTo>
                  <a:cubicBezTo>
                    <a:pt x="375431" y="139885"/>
                    <a:pt x="377781" y="134920"/>
                    <a:pt x="379924" y="129975"/>
                  </a:cubicBezTo>
                  <a:lnTo>
                    <a:pt x="395432" y="136704"/>
                  </a:lnTo>
                  <a:cubicBezTo>
                    <a:pt x="393137" y="141990"/>
                    <a:pt x="390618" y="147306"/>
                    <a:pt x="387939" y="152491"/>
                  </a:cubicBezTo>
                  <a:close/>
                  <a:moveTo>
                    <a:pt x="401844" y="120428"/>
                  </a:moveTo>
                  <a:lnTo>
                    <a:pt x="385919" y="114775"/>
                  </a:lnTo>
                  <a:cubicBezTo>
                    <a:pt x="387745" y="109641"/>
                    <a:pt x="389403" y="104410"/>
                    <a:pt x="390859" y="99217"/>
                  </a:cubicBezTo>
                  <a:lnTo>
                    <a:pt x="407130" y="103781"/>
                  </a:lnTo>
                  <a:cubicBezTo>
                    <a:pt x="405574" y="109337"/>
                    <a:pt x="403793" y="114940"/>
                    <a:pt x="401844" y="120428"/>
                  </a:cubicBezTo>
                  <a:close/>
                  <a:moveTo>
                    <a:pt x="411273" y="86818"/>
                  </a:moveTo>
                  <a:lnTo>
                    <a:pt x="394727" y="83371"/>
                  </a:lnTo>
                  <a:cubicBezTo>
                    <a:pt x="395833" y="78089"/>
                    <a:pt x="396769" y="72676"/>
                    <a:pt x="397524" y="67285"/>
                  </a:cubicBezTo>
                  <a:lnTo>
                    <a:pt x="414260" y="69630"/>
                  </a:lnTo>
                  <a:cubicBezTo>
                    <a:pt x="413459" y="75385"/>
                    <a:pt x="412455" y="81169"/>
                    <a:pt x="411273" y="86818"/>
                  </a:cubicBezTo>
                  <a:close/>
                  <a:moveTo>
                    <a:pt x="416095" y="52270"/>
                  </a:moveTo>
                  <a:lnTo>
                    <a:pt x="399237" y="51055"/>
                  </a:lnTo>
                  <a:cubicBezTo>
                    <a:pt x="399625" y="45668"/>
                    <a:pt x="399836" y="40175"/>
                    <a:pt x="399866" y="34737"/>
                  </a:cubicBezTo>
                  <a:lnTo>
                    <a:pt x="416766" y="34834"/>
                  </a:lnTo>
                  <a:cubicBezTo>
                    <a:pt x="416732" y="40648"/>
                    <a:pt x="416505" y="46507"/>
                    <a:pt x="416095" y="52270"/>
                  </a:cubicBezTo>
                  <a:close/>
                  <a:moveTo>
                    <a:pt x="399419" y="18402"/>
                  </a:moveTo>
                  <a:cubicBezTo>
                    <a:pt x="399094" y="13015"/>
                    <a:pt x="398579" y="7543"/>
                    <a:pt x="397891" y="2143"/>
                  </a:cubicBezTo>
                  <a:lnTo>
                    <a:pt x="414653" y="0"/>
                  </a:lnTo>
                  <a:cubicBezTo>
                    <a:pt x="415391" y="5767"/>
                    <a:pt x="415943" y="11618"/>
                    <a:pt x="416289" y="17385"/>
                  </a:cubicBezTo>
                  <a:lnTo>
                    <a:pt x="399419" y="1840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자유형: 도형 64">
              <a:extLst>
                <a:ext uri="{FF2B5EF4-FFF2-40B4-BE49-F238E27FC236}">
                  <a16:creationId xmlns:a16="http://schemas.microsoft.com/office/drawing/2014/main" id="{030B35A5-4E03-441B-8C08-E6F24B3B6ADE}"/>
                </a:ext>
              </a:extLst>
            </p:cNvPr>
            <p:cNvSpPr/>
            <p:nvPr/>
          </p:nvSpPr>
          <p:spPr>
            <a:xfrm>
              <a:off x="8755863" y="5236498"/>
              <a:ext cx="367043" cy="348519"/>
            </a:xfrm>
            <a:custGeom>
              <a:avLst/>
              <a:gdLst>
                <a:gd name="connsiteX0" fmla="*/ 16242 w 367043"/>
                <a:gd name="connsiteY0" fmla="*/ 348519 h 348519"/>
                <a:gd name="connsiteX1" fmla="*/ 10699 w 367043"/>
                <a:gd name="connsiteY1" fmla="*/ 331961 h 348519"/>
                <a:gd name="connsiteX2" fmla="*/ 26899 w 367043"/>
                <a:gd name="connsiteY2" fmla="*/ 327135 h 348519"/>
                <a:gd name="connsiteX3" fmla="*/ 32084 w 367043"/>
                <a:gd name="connsiteY3" fmla="*/ 342617 h 348519"/>
                <a:gd name="connsiteX4" fmla="*/ 16242 w 367043"/>
                <a:gd name="connsiteY4" fmla="*/ 348519 h 348519"/>
                <a:gd name="connsiteX5" fmla="*/ 6286 w 367043"/>
                <a:gd name="connsiteY5" fmla="*/ 315052 h 348519"/>
                <a:gd name="connsiteX6" fmla="*/ 3029 w 367043"/>
                <a:gd name="connsiteY6" fmla="*/ 297899 h 348519"/>
                <a:gd name="connsiteX7" fmla="*/ 19731 w 367043"/>
                <a:gd name="connsiteY7" fmla="*/ 295308 h 348519"/>
                <a:gd name="connsiteX8" fmla="*/ 22773 w 367043"/>
                <a:gd name="connsiteY8" fmla="*/ 311352 h 348519"/>
                <a:gd name="connsiteX9" fmla="*/ 6286 w 367043"/>
                <a:gd name="connsiteY9" fmla="*/ 315052 h 348519"/>
                <a:gd name="connsiteX10" fmla="*/ 937 w 367043"/>
                <a:gd name="connsiteY10" fmla="*/ 280560 h 348519"/>
                <a:gd name="connsiteX11" fmla="*/ 0 w 367043"/>
                <a:gd name="connsiteY11" fmla="*/ 263132 h 348519"/>
                <a:gd name="connsiteX12" fmla="*/ 16896 w 367043"/>
                <a:gd name="connsiteY12" fmla="*/ 262786 h 348519"/>
                <a:gd name="connsiteX13" fmla="*/ 17774 w 367043"/>
                <a:gd name="connsiteY13" fmla="*/ 279100 h 348519"/>
                <a:gd name="connsiteX14" fmla="*/ 937 w 367043"/>
                <a:gd name="connsiteY14" fmla="*/ 280560 h 348519"/>
                <a:gd name="connsiteX15" fmla="*/ 17094 w 367043"/>
                <a:gd name="connsiteY15" fmla="*/ 246447 h 348519"/>
                <a:gd name="connsiteX16" fmla="*/ 211 w 367043"/>
                <a:gd name="connsiteY16" fmla="*/ 245679 h 348519"/>
                <a:gd name="connsiteX17" fmla="*/ 1582 w 367043"/>
                <a:gd name="connsiteY17" fmla="*/ 228281 h 348519"/>
                <a:gd name="connsiteX18" fmla="*/ 18373 w 367043"/>
                <a:gd name="connsiteY18" fmla="*/ 230171 h 348519"/>
                <a:gd name="connsiteX19" fmla="*/ 17094 w 367043"/>
                <a:gd name="connsiteY19" fmla="*/ 246447 h 348519"/>
                <a:gd name="connsiteX20" fmla="*/ 20748 w 367043"/>
                <a:gd name="connsiteY20" fmla="*/ 214021 h 348519"/>
                <a:gd name="connsiteX21" fmla="*/ 4117 w 367043"/>
                <a:gd name="connsiteY21" fmla="*/ 211013 h 348519"/>
                <a:gd name="connsiteX22" fmla="*/ 7805 w 367043"/>
                <a:gd name="connsiteY22" fmla="*/ 193944 h 348519"/>
                <a:gd name="connsiteX23" fmla="*/ 24195 w 367043"/>
                <a:gd name="connsiteY23" fmla="*/ 198075 h 348519"/>
                <a:gd name="connsiteX24" fmla="*/ 20748 w 367043"/>
                <a:gd name="connsiteY24" fmla="*/ 214021 h 348519"/>
                <a:gd name="connsiteX25" fmla="*/ 28713 w 367043"/>
                <a:gd name="connsiteY25" fmla="*/ 182389 h 348519"/>
                <a:gd name="connsiteX26" fmla="*/ 12644 w 367043"/>
                <a:gd name="connsiteY26" fmla="*/ 177162 h 348519"/>
                <a:gd name="connsiteX27" fmla="*/ 18617 w 367043"/>
                <a:gd name="connsiteY27" fmla="*/ 160722 h 348519"/>
                <a:gd name="connsiteX28" fmla="*/ 34294 w 367043"/>
                <a:gd name="connsiteY28" fmla="*/ 167033 h 348519"/>
                <a:gd name="connsiteX29" fmla="*/ 28713 w 367043"/>
                <a:gd name="connsiteY29" fmla="*/ 182389 h 348519"/>
                <a:gd name="connsiteX30" fmla="*/ 40905 w 367043"/>
                <a:gd name="connsiteY30" fmla="*/ 152090 h 348519"/>
                <a:gd name="connsiteX31" fmla="*/ 25692 w 367043"/>
                <a:gd name="connsiteY31" fmla="*/ 144733 h 348519"/>
                <a:gd name="connsiteX32" fmla="*/ 33834 w 367043"/>
                <a:gd name="connsiteY32" fmla="*/ 129263 h 348519"/>
                <a:gd name="connsiteX33" fmla="*/ 48511 w 367043"/>
                <a:gd name="connsiteY33" fmla="*/ 137633 h 348519"/>
                <a:gd name="connsiteX34" fmla="*/ 40905 w 367043"/>
                <a:gd name="connsiteY34" fmla="*/ 152090 h 348519"/>
                <a:gd name="connsiteX35" fmla="*/ 57075 w 367043"/>
                <a:gd name="connsiteY35" fmla="*/ 123723 h 348519"/>
                <a:gd name="connsiteX36" fmla="*/ 42998 w 367043"/>
                <a:gd name="connsiteY36" fmla="*/ 114375 h 348519"/>
                <a:gd name="connsiteX37" fmla="*/ 53144 w 367043"/>
                <a:gd name="connsiteY37" fmla="*/ 100153 h 348519"/>
                <a:gd name="connsiteX38" fmla="*/ 66563 w 367043"/>
                <a:gd name="connsiteY38" fmla="*/ 110430 h 348519"/>
                <a:gd name="connsiteX39" fmla="*/ 57075 w 367043"/>
                <a:gd name="connsiteY39" fmla="*/ 123723 h 348519"/>
                <a:gd name="connsiteX40" fmla="*/ 76925 w 367043"/>
                <a:gd name="connsiteY40" fmla="*/ 97808 h 348519"/>
                <a:gd name="connsiteX41" fmla="*/ 64235 w 367043"/>
                <a:gd name="connsiteY41" fmla="*/ 86649 h 348519"/>
                <a:gd name="connsiteX42" fmla="*/ 76203 w 367043"/>
                <a:gd name="connsiteY42" fmla="*/ 73925 h 348519"/>
                <a:gd name="connsiteX43" fmla="*/ 88113 w 367043"/>
                <a:gd name="connsiteY43" fmla="*/ 85919 h 348519"/>
                <a:gd name="connsiteX44" fmla="*/ 76925 w 367043"/>
                <a:gd name="connsiteY44" fmla="*/ 97808 h 348519"/>
                <a:gd name="connsiteX45" fmla="*/ 100073 w 367043"/>
                <a:gd name="connsiteY45" fmla="*/ 74815 h 348519"/>
                <a:gd name="connsiteX46" fmla="*/ 89003 w 367043"/>
                <a:gd name="connsiteY46" fmla="*/ 62045 h 348519"/>
                <a:gd name="connsiteX47" fmla="*/ 102583 w 367043"/>
                <a:gd name="connsiteY47" fmla="*/ 51060 h 348519"/>
                <a:gd name="connsiteX48" fmla="*/ 112759 w 367043"/>
                <a:gd name="connsiteY48" fmla="*/ 64551 h 348519"/>
                <a:gd name="connsiteX49" fmla="*/ 100073 w 367043"/>
                <a:gd name="connsiteY49" fmla="*/ 74815 h 348519"/>
                <a:gd name="connsiteX50" fmla="*/ 126111 w 367043"/>
                <a:gd name="connsiteY50" fmla="*/ 55185 h 348519"/>
                <a:gd name="connsiteX51" fmla="*/ 116880 w 367043"/>
                <a:gd name="connsiteY51" fmla="*/ 41032 h 348519"/>
                <a:gd name="connsiteX52" fmla="*/ 131823 w 367043"/>
                <a:gd name="connsiteY52" fmla="*/ 31999 h 348519"/>
                <a:gd name="connsiteX53" fmla="*/ 140063 w 367043"/>
                <a:gd name="connsiteY53" fmla="*/ 46752 h 348519"/>
                <a:gd name="connsiteX54" fmla="*/ 126111 w 367043"/>
                <a:gd name="connsiteY54" fmla="*/ 55185 h 348519"/>
                <a:gd name="connsiteX55" fmla="*/ 359564 w 367043"/>
                <a:gd name="connsiteY55" fmla="*/ 41255 h 348519"/>
                <a:gd name="connsiteX56" fmla="*/ 344693 w 367043"/>
                <a:gd name="connsiteY56" fmla="*/ 34530 h 348519"/>
                <a:gd name="connsiteX57" fmla="*/ 351122 w 367043"/>
                <a:gd name="connsiteY57" fmla="*/ 18904 h 348519"/>
                <a:gd name="connsiteX58" fmla="*/ 367044 w 367043"/>
                <a:gd name="connsiteY58" fmla="*/ 26097 h 348519"/>
                <a:gd name="connsiteX59" fmla="*/ 359564 w 367043"/>
                <a:gd name="connsiteY59" fmla="*/ 41255 h 348519"/>
                <a:gd name="connsiteX60" fmla="*/ 154554 w 367043"/>
                <a:gd name="connsiteY60" fmla="*/ 39310 h 348519"/>
                <a:gd name="connsiteX61" fmla="*/ 147353 w 367043"/>
                <a:gd name="connsiteY61" fmla="*/ 24017 h 348519"/>
                <a:gd name="connsiteX62" fmla="*/ 163392 w 367043"/>
                <a:gd name="connsiteY62" fmla="*/ 17128 h 348519"/>
                <a:gd name="connsiteX63" fmla="*/ 169522 w 367043"/>
                <a:gd name="connsiteY63" fmla="*/ 32877 h 348519"/>
                <a:gd name="connsiteX64" fmla="*/ 154554 w 367043"/>
                <a:gd name="connsiteY64" fmla="*/ 39310 h 348519"/>
                <a:gd name="connsiteX65" fmla="*/ 329396 w 367043"/>
                <a:gd name="connsiteY65" fmla="*/ 28865 h 348519"/>
                <a:gd name="connsiteX66" fmla="*/ 313744 w 367043"/>
                <a:gd name="connsiteY66" fmla="*/ 24270 h 348519"/>
                <a:gd name="connsiteX67" fmla="*/ 317938 w 367043"/>
                <a:gd name="connsiteY67" fmla="*/ 7897 h 348519"/>
                <a:gd name="connsiteX68" fmla="*/ 334720 w 367043"/>
                <a:gd name="connsiteY68" fmla="*/ 12825 h 348519"/>
                <a:gd name="connsiteX69" fmla="*/ 329396 w 367043"/>
                <a:gd name="connsiteY69" fmla="*/ 28865 h 348519"/>
                <a:gd name="connsiteX70" fmla="*/ 184912 w 367043"/>
                <a:gd name="connsiteY70" fmla="*/ 27498 h 348519"/>
                <a:gd name="connsiteX71" fmla="*/ 179896 w 367043"/>
                <a:gd name="connsiteY71" fmla="*/ 11365 h 348519"/>
                <a:gd name="connsiteX72" fmla="*/ 196758 w 367043"/>
                <a:gd name="connsiteY72" fmla="*/ 6758 h 348519"/>
                <a:gd name="connsiteX73" fmla="*/ 200640 w 367043"/>
                <a:gd name="connsiteY73" fmla="*/ 23203 h 348519"/>
                <a:gd name="connsiteX74" fmla="*/ 184912 w 367043"/>
                <a:gd name="connsiteY74" fmla="*/ 27498 h 348519"/>
                <a:gd name="connsiteX75" fmla="*/ 297818 w 367043"/>
                <a:gd name="connsiteY75" fmla="*/ 20782 h 348519"/>
                <a:gd name="connsiteX76" fmla="*/ 281678 w 367043"/>
                <a:gd name="connsiteY76" fmla="*/ 18398 h 348519"/>
                <a:gd name="connsiteX77" fmla="*/ 283568 w 367043"/>
                <a:gd name="connsiteY77" fmla="*/ 1603 h 348519"/>
                <a:gd name="connsiteX78" fmla="*/ 300864 w 367043"/>
                <a:gd name="connsiteY78" fmla="*/ 4155 h 348519"/>
                <a:gd name="connsiteX79" fmla="*/ 297818 w 367043"/>
                <a:gd name="connsiteY79" fmla="*/ 20782 h 348519"/>
                <a:gd name="connsiteX80" fmla="*/ 216629 w 367043"/>
                <a:gd name="connsiteY80" fmla="*/ 20014 h 348519"/>
                <a:gd name="connsiteX81" fmla="*/ 213895 w 367043"/>
                <a:gd name="connsiteY81" fmla="*/ 3337 h 348519"/>
                <a:gd name="connsiteX82" fmla="*/ 231230 w 367043"/>
                <a:gd name="connsiteY82" fmla="*/ 1114 h 348519"/>
                <a:gd name="connsiteX83" fmla="*/ 232799 w 367043"/>
                <a:gd name="connsiteY83" fmla="*/ 17938 h 348519"/>
                <a:gd name="connsiteX84" fmla="*/ 216629 w 367043"/>
                <a:gd name="connsiteY84" fmla="*/ 20014 h 348519"/>
                <a:gd name="connsiteX85" fmla="*/ 265410 w 367043"/>
                <a:gd name="connsiteY85" fmla="*/ 17124 h 348519"/>
                <a:gd name="connsiteX86" fmla="*/ 254804 w 367043"/>
                <a:gd name="connsiteY86" fmla="*/ 16900 h 348519"/>
                <a:gd name="connsiteX87" fmla="*/ 249083 w 367043"/>
                <a:gd name="connsiteY87" fmla="*/ 16976 h 348519"/>
                <a:gd name="connsiteX88" fmla="*/ 248657 w 367043"/>
                <a:gd name="connsiteY88" fmla="*/ 80 h 348519"/>
                <a:gd name="connsiteX89" fmla="*/ 255040 w 367043"/>
                <a:gd name="connsiteY89" fmla="*/ 0 h 348519"/>
                <a:gd name="connsiteX90" fmla="*/ 266140 w 367043"/>
                <a:gd name="connsiteY90" fmla="*/ 240 h 348519"/>
                <a:gd name="connsiteX91" fmla="*/ 265410 w 367043"/>
                <a:gd name="connsiteY91" fmla="*/ 17124 h 3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67043" h="348519">
                  <a:moveTo>
                    <a:pt x="16242" y="348519"/>
                  </a:moveTo>
                  <a:cubicBezTo>
                    <a:pt x="14217" y="343081"/>
                    <a:pt x="12353" y="337513"/>
                    <a:pt x="10699" y="331961"/>
                  </a:cubicBezTo>
                  <a:lnTo>
                    <a:pt x="26899" y="327135"/>
                  </a:lnTo>
                  <a:cubicBezTo>
                    <a:pt x="28443" y="332324"/>
                    <a:pt x="30185" y="337534"/>
                    <a:pt x="32084" y="342617"/>
                  </a:cubicBezTo>
                  <a:lnTo>
                    <a:pt x="16242" y="348519"/>
                  </a:lnTo>
                  <a:close/>
                  <a:moveTo>
                    <a:pt x="6286" y="315052"/>
                  </a:moveTo>
                  <a:cubicBezTo>
                    <a:pt x="5016" y="309407"/>
                    <a:pt x="3919" y="303636"/>
                    <a:pt x="3029" y="297899"/>
                  </a:cubicBezTo>
                  <a:lnTo>
                    <a:pt x="19731" y="295308"/>
                  </a:lnTo>
                  <a:cubicBezTo>
                    <a:pt x="20562" y="300670"/>
                    <a:pt x="21587" y="306070"/>
                    <a:pt x="22773" y="311352"/>
                  </a:cubicBezTo>
                  <a:lnTo>
                    <a:pt x="6286" y="315052"/>
                  </a:lnTo>
                  <a:close/>
                  <a:moveTo>
                    <a:pt x="937" y="280560"/>
                  </a:moveTo>
                  <a:cubicBezTo>
                    <a:pt x="435" y="274809"/>
                    <a:pt x="122" y="268945"/>
                    <a:pt x="0" y="263132"/>
                  </a:cubicBezTo>
                  <a:lnTo>
                    <a:pt x="16896" y="262786"/>
                  </a:lnTo>
                  <a:cubicBezTo>
                    <a:pt x="17010" y="268228"/>
                    <a:pt x="17305" y="273717"/>
                    <a:pt x="17774" y="279100"/>
                  </a:cubicBezTo>
                  <a:lnTo>
                    <a:pt x="937" y="280560"/>
                  </a:lnTo>
                  <a:close/>
                  <a:moveTo>
                    <a:pt x="17094" y="246447"/>
                  </a:moveTo>
                  <a:lnTo>
                    <a:pt x="211" y="245679"/>
                  </a:lnTo>
                  <a:cubicBezTo>
                    <a:pt x="477" y="239870"/>
                    <a:pt x="937" y="234014"/>
                    <a:pt x="1582" y="228281"/>
                  </a:cubicBezTo>
                  <a:lnTo>
                    <a:pt x="18373" y="230171"/>
                  </a:lnTo>
                  <a:cubicBezTo>
                    <a:pt x="17774" y="235537"/>
                    <a:pt x="17343" y="241013"/>
                    <a:pt x="17094" y="246447"/>
                  </a:cubicBezTo>
                  <a:close/>
                  <a:moveTo>
                    <a:pt x="20748" y="214021"/>
                  </a:moveTo>
                  <a:lnTo>
                    <a:pt x="4117" y="211013"/>
                  </a:lnTo>
                  <a:cubicBezTo>
                    <a:pt x="5151" y="205310"/>
                    <a:pt x="6391" y="199568"/>
                    <a:pt x="7805" y="193944"/>
                  </a:cubicBezTo>
                  <a:lnTo>
                    <a:pt x="24195" y="198075"/>
                  </a:lnTo>
                  <a:cubicBezTo>
                    <a:pt x="22870" y="203323"/>
                    <a:pt x="21710" y="208693"/>
                    <a:pt x="20748" y="214021"/>
                  </a:cubicBezTo>
                  <a:close/>
                  <a:moveTo>
                    <a:pt x="28713" y="182389"/>
                  </a:moveTo>
                  <a:lnTo>
                    <a:pt x="12644" y="177162"/>
                  </a:lnTo>
                  <a:cubicBezTo>
                    <a:pt x="14437" y="171648"/>
                    <a:pt x="16445" y="166122"/>
                    <a:pt x="18617" y="160722"/>
                  </a:cubicBezTo>
                  <a:lnTo>
                    <a:pt x="34294" y="167033"/>
                  </a:lnTo>
                  <a:cubicBezTo>
                    <a:pt x="32269" y="172074"/>
                    <a:pt x="30388" y="177242"/>
                    <a:pt x="28713" y="182389"/>
                  </a:cubicBezTo>
                  <a:close/>
                  <a:moveTo>
                    <a:pt x="40905" y="152090"/>
                  </a:moveTo>
                  <a:lnTo>
                    <a:pt x="25692" y="144733"/>
                  </a:lnTo>
                  <a:cubicBezTo>
                    <a:pt x="28223" y="139501"/>
                    <a:pt x="30961" y="134291"/>
                    <a:pt x="33834" y="129263"/>
                  </a:cubicBezTo>
                  <a:lnTo>
                    <a:pt x="48511" y="137633"/>
                  </a:lnTo>
                  <a:cubicBezTo>
                    <a:pt x="45833" y="142332"/>
                    <a:pt x="43272" y="147201"/>
                    <a:pt x="40905" y="152090"/>
                  </a:cubicBezTo>
                  <a:close/>
                  <a:moveTo>
                    <a:pt x="57075" y="123723"/>
                  </a:moveTo>
                  <a:lnTo>
                    <a:pt x="42998" y="114375"/>
                  </a:lnTo>
                  <a:cubicBezTo>
                    <a:pt x="46208" y="109540"/>
                    <a:pt x="49617" y="104760"/>
                    <a:pt x="53144" y="100153"/>
                  </a:cubicBezTo>
                  <a:lnTo>
                    <a:pt x="66563" y="110430"/>
                  </a:lnTo>
                  <a:cubicBezTo>
                    <a:pt x="63269" y="114729"/>
                    <a:pt x="60075" y="119209"/>
                    <a:pt x="57075" y="123723"/>
                  </a:cubicBezTo>
                  <a:close/>
                  <a:moveTo>
                    <a:pt x="76925" y="97808"/>
                  </a:moveTo>
                  <a:lnTo>
                    <a:pt x="64235" y="86649"/>
                  </a:lnTo>
                  <a:cubicBezTo>
                    <a:pt x="68074" y="82283"/>
                    <a:pt x="72098" y="78000"/>
                    <a:pt x="76203" y="73925"/>
                  </a:cubicBezTo>
                  <a:lnTo>
                    <a:pt x="88113" y="85919"/>
                  </a:lnTo>
                  <a:cubicBezTo>
                    <a:pt x="84278" y="89724"/>
                    <a:pt x="80515" y="93724"/>
                    <a:pt x="76925" y="97808"/>
                  </a:cubicBezTo>
                  <a:close/>
                  <a:moveTo>
                    <a:pt x="100073" y="74815"/>
                  </a:moveTo>
                  <a:lnTo>
                    <a:pt x="89003" y="62045"/>
                  </a:lnTo>
                  <a:cubicBezTo>
                    <a:pt x="93395" y="58240"/>
                    <a:pt x="97964" y="54548"/>
                    <a:pt x="102583" y="51060"/>
                  </a:cubicBezTo>
                  <a:lnTo>
                    <a:pt x="112759" y="64551"/>
                  </a:lnTo>
                  <a:cubicBezTo>
                    <a:pt x="108443" y="67808"/>
                    <a:pt x="104174" y="71263"/>
                    <a:pt x="100073" y="74815"/>
                  </a:cubicBezTo>
                  <a:close/>
                  <a:moveTo>
                    <a:pt x="126111" y="55185"/>
                  </a:moveTo>
                  <a:lnTo>
                    <a:pt x="116880" y="41032"/>
                  </a:lnTo>
                  <a:cubicBezTo>
                    <a:pt x="121740" y="37863"/>
                    <a:pt x="126769" y="34822"/>
                    <a:pt x="131823" y="31999"/>
                  </a:cubicBezTo>
                  <a:lnTo>
                    <a:pt x="140063" y="46752"/>
                  </a:lnTo>
                  <a:cubicBezTo>
                    <a:pt x="135342" y="49389"/>
                    <a:pt x="130646" y="52228"/>
                    <a:pt x="126111" y="55185"/>
                  </a:cubicBezTo>
                  <a:close/>
                  <a:moveTo>
                    <a:pt x="359564" y="41255"/>
                  </a:moveTo>
                  <a:cubicBezTo>
                    <a:pt x="354704" y="38855"/>
                    <a:pt x="349696" y="36593"/>
                    <a:pt x="344693" y="34530"/>
                  </a:cubicBezTo>
                  <a:lnTo>
                    <a:pt x="351122" y="18904"/>
                  </a:lnTo>
                  <a:cubicBezTo>
                    <a:pt x="356484" y="21106"/>
                    <a:pt x="361842" y="23528"/>
                    <a:pt x="367044" y="26097"/>
                  </a:cubicBezTo>
                  <a:lnTo>
                    <a:pt x="359564" y="41255"/>
                  </a:lnTo>
                  <a:close/>
                  <a:moveTo>
                    <a:pt x="154554" y="39310"/>
                  </a:moveTo>
                  <a:lnTo>
                    <a:pt x="147353" y="24017"/>
                  </a:lnTo>
                  <a:cubicBezTo>
                    <a:pt x="152596" y="21549"/>
                    <a:pt x="157992" y="19229"/>
                    <a:pt x="163392" y="17128"/>
                  </a:cubicBezTo>
                  <a:lnTo>
                    <a:pt x="169522" y="32877"/>
                  </a:lnTo>
                  <a:cubicBezTo>
                    <a:pt x="164489" y="34843"/>
                    <a:pt x="159452" y="37003"/>
                    <a:pt x="154554" y="39310"/>
                  </a:cubicBezTo>
                  <a:close/>
                  <a:moveTo>
                    <a:pt x="329396" y="28865"/>
                  </a:moveTo>
                  <a:cubicBezTo>
                    <a:pt x="324249" y="27160"/>
                    <a:pt x="318980" y="25612"/>
                    <a:pt x="313744" y="24270"/>
                  </a:cubicBezTo>
                  <a:lnTo>
                    <a:pt x="317938" y="7897"/>
                  </a:lnTo>
                  <a:cubicBezTo>
                    <a:pt x="323553" y="9336"/>
                    <a:pt x="329198" y="10994"/>
                    <a:pt x="334720" y="12825"/>
                  </a:cubicBezTo>
                  <a:lnTo>
                    <a:pt x="329396" y="28865"/>
                  </a:lnTo>
                  <a:close/>
                  <a:moveTo>
                    <a:pt x="184912" y="27498"/>
                  </a:moveTo>
                  <a:lnTo>
                    <a:pt x="179896" y="11365"/>
                  </a:lnTo>
                  <a:cubicBezTo>
                    <a:pt x="185431" y="9644"/>
                    <a:pt x="191105" y="8096"/>
                    <a:pt x="196758" y="6758"/>
                  </a:cubicBezTo>
                  <a:lnTo>
                    <a:pt x="200640" y="23203"/>
                  </a:lnTo>
                  <a:cubicBezTo>
                    <a:pt x="195370" y="24452"/>
                    <a:pt x="190076" y="25899"/>
                    <a:pt x="184912" y="27498"/>
                  </a:cubicBezTo>
                  <a:close/>
                  <a:moveTo>
                    <a:pt x="297818" y="20782"/>
                  </a:moveTo>
                  <a:cubicBezTo>
                    <a:pt x="292494" y="19807"/>
                    <a:pt x="287065" y="19001"/>
                    <a:pt x="281678" y="18398"/>
                  </a:cubicBezTo>
                  <a:lnTo>
                    <a:pt x="283568" y="1603"/>
                  </a:lnTo>
                  <a:cubicBezTo>
                    <a:pt x="289339" y="2249"/>
                    <a:pt x="295161" y="3109"/>
                    <a:pt x="300864" y="4155"/>
                  </a:cubicBezTo>
                  <a:lnTo>
                    <a:pt x="297818" y="20782"/>
                  </a:lnTo>
                  <a:close/>
                  <a:moveTo>
                    <a:pt x="216629" y="20014"/>
                  </a:moveTo>
                  <a:lnTo>
                    <a:pt x="213895" y="3337"/>
                  </a:lnTo>
                  <a:cubicBezTo>
                    <a:pt x="219620" y="2396"/>
                    <a:pt x="225454" y="1654"/>
                    <a:pt x="231230" y="1114"/>
                  </a:cubicBezTo>
                  <a:lnTo>
                    <a:pt x="232799" y="17938"/>
                  </a:lnTo>
                  <a:cubicBezTo>
                    <a:pt x="227408" y="18440"/>
                    <a:pt x="221970" y="19140"/>
                    <a:pt x="216629" y="20014"/>
                  </a:cubicBezTo>
                  <a:close/>
                  <a:moveTo>
                    <a:pt x="265410" y="17124"/>
                  </a:moveTo>
                  <a:cubicBezTo>
                    <a:pt x="261892" y="16976"/>
                    <a:pt x="258415" y="16951"/>
                    <a:pt x="254804" y="16900"/>
                  </a:cubicBezTo>
                  <a:cubicBezTo>
                    <a:pt x="252885" y="16900"/>
                    <a:pt x="250978" y="16926"/>
                    <a:pt x="249083" y="16976"/>
                  </a:cubicBezTo>
                  <a:lnTo>
                    <a:pt x="248657" y="80"/>
                  </a:lnTo>
                  <a:cubicBezTo>
                    <a:pt x="250775" y="25"/>
                    <a:pt x="252914" y="25"/>
                    <a:pt x="255040" y="0"/>
                  </a:cubicBezTo>
                  <a:cubicBezTo>
                    <a:pt x="258749" y="0"/>
                    <a:pt x="262453" y="84"/>
                    <a:pt x="266140" y="240"/>
                  </a:cubicBezTo>
                  <a:lnTo>
                    <a:pt x="265410" y="1712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자유형: 도형 65">
              <a:extLst>
                <a:ext uri="{FF2B5EF4-FFF2-40B4-BE49-F238E27FC236}">
                  <a16:creationId xmlns:a16="http://schemas.microsoft.com/office/drawing/2014/main" id="{BB41F783-E77D-4AE1-AFF5-1A5739F0A461}"/>
                </a:ext>
              </a:extLst>
            </p:cNvPr>
            <p:cNvSpPr/>
            <p:nvPr/>
          </p:nvSpPr>
          <p:spPr>
            <a:xfrm>
              <a:off x="8867483" y="5444732"/>
              <a:ext cx="318726" cy="226500"/>
            </a:xfrm>
            <a:custGeom>
              <a:avLst/>
              <a:gdLst>
                <a:gd name="connsiteX0" fmla="*/ 143412 w 318726"/>
                <a:gd name="connsiteY0" fmla="*/ 226500 h 226500"/>
                <a:gd name="connsiteX1" fmla="*/ 0 w 318726"/>
                <a:gd name="connsiteY1" fmla="*/ 151280 h 226500"/>
                <a:gd name="connsiteX2" fmla="*/ 13863 w 318726"/>
                <a:gd name="connsiteY2" fmla="*/ 141619 h 226500"/>
                <a:gd name="connsiteX3" fmla="*/ 143412 w 318726"/>
                <a:gd name="connsiteY3" fmla="*/ 209600 h 226500"/>
                <a:gd name="connsiteX4" fmla="*/ 301822 w 318726"/>
                <a:gd name="connsiteY4" fmla="*/ 49444 h 226500"/>
                <a:gd name="connsiteX5" fmla="*/ 295549 w 318726"/>
                <a:gd name="connsiteY5" fmla="*/ 4674 h 226500"/>
                <a:gd name="connsiteX6" fmla="*/ 311787 w 318726"/>
                <a:gd name="connsiteY6" fmla="*/ 0 h 226500"/>
                <a:gd name="connsiteX7" fmla="*/ 318727 w 318726"/>
                <a:gd name="connsiteY7" fmla="*/ 49448 h 226500"/>
                <a:gd name="connsiteX8" fmla="*/ 143412 w 318726"/>
                <a:gd name="connsiteY8" fmla="*/ 226500 h 22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726" h="226500">
                  <a:moveTo>
                    <a:pt x="143412" y="226500"/>
                  </a:moveTo>
                  <a:cubicBezTo>
                    <a:pt x="86459" y="226500"/>
                    <a:pt x="32847" y="198383"/>
                    <a:pt x="0" y="151280"/>
                  </a:cubicBezTo>
                  <a:lnTo>
                    <a:pt x="13863" y="141619"/>
                  </a:lnTo>
                  <a:cubicBezTo>
                    <a:pt x="43546" y="184186"/>
                    <a:pt x="91977" y="209600"/>
                    <a:pt x="143412" y="209600"/>
                  </a:cubicBezTo>
                  <a:cubicBezTo>
                    <a:pt x="230766" y="209600"/>
                    <a:pt x="301822" y="137755"/>
                    <a:pt x="301822" y="49444"/>
                  </a:cubicBezTo>
                  <a:cubicBezTo>
                    <a:pt x="301822" y="34206"/>
                    <a:pt x="299708" y="19140"/>
                    <a:pt x="295549" y="4674"/>
                  </a:cubicBezTo>
                  <a:lnTo>
                    <a:pt x="311787" y="0"/>
                  </a:lnTo>
                  <a:cubicBezTo>
                    <a:pt x="316389" y="15989"/>
                    <a:pt x="318727" y="32624"/>
                    <a:pt x="318727" y="49448"/>
                  </a:cubicBezTo>
                  <a:cubicBezTo>
                    <a:pt x="318722" y="147074"/>
                    <a:pt x="240076" y="226500"/>
                    <a:pt x="143412" y="22650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자유형: 도형 66">
              <a:extLst>
                <a:ext uri="{FF2B5EF4-FFF2-40B4-BE49-F238E27FC236}">
                  <a16:creationId xmlns:a16="http://schemas.microsoft.com/office/drawing/2014/main" id="{8168B992-FAAE-4235-8FBE-C8A6776947A3}"/>
                </a:ext>
              </a:extLst>
            </p:cNvPr>
            <p:cNvSpPr/>
            <p:nvPr/>
          </p:nvSpPr>
          <p:spPr>
            <a:xfrm>
              <a:off x="8835598" y="5317131"/>
              <a:ext cx="293633" cy="191362"/>
            </a:xfrm>
            <a:custGeom>
              <a:avLst/>
              <a:gdLst>
                <a:gd name="connsiteX0" fmla="*/ 561 w 293633"/>
                <a:gd name="connsiteY0" fmla="*/ 191362 h 191362"/>
                <a:gd name="connsiteX1" fmla="*/ 0 w 293633"/>
                <a:gd name="connsiteY1" fmla="*/ 177044 h 191362"/>
                <a:gd name="connsiteX2" fmla="*/ 175293 w 293633"/>
                <a:gd name="connsiteY2" fmla="*/ 0 h 191362"/>
                <a:gd name="connsiteX3" fmla="*/ 293633 w 293633"/>
                <a:gd name="connsiteY3" fmla="*/ 46427 h 191362"/>
                <a:gd name="connsiteX4" fmla="*/ 282163 w 293633"/>
                <a:gd name="connsiteY4" fmla="*/ 58835 h 191362"/>
                <a:gd name="connsiteX5" fmla="*/ 175289 w 293633"/>
                <a:gd name="connsiteY5" fmla="*/ 16900 h 191362"/>
                <a:gd name="connsiteX6" fmla="*/ 16896 w 293633"/>
                <a:gd name="connsiteY6" fmla="*/ 177044 h 191362"/>
                <a:gd name="connsiteX7" fmla="*/ 17407 w 293633"/>
                <a:gd name="connsiteY7" fmla="*/ 190034 h 191362"/>
                <a:gd name="connsiteX8" fmla="*/ 561 w 293633"/>
                <a:gd name="connsiteY8" fmla="*/ 191362 h 1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33" h="191362">
                  <a:moveTo>
                    <a:pt x="561" y="191362"/>
                  </a:moveTo>
                  <a:cubicBezTo>
                    <a:pt x="190" y="186638"/>
                    <a:pt x="0" y="181820"/>
                    <a:pt x="0" y="177044"/>
                  </a:cubicBezTo>
                  <a:cubicBezTo>
                    <a:pt x="0" y="79422"/>
                    <a:pt x="78633" y="0"/>
                    <a:pt x="175293" y="0"/>
                  </a:cubicBezTo>
                  <a:cubicBezTo>
                    <a:pt x="219227" y="0"/>
                    <a:pt x="261255" y="16487"/>
                    <a:pt x="293633" y="46427"/>
                  </a:cubicBezTo>
                  <a:lnTo>
                    <a:pt x="282163" y="58835"/>
                  </a:lnTo>
                  <a:cubicBezTo>
                    <a:pt x="252910" y="31792"/>
                    <a:pt x="214958" y="16900"/>
                    <a:pt x="175289" y="16900"/>
                  </a:cubicBezTo>
                  <a:cubicBezTo>
                    <a:pt x="87948" y="16900"/>
                    <a:pt x="16896" y="88737"/>
                    <a:pt x="16896" y="177044"/>
                  </a:cubicBezTo>
                  <a:cubicBezTo>
                    <a:pt x="16896" y="181377"/>
                    <a:pt x="17069" y="185747"/>
                    <a:pt x="17407" y="190034"/>
                  </a:cubicBezTo>
                  <a:lnTo>
                    <a:pt x="561" y="19136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자유형: 도형 67">
              <a:extLst>
                <a:ext uri="{FF2B5EF4-FFF2-40B4-BE49-F238E27FC236}">
                  <a16:creationId xmlns:a16="http://schemas.microsoft.com/office/drawing/2014/main" id="{23E26011-DD42-478B-BFFC-5FA9FE67D302}"/>
                </a:ext>
              </a:extLst>
            </p:cNvPr>
            <p:cNvSpPr/>
            <p:nvPr/>
          </p:nvSpPr>
          <p:spPr>
            <a:xfrm>
              <a:off x="8739183" y="5294531"/>
              <a:ext cx="540000" cy="402852"/>
            </a:xfrm>
            <a:custGeom>
              <a:avLst/>
              <a:gdLst>
                <a:gd name="connsiteX0" fmla="*/ 46221 w 540000"/>
                <a:gd name="connsiteY0" fmla="*/ 402853 h 402852"/>
                <a:gd name="connsiteX1" fmla="*/ 0 w 540000"/>
                <a:gd name="connsiteY1" fmla="*/ 358746 h 402852"/>
                <a:gd name="connsiteX2" fmla="*/ 225281 w 540000"/>
                <a:gd name="connsiteY2" fmla="*/ 117703 h 402852"/>
                <a:gd name="connsiteX3" fmla="*/ 308133 w 540000"/>
                <a:gd name="connsiteY3" fmla="*/ 189451 h 402852"/>
                <a:gd name="connsiteX4" fmla="*/ 436134 w 540000"/>
                <a:gd name="connsiteY4" fmla="*/ 64142 h 402852"/>
                <a:gd name="connsiteX5" fmla="*/ 400347 w 540000"/>
                <a:gd name="connsiteY5" fmla="*/ 64142 h 402852"/>
                <a:gd name="connsiteX6" fmla="*/ 400347 w 540000"/>
                <a:gd name="connsiteY6" fmla="*/ 0 h 402852"/>
                <a:gd name="connsiteX7" fmla="*/ 540000 w 540000"/>
                <a:gd name="connsiteY7" fmla="*/ 0 h 402852"/>
                <a:gd name="connsiteX8" fmla="*/ 540000 w 540000"/>
                <a:gd name="connsiteY8" fmla="*/ 140919 h 402852"/>
                <a:gd name="connsiteX9" fmla="*/ 476343 w 540000"/>
                <a:gd name="connsiteY9" fmla="*/ 140919 h 402852"/>
                <a:gd name="connsiteX10" fmla="*/ 476343 w 540000"/>
                <a:gd name="connsiteY10" fmla="*/ 114214 h 402852"/>
                <a:gd name="connsiteX11" fmla="*/ 310762 w 540000"/>
                <a:gd name="connsiteY11" fmla="*/ 276307 h 402852"/>
                <a:gd name="connsiteX12" fmla="*/ 229935 w 540000"/>
                <a:gd name="connsiteY12" fmla="*/ 206301 h 402852"/>
                <a:gd name="connsiteX13" fmla="*/ 46221 w 540000"/>
                <a:gd name="connsiteY13" fmla="*/ 402853 h 402852"/>
                <a:gd name="connsiteX14" fmla="*/ 23764 w 540000"/>
                <a:gd name="connsiteY14" fmla="*/ 358066 h 402852"/>
                <a:gd name="connsiteX15" fmla="*/ 45533 w 540000"/>
                <a:gd name="connsiteY15" fmla="*/ 378844 h 402852"/>
                <a:gd name="connsiteX16" fmla="*/ 228698 w 540000"/>
                <a:gd name="connsiteY16" fmla="*/ 182879 h 402852"/>
                <a:gd name="connsiteX17" fmla="*/ 310065 w 540000"/>
                <a:gd name="connsiteY17" fmla="*/ 253344 h 402852"/>
                <a:gd name="connsiteX18" fmla="*/ 493248 w 540000"/>
                <a:gd name="connsiteY18" fmla="*/ 74026 h 402852"/>
                <a:gd name="connsiteX19" fmla="*/ 493248 w 540000"/>
                <a:gd name="connsiteY19" fmla="*/ 124023 h 402852"/>
                <a:gd name="connsiteX20" fmla="*/ 523104 w 540000"/>
                <a:gd name="connsiteY20" fmla="*/ 124023 h 402852"/>
                <a:gd name="connsiteX21" fmla="*/ 523104 w 540000"/>
                <a:gd name="connsiteY21" fmla="*/ 16900 h 402852"/>
                <a:gd name="connsiteX22" fmla="*/ 417243 w 540000"/>
                <a:gd name="connsiteY22" fmla="*/ 16900 h 402852"/>
                <a:gd name="connsiteX23" fmla="*/ 417243 w 540000"/>
                <a:gd name="connsiteY23" fmla="*/ 47242 h 402852"/>
                <a:gd name="connsiteX24" fmla="*/ 477558 w 540000"/>
                <a:gd name="connsiteY24" fmla="*/ 47242 h 402852"/>
                <a:gd name="connsiteX25" fmla="*/ 308834 w 540000"/>
                <a:gd name="connsiteY25" fmla="*/ 212414 h 402852"/>
                <a:gd name="connsiteX26" fmla="*/ 226522 w 540000"/>
                <a:gd name="connsiteY26" fmla="*/ 141130 h 402852"/>
                <a:gd name="connsiteX27" fmla="*/ 23764 w 540000"/>
                <a:gd name="connsiteY27" fmla="*/ 358066 h 4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000" h="402852">
                  <a:moveTo>
                    <a:pt x="46221" y="402853"/>
                  </a:moveTo>
                  <a:lnTo>
                    <a:pt x="0" y="358746"/>
                  </a:lnTo>
                  <a:lnTo>
                    <a:pt x="225281" y="117703"/>
                  </a:lnTo>
                  <a:lnTo>
                    <a:pt x="308133" y="189451"/>
                  </a:lnTo>
                  <a:lnTo>
                    <a:pt x="436134" y="64142"/>
                  </a:lnTo>
                  <a:lnTo>
                    <a:pt x="400347" y="64142"/>
                  </a:lnTo>
                  <a:lnTo>
                    <a:pt x="400347" y="0"/>
                  </a:lnTo>
                  <a:lnTo>
                    <a:pt x="540000" y="0"/>
                  </a:lnTo>
                  <a:lnTo>
                    <a:pt x="540000" y="140919"/>
                  </a:lnTo>
                  <a:lnTo>
                    <a:pt x="476343" y="140919"/>
                  </a:lnTo>
                  <a:lnTo>
                    <a:pt x="476343" y="114214"/>
                  </a:lnTo>
                  <a:lnTo>
                    <a:pt x="310762" y="276307"/>
                  </a:lnTo>
                  <a:lnTo>
                    <a:pt x="229935" y="206301"/>
                  </a:lnTo>
                  <a:lnTo>
                    <a:pt x="46221" y="402853"/>
                  </a:lnTo>
                  <a:close/>
                  <a:moveTo>
                    <a:pt x="23764" y="358066"/>
                  </a:moveTo>
                  <a:lnTo>
                    <a:pt x="45533" y="378844"/>
                  </a:lnTo>
                  <a:lnTo>
                    <a:pt x="228698" y="182879"/>
                  </a:lnTo>
                  <a:lnTo>
                    <a:pt x="310065" y="253344"/>
                  </a:lnTo>
                  <a:lnTo>
                    <a:pt x="493248" y="74026"/>
                  </a:lnTo>
                  <a:lnTo>
                    <a:pt x="493248" y="124023"/>
                  </a:lnTo>
                  <a:lnTo>
                    <a:pt x="523104" y="124023"/>
                  </a:lnTo>
                  <a:lnTo>
                    <a:pt x="523104" y="16900"/>
                  </a:lnTo>
                  <a:lnTo>
                    <a:pt x="417243" y="16900"/>
                  </a:lnTo>
                  <a:lnTo>
                    <a:pt x="417243" y="47242"/>
                  </a:lnTo>
                  <a:lnTo>
                    <a:pt x="477558" y="47242"/>
                  </a:lnTo>
                  <a:lnTo>
                    <a:pt x="308834" y="212414"/>
                  </a:lnTo>
                  <a:lnTo>
                    <a:pt x="226522" y="141130"/>
                  </a:lnTo>
                  <a:lnTo>
                    <a:pt x="23764" y="35806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4" y="1013501"/>
            <a:ext cx="6829970" cy="3304824"/>
          </a:xfrm>
          <a:prstGeom prst="rect">
            <a:avLst/>
          </a:prstGeom>
        </p:spPr>
      </p:pic>
      <p:grpSp>
        <p:nvGrpSpPr>
          <p:cNvPr id="30" name="그래픽 31">
            <a:extLst>
              <a:ext uri="{FF2B5EF4-FFF2-40B4-BE49-F238E27FC236}">
                <a16:creationId xmlns:a16="http://schemas.microsoft.com/office/drawing/2014/main" id="{58E3C95C-C5BB-AB69-6D2D-093A43917D63}"/>
              </a:ext>
            </a:extLst>
          </p:cNvPr>
          <p:cNvGrpSpPr/>
          <p:nvPr/>
        </p:nvGrpSpPr>
        <p:grpSpPr>
          <a:xfrm>
            <a:off x="7046740" y="4767441"/>
            <a:ext cx="373981" cy="274580"/>
            <a:chOff x="4372119" y="4392639"/>
            <a:chExt cx="540001" cy="396473"/>
          </a:xfrm>
          <a:solidFill>
            <a:schemeClr val="accent1"/>
          </a:solidFill>
        </p:grpSpPr>
        <p:grpSp>
          <p:nvGrpSpPr>
            <p:cNvPr id="32" name="그래픽 31">
              <a:extLst>
                <a:ext uri="{FF2B5EF4-FFF2-40B4-BE49-F238E27FC236}">
                  <a16:creationId xmlns:a16="http://schemas.microsoft.com/office/drawing/2014/main" id="{9EC885EC-56C9-CD12-24D5-8AEA7CE42BD5}"/>
                </a:ext>
              </a:extLst>
            </p:cNvPr>
            <p:cNvGrpSpPr/>
            <p:nvPr/>
          </p:nvGrpSpPr>
          <p:grpSpPr>
            <a:xfrm>
              <a:off x="4372122" y="4498754"/>
              <a:ext cx="539999" cy="290359"/>
              <a:chOff x="4372122" y="4498754"/>
              <a:chExt cx="539999" cy="290359"/>
            </a:xfrm>
            <a:grpFill/>
          </p:grpSpPr>
          <p:sp>
            <p:nvSpPr>
              <p:cNvPr id="47" name="자유형: 도형 25">
                <a:extLst>
                  <a:ext uri="{FF2B5EF4-FFF2-40B4-BE49-F238E27FC236}">
                    <a16:creationId xmlns:a16="http://schemas.microsoft.com/office/drawing/2014/main" id="{66C6D453-3698-7A38-95E5-D46791B39FB3}"/>
                  </a:ext>
                </a:extLst>
              </p:cNvPr>
              <p:cNvSpPr/>
              <p:nvPr/>
            </p:nvSpPr>
            <p:spPr>
              <a:xfrm>
                <a:off x="4372122" y="4498754"/>
                <a:ext cx="539999" cy="290359"/>
              </a:xfrm>
              <a:custGeom>
                <a:avLst/>
                <a:gdLst>
                  <a:gd name="connsiteX0" fmla="*/ 269999 w 539999"/>
                  <a:gd name="connsiteY0" fmla="*/ 290360 h 290359"/>
                  <a:gd name="connsiteX1" fmla="*/ 263903 w 539999"/>
                  <a:gd name="connsiteY1" fmla="*/ 287757 h 290359"/>
                  <a:gd name="connsiteX2" fmla="*/ 2340 w 539999"/>
                  <a:gd name="connsiteY2" fmla="*/ 14268 h 290359"/>
                  <a:gd name="connsiteX3" fmla="*/ 678 w 539999"/>
                  <a:gd name="connsiteY3" fmla="*/ 5122 h 290359"/>
                  <a:gd name="connsiteX4" fmla="*/ 8436 w 539999"/>
                  <a:gd name="connsiteY4" fmla="*/ 0 h 290359"/>
                  <a:gd name="connsiteX5" fmla="*/ 531561 w 539999"/>
                  <a:gd name="connsiteY5" fmla="*/ 0 h 290359"/>
                  <a:gd name="connsiteX6" fmla="*/ 539319 w 539999"/>
                  <a:gd name="connsiteY6" fmla="*/ 5122 h 290359"/>
                  <a:gd name="connsiteX7" fmla="*/ 537657 w 539999"/>
                  <a:gd name="connsiteY7" fmla="*/ 14268 h 290359"/>
                  <a:gd name="connsiteX8" fmla="*/ 276095 w 539999"/>
                  <a:gd name="connsiteY8" fmla="*/ 287757 h 290359"/>
                  <a:gd name="connsiteX9" fmla="*/ 269999 w 539999"/>
                  <a:gd name="connsiteY9" fmla="*/ 290360 h 290359"/>
                  <a:gd name="connsiteX10" fmla="*/ 28180 w 539999"/>
                  <a:gd name="connsiteY10" fmla="*/ 16875 h 290359"/>
                  <a:gd name="connsiteX11" fmla="*/ 269999 w 539999"/>
                  <a:gd name="connsiteY11" fmla="*/ 269717 h 290359"/>
                  <a:gd name="connsiteX12" fmla="*/ 511813 w 539999"/>
                  <a:gd name="connsiteY12" fmla="*/ 16875 h 290359"/>
                  <a:gd name="connsiteX13" fmla="*/ 28180 w 539999"/>
                  <a:gd name="connsiteY13" fmla="*/ 16875 h 2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9999" h="290359">
                    <a:moveTo>
                      <a:pt x="269999" y="290360"/>
                    </a:moveTo>
                    <a:cubicBezTo>
                      <a:pt x="267695" y="290360"/>
                      <a:pt x="265493" y="289415"/>
                      <a:pt x="263903" y="287757"/>
                    </a:cubicBezTo>
                    <a:lnTo>
                      <a:pt x="2340" y="14268"/>
                    </a:lnTo>
                    <a:cubicBezTo>
                      <a:pt x="3" y="11829"/>
                      <a:pt x="-647" y="8227"/>
                      <a:pt x="678" y="5122"/>
                    </a:cubicBezTo>
                    <a:cubicBezTo>
                      <a:pt x="2007" y="2017"/>
                      <a:pt x="5057" y="0"/>
                      <a:pt x="8436" y="0"/>
                    </a:cubicBezTo>
                    <a:lnTo>
                      <a:pt x="531561" y="0"/>
                    </a:lnTo>
                    <a:cubicBezTo>
                      <a:pt x="534940" y="0"/>
                      <a:pt x="537991" y="2017"/>
                      <a:pt x="539319" y="5122"/>
                    </a:cubicBezTo>
                    <a:cubicBezTo>
                      <a:pt x="540648" y="8227"/>
                      <a:pt x="539994" y="11829"/>
                      <a:pt x="537657" y="14268"/>
                    </a:cubicBezTo>
                    <a:lnTo>
                      <a:pt x="276095" y="287757"/>
                    </a:lnTo>
                    <a:cubicBezTo>
                      <a:pt x="274504" y="289419"/>
                      <a:pt x="272302" y="290360"/>
                      <a:pt x="269999" y="290360"/>
                    </a:cubicBezTo>
                    <a:close/>
                    <a:moveTo>
                      <a:pt x="28180" y="16875"/>
                    </a:moveTo>
                    <a:lnTo>
                      <a:pt x="269999" y="269717"/>
                    </a:lnTo>
                    <a:lnTo>
                      <a:pt x="511813" y="16875"/>
                    </a:lnTo>
                    <a:lnTo>
                      <a:pt x="2818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자유형: 도형 26">
                <a:extLst>
                  <a:ext uri="{FF2B5EF4-FFF2-40B4-BE49-F238E27FC236}">
                    <a16:creationId xmlns:a16="http://schemas.microsoft.com/office/drawing/2014/main" id="{97883DDA-1935-6552-093C-278D3EBE1AA9}"/>
                  </a:ext>
                </a:extLst>
              </p:cNvPr>
              <p:cNvSpPr/>
              <p:nvPr/>
            </p:nvSpPr>
            <p:spPr>
              <a:xfrm>
                <a:off x="4519043" y="4503909"/>
                <a:ext cx="232904" cy="285204"/>
              </a:xfrm>
              <a:custGeom>
                <a:avLst/>
                <a:gdLst>
                  <a:gd name="connsiteX0" fmla="*/ 123078 w 232904"/>
                  <a:gd name="connsiteY0" fmla="*/ 285204 h 285204"/>
                  <a:gd name="connsiteX1" fmla="*/ 123078 w 232904"/>
                  <a:gd name="connsiteY1" fmla="*/ 285204 h 285204"/>
                  <a:gd name="connsiteX2" fmla="*/ 115303 w 232904"/>
                  <a:gd name="connsiteY2" fmla="*/ 280045 h 285204"/>
                  <a:gd name="connsiteX3" fmla="*/ 0 w 232904"/>
                  <a:gd name="connsiteY3" fmla="*/ 6556 h 285204"/>
                  <a:gd name="connsiteX4" fmla="*/ 15550 w 232904"/>
                  <a:gd name="connsiteY4" fmla="*/ 0 h 285204"/>
                  <a:gd name="connsiteX5" fmla="*/ 123078 w 232904"/>
                  <a:gd name="connsiteY5" fmla="*/ 255053 h 285204"/>
                  <a:gd name="connsiteX6" fmla="*/ 217354 w 232904"/>
                  <a:gd name="connsiteY6" fmla="*/ 31476 h 285204"/>
                  <a:gd name="connsiteX7" fmla="*/ 232905 w 232904"/>
                  <a:gd name="connsiteY7" fmla="*/ 38032 h 285204"/>
                  <a:gd name="connsiteX8" fmla="*/ 130857 w 232904"/>
                  <a:gd name="connsiteY8" fmla="*/ 280049 h 285204"/>
                  <a:gd name="connsiteX9" fmla="*/ 123078 w 232904"/>
                  <a:gd name="connsiteY9" fmla="*/ 285204 h 2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2904" h="285204">
                    <a:moveTo>
                      <a:pt x="123078" y="285204"/>
                    </a:moveTo>
                    <a:lnTo>
                      <a:pt x="123078" y="285204"/>
                    </a:lnTo>
                    <a:cubicBezTo>
                      <a:pt x="119686" y="285204"/>
                      <a:pt x="116623" y="283175"/>
                      <a:pt x="115303" y="280045"/>
                    </a:cubicBezTo>
                    <a:lnTo>
                      <a:pt x="0" y="6556"/>
                    </a:lnTo>
                    <a:lnTo>
                      <a:pt x="15550" y="0"/>
                    </a:lnTo>
                    <a:lnTo>
                      <a:pt x="123078" y="255053"/>
                    </a:lnTo>
                    <a:lnTo>
                      <a:pt x="217354" y="31476"/>
                    </a:lnTo>
                    <a:lnTo>
                      <a:pt x="232905" y="38032"/>
                    </a:lnTo>
                    <a:lnTo>
                      <a:pt x="130857" y="280049"/>
                    </a:lnTo>
                    <a:cubicBezTo>
                      <a:pt x="129532" y="283175"/>
                      <a:pt x="126474" y="285204"/>
                      <a:pt x="123078" y="2852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5" name="그래픽 31">
              <a:extLst>
                <a:ext uri="{FF2B5EF4-FFF2-40B4-BE49-F238E27FC236}">
                  <a16:creationId xmlns:a16="http://schemas.microsoft.com/office/drawing/2014/main" id="{7F81F158-E50A-B48C-A4FF-180082862570}"/>
                </a:ext>
              </a:extLst>
            </p:cNvPr>
            <p:cNvGrpSpPr/>
            <p:nvPr/>
          </p:nvGrpSpPr>
          <p:grpSpPr>
            <a:xfrm>
              <a:off x="4372119" y="4392639"/>
              <a:ext cx="539999" cy="123782"/>
              <a:chOff x="4372119" y="4392639"/>
              <a:chExt cx="539999" cy="123782"/>
            </a:xfrm>
            <a:grpFill/>
          </p:grpSpPr>
          <p:sp>
            <p:nvSpPr>
              <p:cNvPr id="36" name="자유형: 도형 28">
                <a:extLst>
                  <a:ext uri="{FF2B5EF4-FFF2-40B4-BE49-F238E27FC236}">
                    <a16:creationId xmlns:a16="http://schemas.microsoft.com/office/drawing/2014/main" id="{72A411F4-55FE-5E57-ACED-EADFFF1EC669}"/>
                  </a:ext>
                </a:extLst>
              </p:cNvPr>
              <p:cNvSpPr/>
              <p:nvPr/>
            </p:nvSpPr>
            <p:spPr>
              <a:xfrm>
                <a:off x="4372119" y="4392639"/>
                <a:ext cx="539995" cy="123782"/>
              </a:xfrm>
              <a:custGeom>
                <a:avLst/>
                <a:gdLst>
                  <a:gd name="connsiteX0" fmla="*/ 531564 w 539995"/>
                  <a:gd name="connsiteY0" fmla="*/ 123782 h 123782"/>
                  <a:gd name="connsiteX1" fmla="*/ 8439 w 539995"/>
                  <a:gd name="connsiteY1" fmla="*/ 123782 h 123782"/>
                  <a:gd name="connsiteX2" fmla="*/ 988 w 539995"/>
                  <a:gd name="connsiteY2" fmla="*/ 119306 h 123782"/>
                  <a:gd name="connsiteX3" fmla="*/ 1436 w 539995"/>
                  <a:gd name="connsiteY3" fmla="*/ 110628 h 123782"/>
                  <a:gd name="connsiteX4" fmla="*/ 73416 w 539995"/>
                  <a:gd name="connsiteY4" fmla="*/ 3725 h 123782"/>
                  <a:gd name="connsiteX5" fmla="*/ 80415 w 539995"/>
                  <a:gd name="connsiteY5" fmla="*/ 0 h 123782"/>
                  <a:gd name="connsiteX6" fmla="*/ 459609 w 539995"/>
                  <a:gd name="connsiteY6" fmla="*/ 0 h 123782"/>
                  <a:gd name="connsiteX7" fmla="*/ 466608 w 539995"/>
                  <a:gd name="connsiteY7" fmla="*/ 3729 h 123782"/>
                  <a:gd name="connsiteX8" fmla="*/ 538558 w 539995"/>
                  <a:gd name="connsiteY8" fmla="*/ 110633 h 123782"/>
                  <a:gd name="connsiteX9" fmla="*/ 539006 w 539995"/>
                  <a:gd name="connsiteY9" fmla="*/ 119310 h 123782"/>
                  <a:gd name="connsiteX10" fmla="*/ 531564 w 539995"/>
                  <a:gd name="connsiteY10" fmla="*/ 123782 h 123782"/>
                  <a:gd name="connsiteX11" fmla="*/ 24293 w 539995"/>
                  <a:gd name="connsiteY11" fmla="*/ 106907 h 123782"/>
                  <a:gd name="connsiteX12" fmla="*/ 515714 w 539995"/>
                  <a:gd name="connsiteY12" fmla="*/ 106907 h 123782"/>
                  <a:gd name="connsiteX13" fmla="*/ 455124 w 539995"/>
                  <a:gd name="connsiteY13" fmla="*/ 16879 h 123782"/>
                  <a:gd name="connsiteX14" fmla="*/ 84908 w 539995"/>
                  <a:gd name="connsiteY14" fmla="*/ 16879 h 123782"/>
                  <a:gd name="connsiteX15" fmla="*/ 24293 w 539995"/>
                  <a:gd name="connsiteY15" fmla="*/ 106907 h 12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95" h="123782">
                    <a:moveTo>
                      <a:pt x="531564" y="123782"/>
                    </a:moveTo>
                    <a:lnTo>
                      <a:pt x="8439" y="123782"/>
                    </a:lnTo>
                    <a:cubicBezTo>
                      <a:pt x="5321" y="123782"/>
                      <a:pt x="2457" y="122065"/>
                      <a:pt x="988" y="119306"/>
                    </a:cubicBezTo>
                    <a:cubicBezTo>
                      <a:pt x="-475" y="116556"/>
                      <a:pt x="-303" y="113219"/>
                      <a:pt x="1436" y="110628"/>
                    </a:cubicBezTo>
                    <a:lnTo>
                      <a:pt x="73416" y="3725"/>
                    </a:lnTo>
                    <a:cubicBezTo>
                      <a:pt x="74985" y="1396"/>
                      <a:pt x="77609" y="0"/>
                      <a:pt x="80415" y="0"/>
                    </a:cubicBezTo>
                    <a:lnTo>
                      <a:pt x="459609" y="0"/>
                    </a:lnTo>
                    <a:cubicBezTo>
                      <a:pt x="462418" y="0"/>
                      <a:pt x="465038" y="1396"/>
                      <a:pt x="466608" y="3729"/>
                    </a:cubicBezTo>
                    <a:lnTo>
                      <a:pt x="538558" y="110633"/>
                    </a:lnTo>
                    <a:cubicBezTo>
                      <a:pt x="540301" y="113219"/>
                      <a:pt x="540470" y="116556"/>
                      <a:pt x="539006" y="119310"/>
                    </a:cubicBezTo>
                    <a:cubicBezTo>
                      <a:pt x="537546" y="122061"/>
                      <a:pt x="534681" y="123782"/>
                      <a:pt x="531564" y="123782"/>
                    </a:cubicBezTo>
                    <a:close/>
                    <a:moveTo>
                      <a:pt x="24293" y="106907"/>
                    </a:moveTo>
                    <a:lnTo>
                      <a:pt x="515714" y="106907"/>
                    </a:lnTo>
                    <a:lnTo>
                      <a:pt x="455124" y="16879"/>
                    </a:lnTo>
                    <a:lnTo>
                      <a:pt x="84908" y="16879"/>
                    </a:lnTo>
                    <a:lnTo>
                      <a:pt x="24293" y="106907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자유형: 도형 30">
                <a:extLst>
                  <a:ext uri="{FF2B5EF4-FFF2-40B4-BE49-F238E27FC236}">
                    <a16:creationId xmlns:a16="http://schemas.microsoft.com/office/drawing/2014/main" id="{79A8C23B-43C3-2048-F129-8EEF5016F052}"/>
                  </a:ext>
                </a:extLst>
              </p:cNvPr>
              <p:cNvSpPr/>
              <p:nvPr/>
            </p:nvSpPr>
            <p:spPr>
              <a:xfrm>
                <a:off x="4521051" y="4393842"/>
                <a:ext cx="212869" cy="120301"/>
              </a:xfrm>
              <a:custGeom>
                <a:avLst/>
                <a:gdLst>
                  <a:gd name="connsiteX0" fmla="*/ 11534 w 212869"/>
                  <a:gd name="connsiteY0" fmla="*/ 120302 h 120301"/>
                  <a:gd name="connsiteX1" fmla="*/ 0 w 212869"/>
                  <a:gd name="connsiteY1" fmla="*/ 107983 h 120301"/>
                  <a:gd name="connsiteX2" fmla="*/ 115303 w 212869"/>
                  <a:gd name="connsiteY2" fmla="*/ 0 h 120301"/>
                  <a:gd name="connsiteX3" fmla="*/ 126837 w 212869"/>
                  <a:gd name="connsiteY3" fmla="*/ 0 h 120301"/>
                  <a:gd name="connsiteX4" fmla="*/ 212870 w 212869"/>
                  <a:gd name="connsiteY4" fmla="*/ 80561 h 120301"/>
                  <a:gd name="connsiteX5" fmla="*/ 201331 w 212869"/>
                  <a:gd name="connsiteY5" fmla="*/ 92880 h 120301"/>
                  <a:gd name="connsiteX6" fmla="*/ 121070 w 212869"/>
                  <a:gd name="connsiteY6" fmla="*/ 17719 h 1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869" h="120301">
                    <a:moveTo>
                      <a:pt x="11534" y="120302"/>
                    </a:moveTo>
                    <a:lnTo>
                      <a:pt x="0" y="107983"/>
                    </a:lnTo>
                    <a:lnTo>
                      <a:pt x="115303" y="0"/>
                    </a:lnTo>
                    <a:lnTo>
                      <a:pt x="126837" y="0"/>
                    </a:lnTo>
                    <a:lnTo>
                      <a:pt x="212870" y="80561"/>
                    </a:lnTo>
                    <a:lnTo>
                      <a:pt x="201331" y="92880"/>
                    </a:lnTo>
                    <a:lnTo>
                      <a:pt x="121070" y="17719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자유형: 도형 33">
                <a:extLst>
                  <a:ext uri="{FF2B5EF4-FFF2-40B4-BE49-F238E27FC236}">
                    <a16:creationId xmlns:a16="http://schemas.microsoft.com/office/drawing/2014/main" id="{FE664602-F933-7775-3A81-CCC1C9172259}"/>
                  </a:ext>
                </a:extLst>
              </p:cNvPr>
              <p:cNvSpPr/>
              <p:nvPr/>
            </p:nvSpPr>
            <p:spPr>
              <a:xfrm rot="3337120">
                <a:off x="4452100" y="4460638"/>
                <a:ext cx="94297" cy="16875"/>
              </a:xfrm>
              <a:custGeom>
                <a:avLst/>
                <a:gdLst>
                  <a:gd name="connsiteX0" fmla="*/ 0 w 94297"/>
                  <a:gd name="connsiteY0" fmla="*/ 0 h 16875"/>
                  <a:gd name="connsiteX1" fmla="*/ 94298 w 94297"/>
                  <a:gd name="connsiteY1" fmla="*/ 0 h 16875"/>
                  <a:gd name="connsiteX2" fmla="*/ 94298 w 94297"/>
                  <a:gd name="connsiteY2" fmla="*/ 16875 h 16875"/>
                  <a:gd name="connsiteX3" fmla="*/ 0 w 94297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7" h="16875">
                    <a:moveTo>
                      <a:pt x="0" y="0"/>
                    </a:moveTo>
                    <a:lnTo>
                      <a:pt x="94298" y="0"/>
                    </a:lnTo>
                    <a:lnTo>
                      <a:pt x="94298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자유형: 도형 36">
                <a:extLst>
                  <a:ext uri="{FF2B5EF4-FFF2-40B4-BE49-F238E27FC236}">
                    <a16:creationId xmlns:a16="http://schemas.microsoft.com/office/drawing/2014/main" id="{227C46ED-5449-712B-6342-6924FFE5A64B}"/>
                  </a:ext>
                </a:extLst>
              </p:cNvPr>
              <p:cNvSpPr/>
              <p:nvPr/>
            </p:nvSpPr>
            <p:spPr>
              <a:xfrm>
                <a:off x="4749962" y="4392644"/>
                <a:ext cx="162156" cy="123778"/>
              </a:xfrm>
              <a:custGeom>
                <a:avLst/>
                <a:gdLst>
                  <a:gd name="connsiteX0" fmla="*/ 153721 w 162156"/>
                  <a:gd name="connsiteY0" fmla="*/ 123778 h 123778"/>
                  <a:gd name="connsiteX1" fmla="*/ 8440 w 162156"/>
                  <a:gd name="connsiteY1" fmla="*/ 123778 h 123778"/>
                  <a:gd name="connsiteX2" fmla="*/ 977 w 162156"/>
                  <a:gd name="connsiteY2" fmla="*/ 119281 h 123778"/>
                  <a:gd name="connsiteX3" fmla="*/ 1475 w 162156"/>
                  <a:gd name="connsiteY3" fmla="*/ 110578 h 123778"/>
                  <a:gd name="connsiteX4" fmla="*/ 74619 w 162156"/>
                  <a:gd name="connsiteY4" fmla="*/ 3675 h 123778"/>
                  <a:gd name="connsiteX5" fmla="*/ 81580 w 162156"/>
                  <a:gd name="connsiteY5" fmla="*/ 0 h 123778"/>
                  <a:gd name="connsiteX6" fmla="*/ 88769 w 162156"/>
                  <a:gd name="connsiteY6" fmla="*/ 3729 h 123778"/>
                  <a:gd name="connsiteX7" fmla="*/ 160720 w 162156"/>
                  <a:gd name="connsiteY7" fmla="*/ 110633 h 123778"/>
                  <a:gd name="connsiteX8" fmla="*/ 161167 w 162156"/>
                  <a:gd name="connsiteY8" fmla="*/ 119310 h 123778"/>
                  <a:gd name="connsiteX9" fmla="*/ 153721 w 162156"/>
                  <a:gd name="connsiteY9" fmla="*/ 123778 h 123778"/>
                  <a:gd name="connsiteX10" fmla="*/ 24433 w 162156"/>
                  <a:gd name="connsiteY10" fmla="*/ 106903 h 123778"/>
                  <a:gd name="connsiteX11" fmla="*/ 137871 w 162156"/>
                  <a:gd name="connsiteY11" fmla="*/ 106903 h 123778"/>
                  <a:gd name="connsiteX12" fmla="*/ 81618 w 162156"/>
                  <a:gd name="connsiteY12" fmla="*/ 23325 h 123778"/>
                  <a:gd name="connsiteX13" fmla="*/ 24433 w 162156"/>
                  <a:gd name="connsiteY13" fmla="*/ 106903 h 12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56" h="123778">
                    <a:moveTo>
                      <a:pt x="153721" y="123778"/>
                    </a:moveTo>
                    <a:lnTo>
                      <a:pt x="8440" y="123778"/>
                    </a:lnTo>
                    <a:cubicBezTo>
                      <a:pt x="5309" y="123778"/>
                      <a:pt x="2436" y="122048"/>
                      <a:pt x="977" y="119281"/>
                    </a:cubicBezTo>
                    <a:cubicBezTo>
                      <a:pt x="-487" y="116513"/>
                      <a:pt x="-293" y="113164"/>
                      <a:pt x="1475" y="110578"/>
                    </a:cubicBezTo>
                    <a:lnTo>
                      <a:pt x="74619" y="3675"/>
                    </a:lnTo>
                    <a:cubicBezTo>
                      <a:pt x="76193" y="1375"/>
                      <a:pt x="78796" y="0"/>
                      <a:pt x="81580" y="0"/>
                    </a:cubicBezTo>
                    <a:cubicBezTo>
                      <a:pt x="84390" y="0"/>
                      <a:pt x="87200" y="1396"/>
                      <a:pt x="88769" y="3729"/>
                    </a:cubicBezTo>
                    <a:lnTo>
                      <a:pt x="160720" y="110633"/>
                    </a:lnTo>
                    <a:cubicBezTo>
                      <a:pt x="162462" y="113219"/>
                      <a:pt x="162631" y="116556"/>
                      <a:pt x="161167" y="119310"/>
                    </a:cubicBezTo>
                    <a:cubicBezTo>
                      <a:pt x="159703" y="122057"/>
                      <a:pt x="156839" y="123778"/>
                      <a:pt x="153721" y="123778"/>
                    </a:cubicBezTo>
                    <a:close/>
                    <a:moveTo>
                      <a:pt x="24433" y="106903"/>
                    </a:moveTo>
                    <a:lnTo>
                      <a:pt x="137871" y="106903"/>
                    </a:lnTo>
                    <a:lnTo>
                      <a:pt x="81618" y="23325"/>
                    </a:lnTo>
                    <a:lnTo>
                      <a:pt x="24433" y="10690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1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256231" y="874353"/>
            <a:ext cx="5879263" cy="3781396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78F547-0230-4B12-AFBD-8140FC061462}"/>
              </a:ext>
            </a:extLst>
          </p:cNvPr>
          <p:cNvSpPr/>
          <p:nvPr/>
        </p:nvSpPr>
        <p:spPr>
          <a:xfrm>
            <a:off x="6849532" y="4542811"/>
            <a:ext cx="5342467" cy="2315189"/>
          </a:xfrm>
          <a:prstGeom prst="roundRect">
            <a:avLst>
              <a:gd name="adj" fmla="val 45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5964040" y="3887569"/>
            <a:ext cx="1386568" cy="21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674947" y="93217"/>
            <a:ext cx="3244478" cy="638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3600" dirty="0" err="1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조건문</a:t>
            </a:r>
            <a:r>
              <a:rPr lang="ko-KR" altLang="en-US" sz="3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모드 </a:t>
            </a:r>
            <a:r>
              <a:rPr lang="ko-KR" altLang="en-US" sz="3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만들기</a:t>
            </a:r>
            <a:endParaRPr lang="en-US" altLang="ko-KR" sz="3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6241" y="4655749"/>
            <a:ext cx="5149048" cy="20893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174148" y="5615740"/>
            <a:ext cx="47344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 문을 활용한 버튼 신호 바꾸기</a:t>
            </a:r>
            <a:endParaRPr lang="en-US" altLang="ko-KR" sz="24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0" name="그래픽 162">
            <a:extLst>
              <a:ext uri="{FF2B5EF4-FFF2-40B4-BE49-F238E27FC236}">
                <a16:creationId xmlns:a16="http://schemas.microsoft.com/office/drawing/2014/main" id="{696E32BE-6166-43E4-BAAC-0221D0B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979" y="262555"/>
            <a:ext cx="421415" cy="402183"/>
            <a:chOff x="8739183" y="5236498"/>
            <a:chExt cx="540000" cy="515358"/>
          </a:xfrm>
          <a:solidFill>
            <a:schemeClr val="accent2"/>
          </a:solidFill>
        </p:grpSpPr>
        <p:sp>
          <p:nvSpPr>
            <p:cNvPr id="41" name="자유형: 도형 63">
              <a:extLst>
                <a:ext uri="{FF2B5EF4-FFF2-40B4-BE49-F238E27FC236}">
                  <a16:creationId xmlns:a16="http://schemas.microsoft.com/office/drawing/2014/main" id="{A9D1F3B2-7D8E-44C2-8385-FF45DFD332B5}"/>
                </a:ext>
              </a:extLst>
            </p:cNvPr>
            <p:cNvSpPr/>
            <p:nvPr/>
          </p:nvSpPr>
          <p:spPr>
            <a:xfrm>
              <a:off x="8849233" y="5460805"/>
              <a:ext cx="416766" cy="291051"/>
            </a:xfrm>
            <a:custGeom>
              <a:avLst/>
              <a:gdLst>
                <a:gd name="connsiteX0" fmla="*/ 161662 w 416766"/>
                <a:gd name="connsiteY0" fmla="*/ 291052 h 291051"/>
                <a:gd name="connsiteX1" fmla="*/ 161173 w 416766"/>
                <a:gd name="connsiteY1" fmla="*/ 291052 h 291051"/>
                <a:gd name="connsiteX2" fmla="*/ 161173 w 416766"/>
                <a:gd name="connsiteY2" fmla="*/ 274151 h 291051"/>
                <a:gd name="connsiteX3" fmla="*/ 161658 w 416766"/>
                <a:gd name="connsiteY3" fmla="*/ 274151 h 291051"/>
                <a:gd name="connsiteX4" fmla="*/ 177500 w 416766"/>
                <a:gd name="connsiteY4" fmla="*/ 273620 h 291051"/>
                <a:gd name="connsiteX5" fmla="*/ 178618 w 416766"/>
                <a:gd name="connsiteY5" fmla="*/ 290486 h 291051"/>
                <a:gd name="connsiteX6" fmla="*/ 161662 w 416766"/>
                <a:gd name="connsiteY6" fmla="*/ 291052 h 291051"/>
                <a:gd name="connsiteX7" fmla="*/ 143678 w 416766"/>
                <a:gd name="connsiteY7" fmla="*/ 290423 h 291051"/>
                <a:gd name="connsiteX8" fmla="*/ 126292 w 416766"/>
                <a:gd name="connsiteY8" fmla="*/ 288596 h 291051"/>
                <a:gd name="connsiteX9" fmla="*/ 128634 w 416766"/>
                <a:gd name="connsiteY9" fmla="*/ 271860 h 291051"/>
                <a:gd name="connsiteX10" fmla="*/ 144872 w 416766"/>
                <a:gd name="connsiteY10" fmla="*/ 273561 h 291051"/>
                <a:gd name="connsiteX11" fmla="*/ 143678 w 416766"/>
                <a:gd name="connsiteY11" fmla="*/ 290423 h 291051"/>
                <a:gd name="connsiteX12" fmla="*/ 195999 w 416766"/>
                <a:gd name="connsiteY12" fmla="*/ 288735 h 291051"/>
                <a:gd name="connsiteX13" fmla="*/ 193729 w 416766"/>
                <a:gd name="connsiteY13" fmla="*/ 271983 h 291051"/>
                <a:gd name="connsiteX14" fmla="*/ 209794 w 416766"/>
                <a:gd name="connsiteY14" fmla="*/ 269236 h 291051"/>
                <a:gd name="connsiteX15" fmla="*/ 213224 w 416766"/>
                <a:gd name="connsiteY15" fmla="*/ 285782 h 291051"/>
                <a:gd name="connsiteX16" fmla="*/ 195999 w 416766"/>
                <a:gd name="connsiteY16" fmla="*/ 288735 h 291051"/>
                <a:gd name="connsiteX17" fmla="*/ 109063 w 416766"/>
                <a:gd name="connsiteY17" fmla="*/ 285563 h 291051"/>
                <a:gd name="connsiteX18" fmla="*/ 92087 w 416766"/>
                <a:gd name="connsiteY18" fmla="*/ 281340 h 291051"/>
                <a:gd name="connsiteX19" fmla="*/ 96732 w 416766"/>
                <a:gd name="connsiteY19" fmla="*/ 265089 h 291051"/>
                <a:gd name="connsiteX20" fmla="*/ 112560 w 416766"/>
                <a:gd name="connsiteY20" fmla="*/ 269025 h 291051"/>
                <a:gd name="connsiteX21" fmla="*/ 109063 w 416766"/>
                <a:gd name="connsiteY21" fmla="*/ 285563 h 291051"/>
                <a:gd name="connsiteX22" fmla="*/ 230200 w 416766"/>
                <a:gd name="connsiteY22" fmla="*/ 281640 h 291051"/>
                <a:gd name="connsiteX23" fmla="*/ 225627 w 416766"/>
                <a:gd name="connsiteY23" fmla="*/ 265368 h 291051"/>
                <a:gd name="connsiteX24" fmla="*/ 241165 w 416766"/>
                <a:gd name="connsiteY24" fmla="*/ 260423 h 291051"/>
                <a:gd name="connsiteX25" fmla="*/ 246852 w 416766"/>
                <a:gd name="connsiteY25" fmla="*/ 276332 h 291051"/>
                <a:gd name="connsiteX26" fmla="*/ 230200 w 416766"/>
                <a:gd name="connsiteY26" fmla="*/ 281640 h 291051"/>
                <a:gd name="connsiteX27" fmla="*/ 75457 w 416766"/>
                <a:gd name="connsiteY27" fmla="*/ 275957 h 291051"/>
                <a:gd name="connsiteX28" fmla="*/ 59235 w 416766"/>
                <a:gd name="connsiteY28" fmla="*/ 269430 h 291051"/>
                <a:gd name="connsiteX29" fmla="*/ 66087 w 416766"/>
                <a:gd name="connsiteY29" fmla="*/ 253981 h 291051"/>
                <a:gd name="connsiteX30" fmla="*/ 81219 w 416766"/>
                <a:gd name="connsiteY30" fmla="*/ 260073 h 291051"/>
                <a:gd name="connsiteX31" fmla="*/ 75457 w 416766"/>
                <a:gd name="connsiteY31" fmla="*/ 275957 h 291051"/>
                <a:gd name="connsiteX32" fmla="*/ 263081 w 416766"/>
                <a:gd name="connsiteY32" fmla="*/ 269882 h 291051"/>
                <a:gd name="connsiteX33" fmla="*/ 256297 w 416766"/>
                <a:gd name="connsiteY33" fmla="*/ 254403 h 291051"/>
                <a:gd name="connsiteX34" fmla="*/ 270983 w 416766"/>
                <a:gd name="connsiteY34" fmla="*/ 247354 h 291051"/>
                <a:gd name="connsiteX35" fmla="*/ 278813 w 416766"/>
                <a:gd name="connsiteY35" fmla="*/ 262330 h 291051"/>
                <a:gd name="connsiteX36" fmla="*/ 263081 w 416766"/>
                <a:gd name="connsiteY36" fmla="*/ 269882 h 291051"/>
                <a:gd name="connsiteX37" fmla="*/ 43508 w 416766"/>
                <a:gd name="connsiteY37" fmla="*/ 261799 h 291051"/>
                <a:gd name="connsiteX38" fmla="*/ 28346 w 416766"/>
                <a:gd name="connsiteY38" fmla="*/ 253095 h 291051"/>
                <a:gd name="connsiteX39" fmla="*/ 37260 w 416766"/>
                <a:gd name="connsiteY39" fmla="*/ 238739 h 291051"/>
                <a:gd name="connsiteX40" fmla="*/ 51410 w 416766"/>
                <a:gd name="connsiteY40" fmla="*/ 246856 h 291051"/>
                <a:gd name="connsiteX41" fmla="*/ 43508 w 416766"/>
                <a:gd name="connsiteY41" fmla="*/ 261799 h 291051"/>
                <a:gd name="connsiteX42" fmla="*/ 294000 w 416766"/>
                <a:gd name="connsiteY42" fmla="*/ 253711 h 291051"/>
                <a:gd name="connsiteX43" fmla="*/ 285162 w 416766"/>
                <a:gd name="connsiteY43" fmla="*/ 239304 h 291051"/>
                <a:gd name="connsiteX44" fmla="*/ 298751 w 416766"/>
                <a:gd name="connsiteY44" fmla="*/ 230306 h 291051"/>
                <a:gd name="connsiteX45" fmla="*/ 308564 w 416766"/>
                <a:gd name="connsiteY45" fmla="*/ 244072 h 291051"/>
                <a:gd name="connsiteX46" fmla="*/ 294000 w 416766"/>
                <a:gd name="connsiteY46" fmla="*/ 253711 h 291051"/>
                <a:gd name="connsiteX47" fmla="*/ 13821 w 416766"/>
                <a:gd name="connsiteY47" fmla="*/ 243380 h 291051"/>
                <a:gd name="connsiteX48" fmla="*/ 2814 w 416766"/>
                <a:gd name="connsiteY48" fmla="*/ 235001 h 291051"/>
                <a:gd name="connsiteX49" fmla="*/ 0 w 416766"/>
                <a:gd name="connsiteY49" fmla="*/ 232706 h 291051"/>
                <a:gd name="connsiteX50" fmla="*/ 10766 w 416766"/>
                <a:gd name="connsiteY50" fmla="*/ 219675 h 291051"/>
                <a:gd name="connsiteX51" fmla="*/ 13403 w 416766"/>
                <a:gd name="connsiteY51" fmla="*/ 221830 h 291051"/>
                <a:gd name="connsiteX52" fmla="*/ 23692 w 416766"/>
                <a:gd name="connsiteY52" fmla="*/ 229665 h 291051"/>
                <a:gd name="connsiteX53" fmla="*/ 13821 w 416766"/>
                <a:gd name="connsiteY53" fmla="*/ 243380 h 291051"/>
                <a:gd name="connsiteX54" fmla="*/ 322431 w 416766"/>
                <a:gd name="connsiteY54" fmla="*/ 233453 h 291051"/>
                <a:gd name="connsiteX55" fmla="*/ 311711 w 416766"/>
                <a:gd name="connsiteY55" fmla="*/ 220388 h 291051"/>
                <a:gd name="connsiteX56" fmla="*/ 323962 w 416766"/>
                <a:gd name="connsiteY56" fmla="*/ 209613 h 291051"/>
                <a:gd name="connsiteX57" fmla="*/ 335547 w 416766"/>
                <a:gd name="connsiteY57" fmla="*/ 221915 h 291051"/>
                <a:gd name="connsiteX58" fmla="*/ 322431 w 416766"/>
                <a:gd name="connsiteY58" fmla="*/ 233453 h 291051"/>
                <a:gd name="connsiteX59" fmla="*/ 347861 w 416766"/>
                <a:gd name="connsiteY59" fmla="*/ 209520 h 291051"/>
                <a:gd name="connsiteX60" fmla="*/ 335458 w 416766"/>
                <a:gd name="connsiteY60" fmla="*/ 198032 h 291051"/>
                <a:gd name="connsiteX61" fmla="*/ 346157 w 416766"/>
                <a:gd name="connsiteY61" fmla="*/ 185684 h 291051"/>
                <a:gd name="connsiteX62" fmla="*/ 359294 w 416766"/>
                <a:gd name="connsiteY62" fmla="*/ 196320 h 291051"/>
                <a:gd name="connsiteX63" fmla="*/ 347861 w 416766"/>
                <a:gd name="connsiteY63" fmla="*/ 209520 h 291051"/>
                <a:gd name="connsiteX64" fmla="*/ 369820 w 416766"/>
                <a:gd name="connsiteY64" fmla="*/ 182372 h 291051"/>
                <a:gd name="connsiteX65" fmla="*/ 355999 w 416766"/>
                <a:gd name="connsiteY65" fmla="*/ 172652 h 291051"/>
                <a:gd name="connsiteX66" fmla="*/ 364930 w 416766"/>
                <a:gd name="connsiteY66" fmla="*/ 158988 h 291051"/>
                <a:gd name="connsiteX67" fmla="*/ 379384 w 416766"/>
                <a:gd name="connsiteY67" fmla="*/ 167742 h 291051"/>
                <a:gd name="connsiteX68" fmla="*/ 369820 w 416766"/>
                <a:gd name="connsiteY68" fmla="*/ 182372 h 291051"/>
                <a:gd name="connsiteX69" fmla="*/ 387939 w 416766"/>
                <a:gd name="connsiteY69" fmla="*/ 152491 h 291051"/>
                <a:gd name="connsiteX70" fmla="*/ 372921 w 416766"/>
                <a:gd name="connsiteY70" fmla="*/ 144745 h 291051"/>
                <a:gd name="connsiteX71" fmla="*/ 379924 w 416766"/>
                <a:gd name="connsiteY71" fmla="*/ 129975 h 291051"/>
                <a:gd name="connsiteX72" fmla="*/ 395432 w 416766"/>
                <a:gd name="connsiteY72" fmla="*/ 136704 h 291051"/>
                <a:gd name="connsiteX73" fmla="*/ 387939 w 416766"/>
                <a:gd name="connsiteY73" fmla="*/ 152491 h 291051"/>
                <a:gd name="connsiteX74" fmla="*/ 401844 w 416766"/>
                <a:gd name="connsiteY74" fmla="*/ 120428 h 291051"/>
                <a:gd name="connsiteX75" fmla="*/ 385919 w 416766"/>
                <a:gd name="connsiteY75" fmla="*/ 114775 h 291051"/>
                <a:gd name="connsiteX76" fmla="*/ 390859 w 416766"/>
                <a:gd name="connsiteY76" fmla="*/ 99217 h 291051"/>
                <a:gd name="connsiteX77" fmla="*/ 407130 w 416766"/>
                <a:gd name="connsiteY77" fmla="*/ 103781 h 291051"/>
                <a:gd name="connsiteX78" fmla="*/ 401844 w 416766"/>
                <a:gd name="connsiteY78" fmla="*/ 120428 h 291051"/>
                <a:gd name="connsiteX79" fmla="*/ 411273 w 416766"/>
                <a:gd name="connsiteY79" fmla="*/ 86818 h 291051"/>
                <a:gd name="connsiteX80" fmla="*/ 394727 w 416766"/>
                <a:gd name="connsiteY80" fmla="*/ 83371 h 291051"/>
                <a:gd name="connsiteX81" fmla="*/ 397524 w 416766"/>
                <a:gd name="connsiteY81" fmla="*/ 67285 h 291051"/>
                <a:gd name="connsiteX82" fmla="*/ 414260 w 416766"/>
                <a:gd name="connsiteY82" fmla="*/ 69630 h 291051"/>
                <a:gd name="connsiteX83" fmla="*/ 411273 w 416766"/>
                <a:gd name="connsiteY83" fmla="*/ 86818 h 291051"/>
                <a:gd name="connsiteX84" fmla="*/ 416095 w 416766"/>
                <a:gd name="connsiteY84" fmla="*/ 52270 h 291051"/>
                <a:gd name="connsiteX85" fmla="*/ 399237 w 416766"/>
                <a:gd name="connsiteY85" fmla="*/ 51055 h 291051"/>
                <a:gd name="connsiteX86" fmla="*/ 399866 w 416766"/>
                <a:gd name="connsiteY86" fmla="*/ 34737 h 291051"/>
                <a:gd name="connsiteX87" fmla="*/ 416766 w 416766"/>
                <a:gd name="connsiteY87" fmla="*/ 34834 h 291051"/>
                <a:gd name="connsiteX88" fmla="*/ 416095 w 416766"/>
                <a:gd name="connsiteY88" fmla="*/ 52270 h 291051"/>
                <a:gd name="connsiteX89" fmla="*/ 399419 w 416766"/>
                <a:gd name="connsiteY89" fmla="*/ 18402 h 291051"/>
                <a:gd name="connsiteX90" fmla="*/ 397891 w 416766"/>
                <a:gd name="connsiteY90" fmla="*/ 2143 h 291051"/>
                <a:gd name="connsiteX91" fmla="*/ 414653 w 416766"/>
                <a:gd name="connsiteY91" fmla="*/ 0 h 291051"/>
                <a:gd name="connsiteX92" fmla="*/ 416289 w 416766"/>
                <a:gd name="connsiteY92" fmla="*/ 17385 h 291051"/>
                <a:gd name="connsiteX93" fmla="*/ 399419 w 416766"/>
                <a:gd name="connsiteY93" fmla="*/ 18402 h 29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16766" h="291051">
                  <a:moveTo>
                    <a:pt x="161662" y="291052"/>
                  </a:moveTo>
                  <a:lnTo>
                    <a:pt x="161173" y="291052"/>
                  </a:lnTo>
                  <a:lnTo>
                    <a:pt x="161173" y="274151"/>
                  </a:lnTo>
                  <a:lnTo>
                    <a:pt x="161658" y="274151"/>
                  </a:lnTo>
                  <a:cubicBezTo>
                    <a:pt x="166953" y="274147"/>
                    <a:pt x="172285" y="273970"/>
                    <a:pt x="177500" y="273620"/>
                  </a:cubicBezTo>
                  <a:lnTo>
                    <a:pt x="178618" y="290486"/>
                  </a:lnTo>
                  <a:cubicBezTo>
                    <a:pt x="173040" y="290858"/>
                    <a:pt x="167337" y="291047"/>
                    <a:pt x="161662" y="291052"/>
                  </a:cubicBezTo>
                  <a:close/>
                  <a:moveTo>
                    <a:pt x="143678" y="290423"/>
                  </a:moveTo>
                  <a:cubicBezTo>
                    <a:pt x="137869" y="290010"/>
                    <a:pt x="132017" y="289398"/>
                    <a:pt x="126292" y="288596"/>
                  </a:cubicBezTo>
                  <a:lnTo>
                    <a:pt x="128634" y="271860"/>
                  </a:lnTo>
                  <a:cubicBezTo>
                    <a:pt x="133983" y="272607"/>
                    <a:pt x="139447" y="273181"/>
                    <a:pt x="144872" y="273561"/>
                  </a:cubicBezTo>
                  <a:lnTo>
                    <a:pt x="143678" y="290423"/>
                  </a:lnTo>
                  <a:close/>
                  <a:moveTo>
                    <a:pt x="195999" y="288735"/>
                  </a:moveTo>
                  <a:lnTo>
                    <a:pt x="193729" y="271983"/>
                  </a:lnTo>
                  <a:cubicBezTo>
                    <a:pt x="199091" y="271261"/>
                    <a:pt x="204491" y="270333"/>
                    <a:pt x="209794" y="269236"/>
                  </a:cubicBezTo>
                  <a:lnTo>
                    <a:pt x="213224" y="285782"/>
                  </a:lnTo>
                  <a:cubicBezTo>
                    <a:pt x="207537" y="286959"/>
                    <a:pt x="201741" y="287959"/>
                    <a:pt x="195999" y="288735"/>
                  </a:cubicBezTo>
                  <a:close/>
                  <a:moveTo>
                    <a:pt x="109063" y="285563"/>
                  </a:moveTo>
                  <a:cubicBezTo>
                    <a:pt x="103393" y="284361"/>
                    <a:pt x="97681" y="282943"/>
                    <a:pt x="92087" y="281340"/>
                  </a:cubicBezTo>
                  <a:lnTo>
                    <a:pt x="96732" y="265089"/>
                  </a:lnTo>
                  <a:cubicBezTo>
                    <a:pt x="101950" y="266583"/>
                    <a:pt x="107279" y="267903"/>
                    <a:pt x="112560" y="269025"/>
                  </a:cubicBezTo>
                  <a:lnTo>
                    <a:pt x="109063" y="285563"/>
                  </a:lnTo>
                  <a:close/>
                  <a:moveTo>
                    <a:pt x="230200" y="281640"/>
                  </a:moveTo>
                  <a:lnTo>
                    <a:pt x="225627" y="265368"/>
                  </a:lnTo>
                  <a:cubicBezTo>
                    <a:pt x="230837" y="263908"/>
                    <a:pt x="236064" y="262242"/>
                    <a:pt x="241165" y="260423"/>
                  </a:cubicBezTo>
                  <a:lnTo>
                    <a:pt x="246852" y="276332"/>
                  </a:lnTo>
                  <a:cubicBezTo>
                    <a:pt x="241388" y="278286"/>
                    <a:pt x="235786" y="280074"/>
                    <a:pt x="230200" y="281640"/>
                  </a:cubicBezTo>
                  <a:close/>
                  <a:moveTo>
                    <a:pt x="75457" y="275957"/>
                  </a:moveTo>
                  <a:cubicBezTo>
                    <a:pt x="69993" y="273978"/>
                    <a:pt x="64534" y="271785"/>
                    <a:pt x="59235" y="269430"/>
                  </a:cubicBezTo>
                  <a:lnTo>
                    <a:pt x="66087" y="253981"/>
                  </a:lnTo>
                  <a:cubicBezTo>
                    <a:pt x="71031" y="256175"/>
                    <a:pt x="76119" y="258221"/>
                    <a:pt x="81219" y="260073"/>
                  </a:cubicBezTo>
                  <a:lnTo>
                    <a:pt x="75457" y="275957"/>
                  </a:lnTo>
                  <a:close/>
                  <a:moveTo>
                    <a:pt x="263081" y="269882"/>
                  </a:moveTo>
                  <a:lnTo>
                    <a:pt x="256297" y="254403"/>
                  </a:lnTo>
                  <a:cubicBezTo>
                    <a:pt x="261271" y="252226"/>
                    <a:pt x="266212" y="249855"/>
                    <a:pt x="270983" y="247354"/>
                  </a:cubicBezTo>
                  <a:lnTo>
                    <a:pt x="278813" y="262330"/>
                  </a:lnTo>
                  <a:cubicBezTo>
                    <a:pt x="273700" y="265005"/>
                    <a:pt x="268405" y="267549"/>
                    <a:pt x="263081" y="269882"/>
                  </a:cubicBezTo>
                  <a:close/>
                  <a:moveTo>
                    <a:pt x="43508" y="261799"/>
                  </a:moveTo>
                  <a:cubicBezTo>
                    <a:pt x="38391" y="259090"/>
                    <a:pt x="33286" y="256162"/>
                    <a:pt x="28346" y="253095"/>
                  </a:cubicBezTo>
                  <a:lnTo>
                    <a:pt x="37260" y="238739"/>
                  </a:lnTo>
                  <a:cubicBezTo>
                    <a:pt x="41871" y="241599"/>
                    <a:pt x="46630" y="244329"/>
                    <a:pt x="51410" y="246856"/>
                  </a:cubicBezTo>
                  <a:lnTo>
                    <a:pt x="43508" y="261799"/>
                  </a:lnTo>
                  <a:close/>
                  <a:moveTo>
                    <a:pt x="294000" y="253711"/>
                  </a:moveTo>
                  <a:lnTo>
                    <a:pt x="285162" y="239304"/>
                  </a:lnTo>
                  <a:cubicBezTo>
                    <a:pt x="289756" y="236486"/>
                    <a:pt x="294330" y="233457"/>
                    <a:pt x="298751" y="230306"/>
                  </a:cubicBezTo>
                  <a:lnTo>
                    <a:pt x="308564" y="244072"/>
                  </a:lnTo>
                  <a:cubicBezTo>
                    <a:pt x="303826" y="247447"/>
                    <a:pt x="298920" y="250691"/>
                    <a:pt x="294000" y="253711"/>
                  </a:cubicBezTo>
                  <a:close/>
                  <a:moveTo>
                    <a:pt x="13821" y="243380"/>
                  </a:moveTo>
                  <a:cubicBezTo>
                    <a:pt x="10100" y="240701"/>
                    <a:pt x="6396" y="237878"/>
                    <a:pt x="2814" y="235001"/>
                  </a:cubicBezTo>
                  <a:cubicBezTo>
                    <a:pt x="1877" y="234242"/>
                    <a:pt x="937" y="233478"/>
                    <a:pt x="0" y="232706"/>
                  </a:cubicBezTo>
                  <a:lnTo>
                    <a:pt x="10766" y="219675"/>
                  </a:lnTo>
                  <a:cubicBezTo>
                    <a:pt x="11644" y="220400"/>
                    <a:pt x="12521" y="221117"/>
                    <a:pt x="13403" y="221830"/>
                  </a:cubicBezTo>
                  <a:cubicBezTo>
                    <a:pt x="16753" y="224530"/>
                    <a:pt x="20216" y="227163"/>
                    <a:pt x="23692" y="229665"/>
                  </a:cubicBezTo>
                  <a:lnTo>
                    <a:pt x="13821" y="243380"/>
                  </a:lnTo>
                  <a:close/>
                  <a:moveTo>
                    <a:pt x="322431" y="233453"/>
                  </a:moveTo>
                  <a:lnTo>
                    <a:pt x="311711" y="220388"/>
                  </a:lnTo>
                  <a:cubicBezTo>
                    <a:pt x="315900" y="216949"/>
                    <a:pt x="320030" y="213321"/>
                    <a:pt x="323962" y="209613"/>
                  </a:cubicBezTo>
                  <a:lnTo>
                    <a:pt x="335547" y="221915"/>
                  </a:lnTo>
                  <a:cubicBezTo>
                    <a:pt x="331332" y="225885"/>
                    <a:pt x="326915" y="229770"/>
                    <a:pt x="322431" y="233453"/>
                  </a:cubicBezTo>
                  <a:close/>
                  <a:moveTo>
                    <a:pt x="347861" y="209520"/>
                  </a:moveTo>
                  <a:lnTo>
                    <a:pt x="335458" y="198032"/>
                  </a:lnTo>
                  <a:cubicBezTo>
                    <a:pt x="339166" y="194033"/>
                    <a:pt x="342765" y="189878"/>
                    <a:pt x="346157" y="185684"/>
                  </a:cubicBezTo>
                  <a:lnTo>
                    <a:pt x="359294" y="196320"/>
                  </a:lnTo>
                  <a:cubicBezTo>
                    <a:pt x="355666" y="200808"/>
                    <a:pt x="351814" y="205242"/>
                    <a:pt x="347861" y="209520"/>
                  </a:cubicBezTo>
                  <a:close/>
                  <a:moveTo>
                    <a:pt x="369820" y="182372"/>
                  </a:moveTo>
                  <a:lnTo>
                    <a:pt x="355999" y="172652"/>
                  </a:lnTo>
                  <a:cubicBezTo>
                    <a:pt x="359117" y="168210"/>
                    <a:pt x="362125" y="163612"/>
                    <a:pt x="364930" y="158988"/>
                  </a:cubicBezTo>
                  <a:lnTo>
                    <a:pt x="379384" y="167742"/>
                  </a:lnTo>
                  <a:cubicBezTo>
                    <a:pt x="376380" y="172699"/>
                    <a:pt x="373161" y="177618"/>
                    <a:pt x="369820" y="182372"/>
                  </a:cubicBezTo>
                  <a:close/>
                  <a:moveTo>
                    <a:pt x="387939" y="152491"/>
                  </a:moveTo>
                  <a:lnTo>
                    <a:pt x="372921" y="144745"/>
                  </a:lnTo>
                  <a:cubicBezTo>
                    <a:pt x="375431" y="139885"/>
                    <a:pt x="377781" y="134920"/>
                    <a:pt x="379924" y="129975"/>
                  </a:cubicBezTo>
                  <a:lnTo>
                    <a:pt x="395432" y="136704"/>
                  </a:lnTo>
                  <a:cubicBezTo>
                    <a:pt x="393137" y="141990"/>
                    <a:pt x="390618" y="147306"/>
                    <a:pt x="387939" y="152491"/>
                  </a:cubicBezTo>
                  <a:close/>
                  <a:moveTo>
                    <a:pt x="401844" y="120428"/>
                  </a:moveTo>
                  <a:lnTo>
                    <a:pt x="385919" y="114775"/>
                  </a:lnTo>
                  <a:cubicBezTo>
                    <a:pt x="387745" y="109641"/>
                    <a:pt x="389403" y="104410"/>
                    <a:pt x="390859" y="99217"/>
                  </a:cubicBezTo>
                  <a:lnTo>
                    <a:pt x="407130" y="103781"/>
                  </a:lnTo>
                  <a:cubicBezTo>
                    <a:pt x="405574" y="109337"/>
                    <a:pt x="403793" y="114940"/>
                    <a:pt x="401844" y="120428"/>
                  </a:cubicBezTo>
                  <a:close/>
                  <a:moveTo>
                    <a:pt x="411273" y="86818"/>
                  </a:moveTo>
                  <a:lnTo>
                    <a:pt x="394727" y="83371"/>
                  </a:lnTo>
                  <a:cubicBezTo>
                    <a:pt x="395833" y="78089"/>
                    <a:pt x="396769" y="72676"/>
                    <a:pt x="397524" y="67285"/>
                  </a:cubicBezTo>
                  <a:lnTo>
                    <a:pt x="414260" y="69630"/>
                  </a:lnTo>
                  <a:cubicBezTo>
                    <a:pt x="413459" y="75385"/>
                    <a:pt x="412455" y="81169"/>
                    <a:pt x="411273" y="86818"/>
                  </a:cubicBezTo>
                  <a:close/>
                  <a:moveTo>
                    <a:pt x="416095" y="52270"/>
                  </a:moveTo>
                  <a:lnTo>
                    <a:pt x="399237" y="51055"/>
                  </a:lnTo>
                  <a:cubicBezTo>
                    <a:pt x="399625" y="45668"/>
                    <a:pt x="399836" y="40175"/>
                    <a:pt x="399866" y="34737"/>
                  </a:cubicBezTo>
                  <a:lnTo>
                    <a:pt x="416766" y="34834"/>
                  </a:lnTo>
                  <a:cubicBezTo>
                    <a:pt x="416732" y="40648"/>
                    <a:pt x="416505" y="46507"/>
                    <a:pt x="416095" y="52270"/>
                  </a:cubicBezTo>
                  <a:close/>
                  <a:moveTo>
                    <a:pt x="399419" y="18402"/>
                  </a:moveTo>
                  <a:cubicBezTo>
                    <a:pt x="399094" y="13015"/>
                    <a:pt x="398579" y="7543"/>
                    <a:pt x="397891" y="2143"/>
                  </a:cubicBezTo>
                  <a:lnTo>
                    <a:pt x="414653" y="0"/>
                  </a:lnTo>
                  <a:cubicBezTo>
                    <a:pt x="415391" y="5767"/>
                    <a:pt x="415943" y="11618"/>
                    <a:pt x="416289" y="17385"/>
                  </a:cubicBezTo>
                  <a:lnTo>
                    <a:pt x="399419" y="1840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자유형: 도형 64">
              <a:extLst>
                <a:ext uri="{FF2B5EF4-FFF2-40B4-BE49-F238E27FC236}">
                  <a16:creationId xmlns:a16="http://schemas.microsoft.com/office/drawing/2014/main" id="{030B35A5-4E03-441B-8C08-E6F24B3B6ADE}"/>
                </a:ext>
              </a:extLst>
            </p:cNvPr>
            <p:cNvSpPr/>
            <p:nvPr/>
          </p:nvSpPr>
          <p:spPr>
            <a:xfrm>
              <a:off x="8755863" y="5236498"/>
              <a:ext cx="367043" cy="348519"/>
            </a:xfrm>
            <a:custGeom>
              <a:avLst/>
              <a:gdLst>
                <a:gd name="connsiteX0" fmla="*/ 16242 w 367043"/>
                <a:gd name="connsiteY0" fmla="*/ 348519 h 348519"/>
                <a:gd name="connsiteX1" fmla="*/ 10699 w 367043"/>
                <a:gd name="connsiteY1" fmla="*/ 331961 h 348519"/>
                <a:gd name="connsiteX2" fmla="*/ 26899 w 367043"/>
                <a:gd name="connsiteY2" fmla="*/ 327135 h 348519"/>
                <a:gd name="connsiteX3" fmla="*/ 32084 w 367043"/>
                <a:gd name="connsiteY3" fmla="*/ 342617 h 348519"/>
                <a:gd name="connsiteX4" fmla="*/ 16242 w 367043"/>
                <a:gd name="connsiteY4" fmla="*/ 348519 h 348519"/>
                <a:gd name="connsiteX5" fmla="*/ 6286 w 367043"/>
                <a:gd name="connsiteY5" fmla="*/ 315052 h 348519"/>
                <a:gd name="connsiteX6" fmla="*/ 3029 w 367043"/>
                <a:gd name="connsiteY6" fmla="*/ 297899 h 348519"/>
                <a:gd name="connsiteX7" fmla="*/ 19731 w 367043"/>
                <a:gd name="connsiteY7" fmla="*/ 295308 h 348519"/>
                <a:gd name="connsiteX8" fmla="*/ 22773 w 367043"/>
                <a:gd name="connsiteY8" fmla="*/ 311352 h 348519"/>
                <a:gd name="connsiteX9" fmla="*/ 6286 w 367043"/>
                <a:gd name="connsiteY9" fmla="*/ 315052 h 348519"/>
                <a:gd name="connsiteX10" fmla="*/ 937 w 367043"/>
                <a:gd name="connsiteY10" fmla="*/ 280560 h 348519"/>
                <a:gd name="connsiteX11" fmla="*/ 0 w 367043"/>
                <a:gd name="connsiteY11" fmla="*/ 263132 h 348519"/>
                <a:gd name="connsiteX12" fmla="*/ 16896 w 367043"/>
                <a:gd name="connsiteY12" fmla="*/ 262786 h 348519"/>
                <a:gd name="connsiteX13" fmla="*/ 17774 w 367043"/>
                <a:gd name="connsiteY13" fmla="*/ 279100 h 348519"/>
                <a:gd name="connsiteX14" fmla="*/ 937 w 367043"/>
                <a:gd name="connsiteY14" fmla="*/ 280560 h 348519"/>
                <a:gd name="connsiteX15" fmla="*/ 17094 w 367043"/>
                <a:gd name="connsiteY15" fmla="*/ 246447 h 348519"/>
                <a:gd name="connsiteX16" fmla="*/ 211 w 367043"/>
                <a:gd name="connsiteY16" fmla="*/ 245679 h 348519"/>
                <a:gd name="connsiteX17" fmla="*/ 1582 w 367043"/>
                <a:gd name="connsiteY17" fmla="*/ 228281 h 348519"/>
                <a:gd name="connsiteX18" fmla="*/ 18373 w 367043"/>
                <a:gd name="connsiteY18" fmla="*/ 230171 h 348519"/>
                <a:gd name="connsiteX19" fmla="*/ 17094 w 367043"/>
                <a:gd name="connsiteY19" fmla="*/ 246447 h 348519"/>
                <a:gd name="connsiteX20" fmla="*/ 20748 w 367043"/>
                <a:gd name="connsiteY20" fmla="*/ 214021 h 348519"/>
                <a:gd name="connsiteX21" fmla="*/ 4117 w 367043"/>
                <a:gd name="connsiteY21" fmla="*/ 211013 h 348519"/>
                <a:gd name="connsiteX22" fmla="*/ 7805 w 367043"/>
                <a:gd name="connsiteY22" fmla="*/ 193944 h 348519"/>
                <a:gd name="connsiteX23" fmla="*/ 24195 w 367043"/>
                <a:gd name="connsiteY23" fmla="*/ 198075 h 348519"/>
                <a:gd name="connsiteX24" fmla="*/ 20748 w 367043"/>
                <a:gd name="connsiteY24" fmla="*/ 214021 h 348519"/>
                <a:gd name="connsiteX25" fmla="*/ 28713 w 367043"/>
                <a:gd name="connsiteY25" fmla="*/ 182389 h 348519"/>
                <a:gd name="connsiteX26" fmla="*/ 12644 w 367043"/>
                <a:gd name="connsiteY26" fmla="*/ 177162 h 348519"/>
                <a:gd name="connsiteX27" fmla="*/ 18617 w 367043"/>
                <a:gd name="connsiteY27" fmla="*/ 160722 h 348519"/>
                <a:gd name="connsiteX28" fmla="*/ 34294 w 367043"/>
                <a:gd name="connsiteY28" fmla="*/ 167033 h 348519"/>
                <a:gd name="connsiteX29" fmla="*/ 28713 w 367043"/>
                <a:gd name="connsiteY29" fmla="*/ 182389 h 348519"/>
                <a:gd name="connsiteX30" fmla="*/ 40905 w 367043"/>
                <a:gd name="connsiteY30" fmla="*/ 152090 h 348519"/>
                <a:gd name="connsiteX31" fmla="*/ 25692 w 367043"/>
                <a:gd name="connsiteY31" fmla="*/ 144733 h 348519"/>
                <a:gd name="connsiteX32" fmla="*/ 33834 w 367043"/>
                <a:gd name="connsiteY32" fmla="*/ 129263 h 348519"/>
                <a:gd name="connsiteX33" fmla="*/ 48511 w 367043"/>
                <a:gd name="connsiteY33" fmla="*/ 137633 h 348519"/>
                <a:gd name="connsiteX34" fmla="*/ 40905 w 367043"/>
                <a:gd name="connsiteY34" fmla="*/ 152090 h 348519"/>
                <a:gd name="connsiteX35" fmla="*/ 57075 w 367043"/>
                <a:gd name="connsiteY35" fmla="*/ 123723 h 348519"/>
                <a:gd name="connsiteX36" fmla="*/ 42998 w 367043"/>
                <a:gd name="connsiteY36" fmla="*/ 114375 h 348519"/>
                <a:gd name="connsiteX37" fmla="*/ 53144 w 367043"/>
                <a:gd name="connsiteY37" fmla="*/ 100153 h 348519"/>
                <a:gd name="connsiteX38" fmla="*/ 66563 w 367043"/>
                <a:gd name="connsiteY38" fmla="*/ 110430 h 348519"/>
                <a:gd name="connsiteX39" fmla="*/ 57075 w 367043"/>
                <a:gd name="connsiteY39" fmla="*/ 123723 h 348519"/>
                <a:gd name="connsiteX40" fmla="*/ 76925 w 367043"/>
                <a:gd name="connsiteY40" fmla="*/ 97808 h 348519"/>
                <a:gd name="connsiteX41" fmla="*/ 64235 w 367043"/>
                <a:gd name="connsiteY41" fmla="*/ 86649 h 348519"/>
                <a:gd name="connsiteX42" fmla="*/ 76203 w 367043"/>
                <a:gd name="connsiteY42" fmla="*/ 73925 h 348519"/>
                <a:gd name="connsiteX43" fmla="*/ 88113 w 367043"/>
                <a:gd name="connsiteY43" fmla="*/ 85919 h 348519"/>
                <a:gd name="connsiteX44" fmla="*/ 76925 w 367043"/>
                <a:gd name="connsiteY44" fmla="*/ 97808 h 348519"/>
                <a:gd name="connsiteX45" fmla="*/ 100073 w 367043"/>
                <a:gd name="connsiteY45" fmla="*/ 74815 h 348519"/>
                <a:gd name="connsiteX46" fmla="*/ 89003 w 367043"/>
                <a:gd name="connsiteY46" fmla="*/ 62045 h 348519"/>
                <a:gd name="connsiteX47" fmla="*/ 102583 w 367043"/>
                <a:gd name="connsiteY47" fmla="*/ 51060 h 348519"/>
                <a:gd name="connsiteX48" fmla="*/ 112759 w 367043"/>
                <a:gd name="connsiteY48" fmla="*/ 64551 h 348519"/>
                <a:gd name="connsiteX49" fmla="*/ 100073 w 367043"/>
                <a:gd name="connsiteY49" fmla="*/ 74815 h 348519"/>
                <a:gd name="connsiteX50" fmla="*/ 126111 w 367043"/>
                <a:gd name="connsiteY50" fmla="*/ 55185 h 348519"/>
                <a:gd name="connsiteX51" fmla="*/ 116880 w 367043"/>
                <a:gd name="connsiteY51" fmla="*/ 41032 h 348519"/>
                <a:gd name="connsiteX52" fmla="*/ 131823 w 367043"/>
                <a:gd name="connsiteY52" fmla="*/ 31999 h 348519"/>
                <a:gd name="connsiteX53" fmla="*/ 140063 w 367043"/>
                <a:gd name="connsiteY53" fmla="*/ 46752 h 348519"/>
                <a:gd name="connsiteX54" fmla="*/ 126111 w 367043"/>
                <a:gd name="connsiteY54" fmla="*/ 55185 h 348519"/>
                <a:gd name="connsiteX55" fmla="*/ 359564 w 367043"/>
                <a:gd name="connsiteY55" fmla="*/ 41255 h 348519"/>
                <a:gd name="connsiteX56" fmla="*/ 344693 w 367043"/>
                <a:gd name="connsiteY56" fmla="*/ 34530 h 348519"/>
                <a:gd name="connsiteX57" fmla="*/ 351122 w 367043"/>
                <a:gd name="connsiteY57" fmla="*/ 18904 h 348519"/>
                <a:gd name="connsiteX58" fmla="*/ 367044 w 367043"/>
                <a:gd name="connsiteY58" fmla="*/ 26097 h 348519"/>
                <a:gd name="connsiteX59" fmla="*/ 359564 w 367043"/>
                <a:gd name="connsiteY59" fmla="*/ 41255 h 348519"/>
                <a:gd name="connsiteX60" fmla="*/ 154554 w 367043"/>
                <a:gd name="connsiteY60" fmla="*/ 39310 h 348519"/>
                <a:gd name="connsiteX61" fmla="*/ 147353 w 367043"/>
                <a:gd name="connsiteY61" fmla="*/ 24017 h 348519"/>
                <a:gd name="connsiteX62" fmla="*/ 163392 w 367043"/>
                <a:gd name="connsiteY62" fmla="*/ 17128 h 348519"/>
                <a:gd name="connsiteX63" fmla="*/ 169522 w 367043"/>
                <a:gd name="connsiteY63" fmla="*/ 32877 h 348519"/>
                <a:gd name="connsiteX64" fmla="*/ 154554 w 367043"/>
                <a:gd name="connsiteY64" fmla="*/ 39310 h 348519"/>
                <a:gd name="connsiteX65" fmla="*/ 329396 w 367043"/>
                <a:gd name="connsiteY65" fmla="*/ 28865 h 348519"/>
                <a:gd name="connsiteX66" fmla="*/ 313744 w 367043"/>
                <a:gd name="connsiteY66" fmla="*/ 24270 h 348519"/>
                <a:gd name="connsiteX67" fmla="*/ 317938 w 367043"/>
                <a:gd name="connsiteY67" fmla="*/ 7897 h 348519"/>
                <a:gd name="connsiteX68" fmla="*/ 334720 w 367043"/>
                <a:gd name="connsiteY68" fmla="*/ 12825 h 348519"/>
                <a:gd name="connsiteX69" fmla="*/ 329396 w 367043"/>
                <a:gd name="connsiteY69" fmla="*/ 28865 h 348519"/>
                <a:gd name="connsiteX70" fmla="*/ 184912 w 367043"/>
                <a:gd name="connsiteY70" fmla="*/ 27498 h 348519"/>
                <a:gd name="connsiteX71" fmla="*/ 179896 w 367043"/>
                <a:gd name="connsiteY71" fmla="*/ 11365 h 348519"/>
                <a:gd name="connsiteX72" fmla="*/ 196758 w 367043"/>
                <a:gd name="connsiteY72" fmla="*/ 6758 h 348519"/>
                <a:gd name="connsiteX73" fmla="*/ 200640 w 367043"/>
                <a:gd name="connsiteY73" fmla="*/ 23203 h 348519"/>
                <a:gd name="connsiteX74" fmla="*/ 184912 w 367043"/>
                <a:gd name="connsiteY74" fmla="*/ 27498 h 348519"/>
                <a:gd name="connsiteX75" fmla="*/ 297818 w 367043"/>
                <a:gd name="connsiteY75" fmla="*/ 20782 h 348519"/>
                <a:gd name="connsiteX76" fmla="*/ 281678 w 367043"/>
                <a:gd name="connsiteY76" fmla="*/ 18398 h 348519"/>
                <a:gd name="connsiteX77" fmla="*/ 283568 w 367043"/>
                <a:gd name="connsiteY77" fmla="*/ 1603 h 348519"/>
                <a:gd name="connsiteX78" fmla="*/ 300864 w 367043"/>
                <a:gd name="connsiteY78" fmla="*/ 4155 h 348519"/>
                <a:gd name="connsiteX79" fmla="*/ 297818 w 367043"/>
                <a:gd name="connsiteY79" fmla="*/ 20782 h 348519"/>
                <a:gd name="connsiteX80" fmla="*/ 216629 w 367043"/>
                <a:gd name="connsiteY80" fmla="*/ 20014 h 348519"/>
                <a:gd name="connsiteX81" fmla="*/ 213895 w 367043"/>
                <a:gd name="connsiteY81" fmla="*/ 3337 h 348519"/>
                <a:gd name="connsiteX82" fmla="*/ 231230 w 367043"/>
                <a:gd name="connsiteY82" fmla="*/ 1114 h 348519"/>
                <a:gd name="connsiteX83" fmla="*/ 232799 w 367043"/>
                <a:gd name="connsiteY83" fmla="*/ 17938 h 348519"/>
                <a:gd name="connsiteX84" fmla="*/ 216629 w 367043"/>
                <a:gd name="connsiteY84" fmla="*/ 20014 h 348519"/>
                <a:gd name="connsiteX85" fmla="*/ 265410 w 367043"/>
                <a:gd name="connsiteY85" fmla="*/ 17124 h 348519"/>
                <a:gd name="connsiteX86" fmla="*/ 254804 w 367043"/>
                <a:gd name="connsiteY86" fmla="*/ 16900 h 348519"/>
                <a:gd name="connsiteX87" fmla="*/ 249083 w 367043"/>
                <a:gd name="connsiteY87" fmla="*/ 16976 h 348519"/>
                <a:gd name="connsiteX88" fmla="*/ 248657 w 367043"/>
                <a:gd name="connsiteY88" fmla="*/ 80 h 348519"/>
                <a:gd name="connsiteX89" fmla="*/ 255040 w 367043"/>
                <a:gd name="connsiteY89" fmla="*/ 0 h 348519"/>
                <a:gd name="connsiteX90" fmla="*/ 266140 w 367043"/>
                <a:gd name="connsiteY90" fmla="*/ 240 h 348519"/>
                <a:gd name="connsiteX91" fmla="*/ 265410 w 367043"/>
                <a:gd name="connsiteY91" fmla="*/ 17124 h 3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67043" h="348519">
                  <a:moveTo>
                    <a:pt x="16242" y="348519"/>
                  </a:moveTo>
                  <a:cubicBezTo>
                    <a:pt x="14217" y="343081"/>
                    <a:pt x="12353" y="337513"/>
                    <a:pt x="10699" y="331961"/>
                  </a:cubicBezTo>
                  <a:lnTo>
                    <a:pt x="26899" y="327135"/>
                  </a:lnTo>
                  <a:cubicBezTo>
                    <a:pt x="28443" y="332324"/>
                    <a:pt x="30185" y="337534"/>
                    <a:pt x="32084" y="342617"/>
                  </a:cubicBezTo>
                  <a:lnTo>
                    <a:pt x="16242" y="348519"/>
                  </a:lnTo>
                  <a:close/>
                  <a:moveTo>
                    <a:pt x="6286" y="315052"/>
                  </a:moveTo>
                  <a:cubicBezTo>
                    <a:pt x="5016" y="309407"/>
                    <a:pt x="3919" y="303636"/>
                    <a:pt x="3029" y="297899"/>
                  </a:cubicBezTo>
                  <a:lnTo>
                    <a:pt x="19731" y="295308"/>
                  </a:lnTo>
                  <a:cubicBezTo>
                    <a:pt x="20562" y="300670"/>
                    <a:pt x="21587" y="306070"/>
                    <a:pt x="22773" y="311352"/>
                  </a:cubicBezTo>
                  <a:lnTo>
                    <a:pt x="6286" y="315052"/>
                  </a:lnTo>
                  <a:close/>
                  <a:moveTo>
                    <a:pt x="937" y="280560"/>
                  </a:moveTo>
                  <a:cubicBezTo>
                    <a:pt x="435" y="274809"/>
                    <a:pt x="122" y="268945"/>
                    <a:pt x="0" y="263132"/>
                  </a:cubicBezTo>
                  <a:lnTo>
                    <a:pt x="16896" y="262786"/>
                  </a:lnTo>
                  <a:cubicBezTo>
                    <a:pt x="17010" y="268228"/>
                    <a:pt x="17305" y="273717"/>
                    <a:pt x="17774" y="279100"/>
                  </a:cubicBezTo>
                  <a:lnTo>
                    <a:pt x="937" y="280560"/>
                  </a:lnTo>
                  <a:close/>
                  <a:moveTo>
                    <a:pt x="17094" y="246447"/>
                  </a:moveTo>
                  <a:lnTo>
                    <a:pt x="211" y="245679"/>
                  </a:lnTo>
                  <a:cubicBezTo>
                    <a:pt x="477" y="239870"/>
                    <a:pt x="937" y="234014"/>
                    <a:pt x="1582" y="228281"/>
                  </a:cubicBezTo>
                  <a:lnTo>
                    <a:pt x="18373" y="230171"/>
                  </a:lnTo>
                  <a:cubicBezTo>
                    <a:pt x="17774" y="235537"/>
                    <a:pt x="17343" y="241013"/>
                    <a:pt x="17094" y="246447"/>
                  </a:cubicBezTo>
                  <a:close/>
                  <a:moveTo>
                    <a:pt x="20748" y="214021"/>
                  </a:moveTo>
                  <a:lnTo>
                    <a:pt x="4117" y="211013"/>
                  </a:lnTo>
                  <a:cubicBezTo>
                    <a:pt x="5151" y="205310"/>
                    <a:pt x="6391" y="199568"/>
                    <a:pt x="7805" y="193944"/>
                  </a:cubicBezTo>
                  <a:lnTo>
                    <a:pt x="24195" y="198075"/>
                  </a:lnTo>
                  <a:cubicBezTo>
                    <a:pt x="22870" y="203323"/>
                    <a:pt x="21710" y="208693"/>
                    <a:pt x="20748" y="214021"/>
                  </a:cubicBezTo>
                  <a:close/>
                  <a:moveTo>
                    <a:pt x="28713" y="182389"/>
                  </a:moveTo>
                  <a:lnTo>
                    <a:pt x="12644" y="177162"/>
                  </a:lnTo>
                  <a:cubicBezTo>
                    <a:pt x="14437" y="171648"/>
                    <a:pt x="16445" y="166122"/>
                    <a:pt x="18617" y="160722"/>
                  </a:cubicBezTo>
                  <a:lnTo>
                    <a:pt x="34294" y="167033"/>
                  </a:lnTo>
                  <a:cubicBezTo>
                    <a:pt x="32269" y="172074"/>
                    <a:pt x="30388" y="177242"/>
                    <a:pt x="28713" y="182389"/>
                  </a:cubicBezTo>
                  <a:close/>
                  <a:moveTo>
                    <a:pt x="40905" y="152090"/>
                  </a:moveTo>
                  <a:lnTo>
                    <a:pt x="25692" y="144733"/>
                  </a:lnTo>
                  <a:cubicBezTo>
                    <a:pt x="28223" y="139501"/>
                    <a:pt x="30961" y="134291"/>
                    <a:pt x="33834" y="129263"/>
                  </a:cubicBezTo>
                  <a:lnTo>
                    <a:pt x="48511" y="137633"/>
                  </a:lnTo>
                  <a:cubicBezTo>
                    <a:pt x="45833" y="142332"/>
                    <a:pt x="43272" y="147201"/>
                    <a:pt x="40905" y="152090"/>
                  </a:cubicBezTo>
                  <a:close/>
                  <a:moveTo>
                    <a:pt x="57075" y="123723"/>
                  </a:moveTo>
                  <a:lnTo>
                    <a:pt x="42998" y="114375"/>
                  </a:lnTo>
                  <a:cubicBezTo>
                    <a:pt x="46208" y="109540"/>
                    <a:pt x="49617" y="104760"/>
                    <a:pt x="53144" y="100153"/>
                  </a:cubicBezTo>
                  <a:lnTo>
                    <a:pt x="66563" y="110430"/>
                  </a:lnTo>
                  <a:cubicBezTo>
                    <a:pt x="63269" y="114729"/>
                    <a:pt x="60075" y="119209"/>
                    <a:pt x="57075" y="123723"/>
                  </a:cubicBezTo>
                  <a:close/>
                  <a:moveTo>
                    <a:pt x="76925" y="97808"/>
                  </a:moveTo>
                  <a:lnTo>
                    <a:pt x="64235" y="86649"/>
                  </a:lnTo>
                  <a:cubicBezTo>
                    <a:pt x="68074" y="82283"/>
                    <a:pt x="72098" y="78000"/>
                    <a:pt x="76203" y="73925"/>
                  </a:cubicBezTo>
                  <a:lnTo>
                    <a:pt x="88113" y="85919"/>
                  </a:lnTo>
                  <a:cubicBezTo>
                    <a:pt x="84278" y="89724"/>
                    <a:pt x="80515" y="93724"/>
                    <a:pt x="76925" y="97808"/>
                  </a:cubicBezTo>
                  <a:close/>
                  <a:moveTo>
                    <a:pt x="100073" y="74815"/>
                  </a:moveTo>
                  <a:lnTo>
                    <a:pt x="89003" y="62045"/>
                  </a:lnTo>
                  <a:cubicBezTo>
                    <a:pt x="93395" y="58240"/>
                    <a:pt x="97964" y="54548"/>
                    <a:pt x="102583" y="51060"/>
                  </a:cubicBezTo>
                  <a:lnTo>
                    <a:pt x="112759" y="64551"/>
                  </a:lnTo>
                  <a:cubicBezTo>
                    <a:pt x="108443" y="67808"/>
                    <a:pt x="104174" y="71263"/>
                    <a:pt x="100073" y="74815"/>
                  </a:cubicBezTo>
                  <a:close/>
                  <a:moveTo>
                    <a:pt x="126111" y="55185"/>
                  </a:moveTo>
                  <a:lnTo>
                    <a:pt x="116880" y="41032"/>
                  </a:lnTo>
                  <a:cubicBezTo>
                    <a:pt x="121740" y="37863"/>
                    <a:pt x="126769" y="34822"/>
                    <a:pt x="131823" y="31999"/>
                  </a:cubicBezTo>
                  <a:lnTo>
                    <a:pt x="140063" y="46752"/>
                  </a:lnTo>
                  <a:cubicBezTo>
                    <a:pt x="135342" y="49389"/>
                    <a:pt x="130646" y="52228"/>
                    <a:pt x="126111" y="55185"/>
                  </a:cubicBezTo>
                  <a:close/>
                  <a:moveTo>
                    <a:pt x="359564" y="41255"/>
                  </a:moveTo>
                  <a:cubicBezTo>
                    <a:pt x="354704" y="38855"/>
                    <a:pt x="349696" y="36593"/>
                    <a:pt x="344693" y="34530"/>
                  </a:cubicBezTo>
                  <a:lnTo>
                    <a:pt x="351122" y="18904"/>
                  </a:lnTo>
                  <a:cubicBezTo>
                    <a:pt x="356484" y="21106"/>
                    <a:pt x="361842" y="23528"/>
                    <a:pt x="367044" y="26097"/>
                  </a:cubicBezTo>
                  <a:lnTo>
                    <a:pt x="359564" y="41255"/>
                  </a:lnTo>
                  <a:close/>
                  <a:moveTo>
                    <a:pt x="154554" y="39310"/>
                  </a:moveTo>
                  <a:lnTo>
                    <a:pt x="147353" y="24017"/>
                  </a:lnTo>
                  <a:cubicBezTo>
                    <a:pt x="152596" y="21549"/>
                    <a:pt x="157992" y="19229"/>
                    <a:pt x="163392" y="17128"/>
                  </a:cubicBezTo>
                  <a:lnTo>
                    <a:pt x="169522" y="32877"/>
                  </a:lnTo>
                  <a:cubicBezTo>
                    <a:pt x="164489" y="34843"/>
                    <a:pt x="159452" y="37003"/>
                    <a:pt x="154554" y="39310"/>
                  </a:cubicBezTo>
                  <a:close/>
                  <a:moveTo>
                    <a:pt x="329396" y="28865"/>
                  </a:moveTo>
                  <a:cubicBezTo>
                    <a:pt x="324249" y="27160"/>
                    <a:pt x="318980" y="25612"/>
                    <a:pt x="313744" y="24270"/>
                  </a:cubicBezTo>
                  <a:lnTo>
                    <a:pt x="317938" y="7897"/>
                  </a:lnTo>
                  <a:cubicBezTo>
                    <a:pt x="323553" y="9336"/>
                    <a:pt x="329198" y="10994"/>
                    <a:pt x="334720" y="12825"/>
                  </a:cubicBezTo>
                  <a:lnTo>
                    <a:pt x="329396" y="28865"/>
                  </a:lnTo>
                  <a:close/>
                  <a:moveTo>
                    <a:pt x="184912" y="27498"/>
                  </a:moveTo>
                  <a:lnTo>
                    <a:pt x="179896" y="11365"/>
                  </a:lnTo>
                  <a:cubicBezTo>
                    <a:pt x="185431" y="9644"/>
                    <a:pt x="191105" y="8096"/>
                    <a:pt x="196758" y="6758"/>
                  </a:cubicBezTo>
                  <a:lnTo>
                    <a:pt x="200640" y="23203"/>
                  </a:lnTo>
                  <a:cubicBezTo>
                    <a:pt x="195370" y="24452"/>
                    <a:pt x="190076" y="25899"/>
                    <a:pt x="184912" y="27498"/>
                  </a:cubicBezTo>
                  <a:close/>
                  <a:moveTo>
                    <a:pt x="297818" y="20782"/>
                  </a:moveTo>
                  <a:cubicBezTo>
                    <a:pt x="292494" y="19807"/>
                    <a:pt x="287065" y="19001"/>
                    <a:pt x="281678" y="18398"/>
                  </a:cubicBezTo>
                  <a:lnTo>
                    <a:pt x="283568" y="1603"/>
                  </a:lnTo>
                  <a:cubicBezTo>
                    <a:pt x="289339" y="2249"/>
                    <a:pt x="295161" y="3109"/>
                    <a:pt x="300864" y="4155"/>
                  </a:cubicBezTo>
                  <a:lnTo>
                    <a:pt x="297818" y="20782"/>
                  </a:lnTo>
                  <a:close/>
                  <a:moveTo>
                    <a:pt x="216629" y="20014"/>
                  </a:moveTo>
                  <a:lnTo>
                    <a:pt x="213895" y="3337"/>
                  </a:lnTo>
                  <a:cubicBezTo>
                    <a:pt x="219620" y="2396"/>
                    <a:pt x="225454" y="1654"/>
                    <a:pt x="231230" y="1114"/>
                  </a:cubicBezTo>
                  <a:lnTo>
                    <a:pt x="232799" y="17938"/>
                  </a:lnTo>
                  <a:cubicBezTo>
                    <a:pt x="227408" y="18440"/>
                    <a:pt x="221970" y="19140"/>
                    <a:pt x="216629" y="20014"/>
                  </a:cubicBezTo>
                  <a:close/>
                  <a:moveTo>
                    <a:pt x="265410" y="17124"/>
                  </a:moveTo>
                  <a:cubicBezTo>
                    <a:pt x="261892" y="16976"/>
                    <a:pt x="258415" y="16951"/>
                    <a:pt x="254804" y="16900"/>
                  </a:cubicBezTo>
                  <a:cubicBezTo>
                    <a:pt x="252885" y="16900"/>
                    <a:pt x="250978" y="16926"/>
                    <a:pt x="249083" y="16976"/>
                  </a:cubicBezTo>
                  <a:lnTo>
                    <a:pt x="248657" y="80"/>
                  </a:lnTo>
                  <a:cubicBezTo>
                    <a:pt x="250775" y="25"/>
                    <a:pt x="252914" y="25"/>
                    <a:pt x="255040" y="0"/>
                  </a:cubicBezTo>
                  <a:cubicBezTo>
                    <a:pt x="258749" y="0"/>
                    <a:pt x="262453" y="84"/>
                    <a:pt x="266140" y="240"/>
                  </a:cubicBezTo>
                  <a:lnTo>
                    <a:pt x="265410" y="1712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자유형: 도형 65">
              <a:extLst>
                <a:ext uri="{FF2B5EF4-FFF2-40B4-BE49-F238E27FC236}">
                  <a16:creationId xmlns:a16="http://schemas.microsoft.com/office/drawing/2014/main" id="{BB41F783-E77D-4AE1-AFF5-1A5739F0A461}"/>
                </a:ext>
              </a:extLst>
            </p:cNvPr>
            <p:cNvSpPr/>
            <p:nvPr/>
          </p:nvSpPr>
          <p:spPr>
            <a:xfrm>
              <a:off x="8867483" y="5444732"/>
              <a:ext cx="318726" cy="226500"/>
            </a:xfrm>
            <a:custGeom>
              <a:avLst/>
              <a:gdLst>
                <a:gd name="connsiteX0" fmla="*/ 143412 w 318726"/>
                <a:gd name="connsiteY0" fmla="*/ 226500 h 226500"/>
                <a:gd name="connsiteX1" fmla="*/ 0 w 318726"/>
                <a:gd name="connsiteY1" fmla="*/ 151280 h 226500"/>
                <a:gd name="connsiteX2" fmla="*/ 13863 w 318726"/>
                <a:gd name="connsiteY2" fmla="*/ 141619 h 226500"/>
                <a:gd name="connsiteX3" fmla="*/ 143412 w 318726"/>
                <a:gd name="connsiteY3" fmla="*/ 209600 h 226500"/>
                <a:gd name="connsiteX4" fmla="*/ 301822 w 318726"/>
                <a:gd name="connsiteY4" fmla="*/ 49444 h 226500"/>
                <a:gd name="connsiteX5" fmla="*/ 295549 w 318726"/>
                <a:gd name="connsiteY5" fmla="*/ 4674 h 226500"/>
                <a:gd name="connsiteX6" fmla="*/ 311787 w 318726"/>
                <a:gd name="connsiteY6" fmla="*/ 0 h 226500"/>
                <a:gd name="connsiteX7" fmla="*/ 318727 w 318726"/>
                <a:gd name="connsiteY7" fmla="*/ 49448 h 226500"/>
                <a:gd name="connsiteX8" fmla="*/ 143412 w 318726"/>
                <a:gd name="connsiteY8" fmla="*/ 226500 h 22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726" h="226500">
                  <a:moveTo>
                    <a:pt x="143412" y="226500"/>
                  </a:moveTo>
                  <a:cubicBezTo>
                    <a:pt x="86459" y="226500"/>
                    <a:pt x="32847" y="198383"/>
                    <a:pt x="0" y="151280"/>
                  </a:cubicBezTo>
                  <a:lnTo>
                    <a:pt x="13863" y="141619"/>
                  </a:lnTo>
                  <a:cubicBezTo>
                    <a:pt x="43546" y="184186"/>
                    <a:pt x="91977" y="209600"/>
                    <a:pt x="143412" y="209600"/>
                  </a:cubicBezTo>
                  <a:cubicBezTo>
                    <a:pt x="230766" y="209600"/>
                    <a:pt x="301822" y="137755"/>
                    <a:pt x="301822" y="49444"/>
                  </a:cubicBezTo>
                  <a:cubicBezTo>
                    <a:pt x="301822" y="34206"/>
                    <a:pt x="299708" y="19140"/>
                    <a:pt x="295549" y="4674"/>
                  </a:cubicBezTo>
                  <a:lnTo>
                    <a:pt x="311787" y="0"/>
                  </a:lnTo>
                  <a:cubicBezTo>
                    <a:pt x="316389" y="15989"/>
                    <a:pt x="318727" y="32624"/>
                    <a:pt x="318727" y="49448"/>
                  </a:cubicBezTo>
                  <a:cubicBezTo>
                    <a:pt x="318722" y="147074"/>
                    <a:pt x="240076" y="226500"/>
                    <a:pt x="143412" y="22650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자유형: 도형 66">
              <a:extLst>
                <a:ext uri="{FF2B5EF4-FFF2-40B4-BE49-F238E27FC236}">
                  <a16:creationId xmlns:a16="http://schemas.microsoft.com/office/drawing/2014/main" id="{8168B992-FAAE-4235-8FBE-C8A6776947A3}"/>
                </a:ext>
              </a:extLst>
            </p:cNvPr>
            <p:cNvSpPr/>
            <p:nvPr/>
          </p:nvSpPr>
          <p:spPr>
            <a:xfrm>
              <a:off x="8835598" y="5317131"/>
              <a:ext cx="293633" cy="191362"/>
            </a:xfrm>
            <a:custGeom>
              <a:avLst/>
              <a:gdLst>
                <a:gd name="connsiteX0" fmla="*/ 561 w 293633"/>
                <a:gd name="connsiteY0" fmla="*/ 191362 h 191362"/>
                <a:gd name="connsiteX1" fmla="*/ 0 w 293633"/>
                <a:gd name="connsiteY1" fmla="*/ 177044 h 191362"/>
                <a:gd name="connsiteX2" fmla="*/ 175293 w 293633"/>
                <a:gd name="connsiteY2" fmla="*/ 0 h 191362"/>
                <a:gd name="connsiteX3" fmla="*/ 293633 w 293633"/>
                <a:gd name="connsiteY3" fmla="*/ 46427 h 191362"/>
                <a:gd name="connsiteX4" fmla="*/ 282163 w 293633"/>
                <a:gd name="connsiteY4" fmla="*/ 58835 h 191362"/>
                <a:gd name="connsiteX5" fmla="*/ 175289 w 293633"/>
                <a:gd name="connsiteY5" fmla="*/ 16900 h 191362"/>
                <a:gd name="connsiteX6" fmla="*/ 16896 w 293633"/>
                <a:gd name="connsiteY6" fmla="*/ 177044 h 191362"/>
                <a:gd name="connsiteX7" fmla="*/ 17407 w 293633"/>
                <a:gd name="connsiteY7" fmla="*/ 190034 h 191362"/>
                <a:gd name="connsiteX8" fmla="*/ 561 w 293633"/>
                <a:gd name="connsiteY8" fmla="*/ 191362 h 1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33" h="191362">
                  <a:moveTo>
                    <a:pt x="561" y="191362"/>
                  </a:moveTo>
                  <a:cubicBezTo>
                    <a:pt x="190" y="186638"/>
                    <a:pt x="0" y="181820"/>
                    <a:pt x="0" y="177044"/>
                  </a:cubicBezTo>
                  <a:cubicBezTo>
                    <a:pt x="0" y="79422"/>
                    <a:pt x="78633" y="0"/>
                    <a:pt x="175293" y="0"/>
                  </a:cubicBezTo>
                  <a:cubicBezTo>
                    <a:pt x="219227" y="0"/>
                    <a:pt x="261255" y="16487"/>
                    <a:pt x="293633" y="46427"/>
                  </a:cubicBezTo>
                  <a:lnTo>
                    <a:pt x="282163" y="58835"/>
                  </a:lnTo>
                  <a:cubicBezTo>
                    <a:pt x="252910" y="31792"/>
                    <a:pt x="214958" y="16900"/>
                    <a:pt x="175289" y="16900"/>
                  </a:cubicBezTo>
                  <a:cubicBezTo>
                    <a:pt x="87948" y="16900"/>
                    <a:pt x="16896" y="88737"/>
                    <a:pt x="16896" y="177044"/>
                  </a:cubicBezTo>
                  <a:cubicBezTo>
                    <a:pt x="16896" y="181377"/>
                    <a:pt x="17069" y="185747"/>
                    <a:pt x="17407" y="190034"/>
                  </a:cubicBezTo>
                  <a:lnTo>
                    <a:pt x="561" y="19136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자유형: 도형 67">
              <a:extLst>
                <a:ext uri="{FF2B5EF4-FFF2-40B4-BE49-F238E27FC236}">
                  <a16:creationId xmlns:a16="http://schemas.microsoft.com/office/drawing/2014/main" id="{23E26011-DD42-478B-BFFC-5FA9FE67D302}"/>
                </a:ext>
              </a:extLst>
            </p:cNvPr>
            <p:cNvSpPr/>
            <p:nvPr/>
          </p:nvSpPr>
          <p:spPr>
            <a:xfrm>
              <a:off x="8739183" y="5294531"/>
              <a:ext cx="540000" cy="402852"/>
            </a:xfrm>
            <a:custGeom>
              <a:avLst/>
              <a:gdLst>
                <a:gd name="connsiteX0" fmla="*/ 46221 w 540000"/>
                <a:gd name="connsiteY0" fmla="*/ 402853 h 402852"/>
                <a:gd name="connsiteX1" fmla="*/ 0 w 540000"/>
                <a:gd name="connsiteY1" fmla="*/ 358746 h 402852"/>
                <a:gd name="connsiteX2" fmla="*/ 225281 w 540000"/>
                <a:gd name="connsiteY2" fmla="*/ 117703 h 402852"/>
                <a:gd name="connsiteX3" fmla="*/ 308133 w 540000"/>
                <a:gd name="connsiteY3" fmla="*/ 189451 h 402852"/>
                <a:gd name="connsiteX4" fmla="*/ 436134 w 540000"/>
                <a:gd name="connsiteY4" fmla="*/ 64142 h 402852"/>
                <a:gd name="connsiteX5" fmla="*/ 400347 w 540000"/>
                <a:gd name="connsiteY5" fmla="*/ 64142 h 402852"/>
                <a:gd name="connsiteX6" fmla="*/ 400347 w 540000"/>
                <a:gd name="connsiteY6" fmla="*/ 0 h 402852"/>
                <a:gd name="connsiteX7" fmla="*/ 540000 w 540000"/>
                <a:gd name="connsiteY7" fmla="*/ 0 h 402852"/>
                <a:gd name="connsiteX8" fmla="*/ 540000 w 540000"/>
                <a:gd name="connsiteY8" fmla="*/ 140919 h 402852"/>
                <a:gd name="connsiteX9" fmla="*/ 476343 w 540000"/>
                <a:gd name="connsiteY9" fmla="*/ 140919 h 402852"/>
                <a:gd name="connsiteX10" fmla="*/ 476343 w 540000"/>
                <a:gd name="connsiteY10" fmla="*/ 114214 h 402852"/>
                <a:gd name="connsiteX11" fmla="*/ 310762 w 540000"/>
                <a:gd name="connsiteY11" fmla="*/ 276307 h 402852"/>
                <a:gd name="connsiteX12" fmla="*/ 229935 w 540000"/>
                <a:gd name="connsiteY12" fmla="*/ 206301 h 402852"/>
                <a:gd name="connsiteX13" fmla="*/ 46221 w 540000"/>
                <a:gd name="connsiteY13" fmla="*/ 402853 h 402852"/>
                <a:gd name="connsiteX14" fmla="*/ 23764 w 540000"/>
                <a:gd name="connsiteY14" fmla="*/ 358066 h 402852"/>
                <a:gd name="connsiteX15" fmla="*/ 45533 w 540000"/>
                <a:gd name="connsiteY15" fmla="*/ 378844 h 402852"/>
                <a:gd name="connsiteX16" fmla="*/ 228698 w 540000"/>
                <a:gd name="connsiteY16" fmla="*/ 182879 h 402852"/>
                <a:gd name="connsiteX17" fmla="*/ 310065 w 540000"/>
                <a:gd name="connsiteY17" fmla="*/ 253344 h 402852"/>
                <a:gd name="connsiteX18" fmla="*/ 493248 w 540000"/>
                <a:gd name="connsiteY18" fmla="*/ 74026 h 402852"/>
                <a:gd name="connsiteX19" fmla="*/ 493248 w 540000"/>
                <a:gd name="connsiteY19" fmla="*/ 124023 h 402852"/>
                <a:gd name="connsiteX20" fmla="*/ 523104 w 540000"/>
                <a:gd name="connsiteY20" fmla="*/ 124023 h 402852"/>
                <a:gd name="connsiteX21" fmla="*/ 523104 w 540000"/>
                <a:gd name="connsiteY21" fmla="*/ 16900 h 402852"/>
                <a:gd name="connsiteX22" fmla="*/ 417243 w 540000"/>
                <a:gd name="connsiteY22" fmla="*/ 16900 h 402852"/>
                <a:gd name="connsiteX23" fmla="*/ 417243 w 540000"/>
                <a:gd name="connsiteY23" fmla="*/ 47242 h 402852"/>
                <a:gd name="connsiteX24" fmla="*/ 477558 w 540000"/>
                <a:gd name="connsiteY24" fmla="*/ 47242 h 402852"/>
                <a:gd name="connsiteX25" fmla="*/ 308834 w 540000"/>
                <a:gd name="connsiteY25" fmla="*/ 212414 h 402852"/>
                <a:gd name="connsiteX26" fmla="*/ 226522 w 540000"/>
                <a:gd name="connsiteY26" fmla="*/ 141130 h 402852"/>
                <a:gd name="connsiteX27" fmla="*/ 23764 w 540000"/>
                <a:gd name="connsiteY27" fmla="*/ 358066 h 4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000" h="402852">
                  <a:moveTo>
                    <a:pt x="46221" y="402853"/>
                  </a:moveTo>
                  <a:lnTo>
                    <a:pt x="0" y="358746"/>
                  </a:lnTo>
                  <a:lnTo>
                    <a:pt x="225281" y="117703"/>
                  </a:lnTo>
                  <a:lnTo>
                    <a:pt x="308133" y="189451"/>
                  </a:lnTo>
                  <a:lnTo>
                    <a:pt x="436134" y="64142"/>
                  </a:lnTo>
                  <a:lnTo>
                    <a:pt x="400347" y="64142"/>
                  </a:lnTo>
                  <a:lnTo>
                    <a:pt x="400347" y="0"/>
                  </a:lnTo>
                  <a:lnTo>
                    <a:pt x="540000" y="0"/>
                  </a:lnTo>
                  <a:lnTo>
                    <a:pt x="540000" y="140919"/>
                  </a:lnTo>
                  <a:lnTo>
                    <a:pt x="476343" y="140919"/>
                  </a:lnTo>
                  <a:lnTo>
                    <a:pt x="476343" y="114214"/>
                  </a:lnTo>
                  <a:lnTo>
                    <a:pt x="310762" y="276307"/>
                  </a:lnTo>
                  <a:lnTo>
                    <a:pt x="229935" y="206301"/>
                  </a:lnTo>
                  <a:lnTo>
                    <a:pt x="46221" y="402853"/>
                  </a:lnTo>
                  <a:close/>
                  <a:moveTo>
                    <a:pt x="23764" y="358066"/>
                  </a:moveTo>
                  <a:lnTo>
                    <a:pt x="45533" y="378844"/>
                  </a:lnTo>
                  <a:lnTo>
                    <a:pt x="228698" y="182879"/>
                  </a:lnTo>
                  <a:lnTo>
                    <a:pt x="310065" y="253344"/>
                  </a:lnTo>
                  <a:lnTo>
                    <a:pt x="493248" y="74026"/>
                  </a:lnTo>
                  <a:lnTo>
                    <a:pt x="493248" y="124023"/>
                  </a:lnTo>
                  <a:lnTo>
                    <a:pt x="523104" y="124023"/>
                  </a:lnTo>
                  <a:lnTo>
                    <a:pt x="523104" y="16900"/>
                  </a:lnTo>
                  <a:lnTo>
                    <a:pt x="417243" y="16900"/>
                  </a:lnTo>
                  <a:lnTo>
                    <a:pt x="417243" y="47242"/>
                  </a:lnTo>
                  <a:lnTo>
                    <a:pt x="477558" y="47242"/>
                  </a:lnTo>
                  <a:lnTo>
                    <a:pt x="308834" y="212414"/>
                  </a:lnTo>
                  <a:lnTo>
                    <a:pt x="226522" y="141130"/>
                  </a:lnTo>
                  <a:lnTo>
                    <a:pt x="23764" y="35806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2" y="1056263"/>
            <a:ext cx="5529833" cy="3416113"/>
          </a:xfrm>
          <a:prstGeom prst="rect">
            <a:avLst/>
          </a:prstGeom>
        </p:spPr>
      </p:pic>
      <p:grpSp>
        <p:nvGrpSpPr>
          <p:cNvPr id="30" name="그래픽 31">
            <a:extLst>
              <a:ext uri="{FF2B5EF4-FFF2-40B4-BE49-F238E27FC236}">
                <a16:creationId xmlns:a16="http://schemas.microsoft.com/office/drawing/2014/main" id="{58E3C95C-C5BB-AB69-6D2D-093A43917D63}"/>
              </a:ext>
            </a:extLst>
          </p:cNvPr>
          <p:cNvGrpSpPr/>
          <p:nvPr/>
        </p:nvGrpSpPr>
        <p:grpSpPr>
          <a:xfrm>
            <a:off x="7046740" y="4767441"/>
            <a:ext cx="373981" cy="274580"/>
            <a:chOff x="4372119" y="4392639"/>
            <a:chExt cx="540001" cy="396473"/>
          </a:xfrm>
          <a:solidFill>
            <a:schemeClr val="accent1"/>
          </a:solidFill>
        </p:grpSpPr>
        <p:grpSp>
          <p:nvGrpSpPr>
            <p:cNvPr id="32" name="그래픽 31">
              <a:extLst>
                <a:ext uri="{FF2B5EF4-FFF2-40B4-BE49-F238E27FC236}">
                  <a16:creationId xmlns:a16="http://schemas.microsoft.com/office/drawing/2014/main" id="{9EC885EC-56C9-CD12-24D5-8AEA7CE42BD5}"/>
                </a:ext>
              </a:extLst>
            </p:cNvPr>
            <p:cNvGrpSpPr/>
            <p:nvPr/>
          </p:nvGrpSpPr>
          <p:grpSpPr>
            <a:xfrm>
              <a:off x="4372122" y="4498754"/>
              <a:ext cx="539999" cy="290359"/>
              <a:chOff x="4372122" y="4498754"/>
              <a:chExt cx="539999" cy="290359"/>
            </a:xfrm>
            <a:grpFill/>
          </p:grpSpPr>
          <p:sp>
            <p:nvSpPr>
              <p:cNvPr id="47" name="자유형: 도형 25">
                <a:extLst>
                  <a:ext uri="{FF2B5EF4-FFF2-40B4-BE49-F238E27FC236}">
                    <a16:creationId xmlns:a16="http://schemas.microsoft.com/office/drawing/2014/main" id="{66C6D453-3698-7A38-95E5-D46791B39FB3}"/>
                  </a:ext>
                </a:extLst>
              </p:cNvPr>
              <p:cNvSpPr/>
              <p:nvPr/>
            </p:nvSpPr>
            <p:spPr>
              <a:xfrm>
                <a:off x="4372122" y="4498754"/>
                <a:ext cx="539999" cy="290359"/>
              </a:xfrm>
              <a:custGeom>
                <a:avLst/>
                <a:gdLst>
                  <a:gd name="connsiteX0" fmla="*/ 269999 w 539999"/>
                  <a:gd name="connsiteY0" fmla="*/ 290360 h 290359"/>
                  <a:gd name="connsiteX1" fmla="*/ 263903 w 539999"/>
                  <a:gd name="connsiteY1" fmla="*/ 287757 h 290359"/>
                  <a:gd name="connsiteX2" fmla="*/ 2340 w 539999"/>
                  <a:gd name="connsiteY2" fmla="*/ 14268 h 290359"/>
                  <a:gd name="connsiteX3" fmla="*/ 678 w 539999"/>
                  <a:gd name="connsiteY3" fmla="*/ 5122 h 290359"/>
                  <a:gd name="connsiteX4" fmla="*/ 8436 w 539999"/>
                  <a:gd name="connsiteY4" fmla="*/ 0 h 290359"/>
                  <a:gd name="connsiteX5" fmla="*/ 531561 w 539999"/>
                  <a:gd name="connsiteY5" fmla="*/ 0 h 290359"/>
                  <a:gd name="connsiteX6" fmla="*/ 539319 w 539999"/>
                  <a:gd name="connsiteY6" fmla="*/ 5122 h 290359"/>
                  <a:gd name="connsiteX7" fmla="*/ 537657 w 539999"/>
                  <a:gd name="connsiteY7" fmla="*/ 14268 h 290359"/>
                  <a:gd name="connsiteX8" fmla="*/ 276095 w 539999"/>
                  <a:gd name="connsiteY8" fmla="*/ 287757 h 290359"/>
                  <a:gd name="connsiteX9" fmla="*/ 269999 w 539999"/>
                  <a:gd name="connsiteY9" fmla="*/ 290360 h 290359"/>
                  <a:gd name="connsiteX10" fmla="*/ 28180 w 539999"/>
                  <a:gd name="connsiteY10" fmla="*/ 16875 h 290359"/>
                  <a:gd name="connsiteX11" fmla="*/ 269999 w 539999"/>
                  <a:gd name="connsiteY11" fmla="*/ 269717 h 290359"/>
                  <a:gd name="connsiteX12" fmla="*/ 511813 w 539999"/>
                  <a:gd name="connsiteY12" fmla="*/ 16875 h 290359"/>
                  <a:gd name="connsiteX13" fmla="*/ 28180 w 539999"/>
                  <a:gd name="connsiteY13" fmla="*/ 16875 h 2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9999" h="290359">
                    <a:moveTo>
                      <a:pt x="269999" y="290360"/>
                    </a:moveTo>
                    <a:cubicBezTo>
                      <a:pt x="267695" y="290360"/>
                      <a:pt x="265493" y="289415"/>
                      <a:pt x="263903" y="287757"/>
                    </a:cubicBezTo>
                    <a:lnTo>
                      <a:pt x="2340" y="14268"/>
                    </a:lnTo>
                    <a:cubicBezTo>
                      <a:pt x="3" y="11829"/>
                      <a:pt x="-647" y="8227"/>
                      <a:pt x="678" y="5122"/>
                    </a:cubicBezTo>
                    <a:cubicBezTo>
                      <a:pt x="2007" y="2017"/>
                      <a:pt x="5057" y="0"/>
                      <a:pt x="8436" y="0"/>
                    </a:cubicBezTo>
                    <a:lnTo>
                      <a:pt x="531561" y="0"/>
                    </a:lnTo>
                    <a:cubicBezTo>
                      <a:pt x="534940" y="0"/>
                      <a:pt x="537991" y="2017"/>
                      <a:pt x="539319" y="5122"/>
                    </a:cubicBezTo>
                    <a:cubicBezTo>
                      <a:pt x="540648" y="8227"/>
                      <a:pt x="539994" y="11829"/>
                      <a:pt x="537657" y="14268"/>
                    </a:cubicBezTo>
                    <a:lnTo>
                      <a:pt x="276095" y="287757"/>
                    </a:lnTo>
                    <a:cubicBezTo>
                      <a:pt x="274504" y="289419"/>
                      <a:pt x="272302" y="290360"/>
                      <a:pt x="269999" y="290360"/>
                    </a:cubicBezTo>
                    <a:close/>
                    <a:moveTo>
                      <a:pt x="28180" y="16875"/>
                    </a:moveTo>
                    <a:lnTo>
                      <a:pt x="269999" y="269717"/>
                    </a:lnTo>
                    <a:lnTo>
                      <a:pt x="511813" y="16875"/>
                    </a:lnTo>
                    <a:lnTo>
                      <a:pt x="2818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자유형: 도형 26">
                <a:extLst>
                  <a:ext uri="{FF2B5EF4-FFF2-40B4-BE49-F238E27FC236}">
                    <a16:creationId xmlns:a16="http://schemas.microsoft.com/office/drawing/2014/main" id="{97883DDA-1935-6552-093C-278D3EBE1AA9}"/>
                  </a:ext>
                </a:extLst>
              </p:cNvPr>
              <p:cNvSpPr/>
              <p:nvPr/>
            </p:nvSpPr>
            <p:spPr>
              <a:xfrm>
                <a:off x="4519043" y="4503909"/>
                <a:ext cx="232904" cy="285204"/>
              </a:xfrm>
              <a:custGeom>
                <a:avLst/>
                <a:gdLst>
                  <a:gd name="connsiteX0" fmla="*/ 123078 w 232904"/>
                  <a:gd name="connsiteY0" fmla="*/ 285204 h 285204"/>
                  <a:gd name="connsiteX1" fmla="*/ 123078 w 232904"/>
                  <a:gd name="connsiteY1" fmla="*/ 285204 h 285204"/>
                  <a:gd name="connsiteX2" fmla="*/ 115303 w 232904"/>
                  <a:gd name="connsiteY2" fmla="*/ 280045 h 285204"/>
                  <a:gd name="connsiteX3" fmla="*/ 0 w 232904"/>
                  <a:gd name="connsiteY3" fmla="*/ 6556 h 285204"/>
                  <a:gd name="connsiteX4" fmla="*/ 15550 w 232904"/>
                  <a:gd name="connsiteY4" fmla="*/ 0 h 285204"/>
                  <a:gd name="connsiteX5" fmla="*/ 123078 w 232904"/>
                  <a:gd name="connsiteY5" fmla="*/ 255053 h 285204"/>
                  <a:gd name="connsiteX6" fmla="*/ 217354 w 232904"/>
                  <a:gd name="connsiteY6" fmla="*/ 31476 h 285204"/>
                  <a:gd name="connsiteX7" fmla="*/ 232905 w 232904"/>
                  <a:gd name="connsiteY7" fmla="*/ 38032 h 285204"/>
                  <a:gd name="connsiteX8" fmla="*/ 130857 w 232904"/>
                  <a:gd name="connsiteY8" fmla="*/ 280049 h 285204"/>
                  <a:gd name="connsiteX9" fmla="*/ 123078 w 232904"/>
                  <a:gd name="connsiteY9" fmla="*/ 285204 h 2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2904" h="285204">
                    <a:moveTo>
                      <a:pt x="123078" y="285204"/>
                    </a:moveTo>
                    <a:lnTo>
                      <a:pt x="123078" y="285204"/>
                    </a:lnTo>
                    <a:cubicBezTo>
                      <a:pt x="119686" y="285204"/>
                      <a:pt x="116623" y="283175"/>
                      <a:pt x="115303" y="280045"/>
                    </a:cubicBezTo>
                    <a:lnTo>
                      <a:pt x="0" y="6556"/>
                    </a:lnTo>
                    <a:lnTo>
                      <a:pt x="15550" y="0"/>
                    </a:lnTo>
                    <a:lnTo>
                      <a:pt x="123078" y="255053"/>
                    </a:lnTo>
                    <a:lnTo>
                      <a:pt x="217354" y="31476"/>
                    </a:lnTo>
                    <a:lnTo>
                      <a:pt x="232905" y="38032"/>
                    </a:lnTo>
                    <a:lnTo>
                      <a:pt x="130857" y="280049"/>
                    </a:lnTo>
                    <a:cubicBezTo>
                      <a:pt x="129532" y="283175"/>
                      <a:pt x="126474" y="285204"/>
                      <a:pt x="123078" y="2852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5" name="그래픽 31">
              <a:extLst>
                <a:ext uri="{FF2B5EF4-FFF2-40B4-BE49-F238E27FC236}">
                  <a16:creationId xmlns:a16="http://schemas.microsoft.com/office/drawing/2014/main" id="{7F81F158-E50A-B48C-A4FF-180082862570}"/>
                </a:ext>
              </a:extLst>
            </p:cNvPr>
            <p:cNvGrpSpPr/>
            <p:nvPr/>
          </p:nvGrpSpPr>
          <p:grpSpPr>
            <a:xfrm>
              <a:off x="4372119" y="4392639"/>
              <a:ext cx="539999" cy="123782"/>
              <a:chOff x="4372119" y="4392639"/>
              <a:chExt cx="539999" cy="123782"/>
            </a:xfrm>
            <a:grpFill/>
          </p:grpSpPr>
          <p:sp>
            <p:nvSpPr>
              <p:cNvPr id="36" name="자유형: 도형 28">
                <a:extLst>
                  <a:ext uri="{FF2B5EF4-FFF2-40B4-BE49-F238E27FC236}">
                    <a16:creationId xmlns:a16="http://schemas.microsoft.com/office/drawing/2014/main" id="{72A411F4-55FE-5E57-ACED-EADFFF1EC669}"/>
                  </a:ext>
                </a:extLst>
              </p:cNvPr>
              <p:cNvSpPr/>
              <p:nvPr/>
            </p:nvSpPr>
            <p:spPr>
              <a:xfrm>
                <a:off x="4372119" y="4392639"/>
                <a:ext cx="539995" cy="123782"/>
              </a:xfrm>
              <a:custGeom>
                <a:avLst/>
                <a:gdLst>
                  <a:gd name="connsiteX0" fmla="*/ 531564 w 539995"/>
                  <a:gd name="connsiteY0" fmla="*/ 123782 h 123782"/>
                  <a:gd name="connsiteX1" fmla="*/ 8439 w 539995"/>
                  <a:gd name="connsiteY1" fmla="*/ 123782 h 123782"/>
                  <a:gd name="connsiteX2" fmla="*/ 988 w 539995"/>
                  <a:gd name="connsiteY2" fmla="*/ 119306 h 123782"/>
                  <a:gd name="connsiteX3" fmla="*/ 1436 w 539995"/>
                  <a:gd name="connsiteY3" fmla="*/ 110628 h 123782"/>
                  <a:gd name="connsiteX4" fmla="*/ 73416 w 539995"/>
                  <a:gd name="connsiteY4" fmla="*/ 3725 h 123782"/>
                  <a:gd name="connsiteX5" fmla="*/ 80415 w 539995"/>
                  <a:gd name="connsiteY5" fmla="*/ 0 h 123782"/>
                  <a:gd name="connsiteX6" fmla="*/ 459609 w 539995"/>
                  <a:gd name="connsiteY6" fmla="*/ 0 h 123782"/>
                  <a:gd name="connsiteX7" fmla="*/ 466608 w 539995"/>
                  <a:gd name="connsiteY7" fmla="*/ 3729 h 123782"/>
                  <a:gd name="connsiteX8" fmla="*/ 538558 w 539995"/>
                  <a:gd name="connsiteY8" fmla="*/ 110633 h 123782"/>
                  <a:gd name="connsiteX9" fmla="*/ 539006 w 539995"/>
                  <a:gd name="connsiteY9" fmla="*/ 119310 h 123782"/>
                  <a:gd name="connsiteX10" fmla="*/ 531564 w 539995"/>
                  <a:gd name="connsiteY10" fmla="*/ 123782 h 123782"/>
                  <a:gd name="connsiteX11" fmla="*/ 24293 w 539995"/>
                  <a:gd name="connsiteY11" fmla="*/ 106907 h 123782"/>
                  <a:gd name="connsiteX12" fmla="*/ 515714 w 539995"/>
                  <a:gd name="connsiteY12" fmla="*/ 106907 h 123782"/>
                  <a:gd name="connsiteX13" fmla="*/ 455124 w 539995"/>
                  <a:gd name="connsiteY13" fmla="*/ 16879 h 123782"/>
                  <a:gd name="connsiteX14" fmla="*/ 84908 w 539995"/>
                  <a:gd name="connsiteY14" fmla="*/ 16879 h 123782"/>
                  <a:gd name="connsiteX15" fmla="*/ 24293 w 539995"/>
                  <a:gd name="connsiteY15" fmla="*/ 106907 h 12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95" h="123782">
                    <a:moveTo>
                      <a:pt x="531564" y="123782"/>
                    </a:moveTo>
                    <a:lnTo>
                      <a:pt x="8439" y="123782"/>
                    </a:lnTo>
                    <a:cubicBezTo>
                      <a:pt x="5321" y="123782"/>
                      <a:pt x="2457" y="122065"/>
                      <a:pt x="988" y="119306"/>
                    </a:cubicBezTo>
                    <a:cubicBezTo>
                      <a:pt x="-475" y="116556"/>
                      <a:pt x="-303" y="113219"/>
                      <a:pt x="1436" y="110628"/>
                    </a:cubicBezTo>
                    <a:lnTo>
                      <a:pt x="73416" y="3725"/>
                    </a:lnTo>
                    <a:cubicBezTo>
                      <a:pt x="74985" y="1396"/>
                      <a:pt x="77609" y="0"/>
                      <a:pt x="80415" y="0"/>
                    </a:cubicBezTo>
                    <a:lnTo>
                      <a:pt x="459609" y="0"/>
                    </a:lnTo>
                    <a:cubicBezTo>
                      <a:pt x="462418" y="0"/>
                      <a:pt x="465038" y="1396"/>
                      <a:pt x="466608" y="3729"/>
                    </a:cubicBezTo>
                    <a:lnTo>
                      <a:pt x="538558" y="110633"/>
                    </a:lnTo>
                    <a:cubicBezTo>
                      <a:pt x="540301" y="113219"/>
                      <a:pt x="540470" y="116556"/>
                      <a:pt x="539006" y="119310"/>
                    </a:cubicBezTo>
                    <a:cubicBezTo>
                      <a:pt x="537546" y="122061"/>
                      <a:pt x="534681" y="123782"/>
                      <a:pt x="531564" y="123782"/>
                    </a:cubicBezTo>
                    <a:close/>
                    <a:moveTo>
                      <a:pt x="24293" y="106907"/>
                    </a:moveTo>
                    <a:lnTo>
                      <a:pt x="515714" y="106907"/>
                    </a:lnTo>
                    <a:lnTo>
                      <a:pt x="455124" y="16879"/>
                    </a:lnTo>
                    <a:lnTo>
                      <a:pt x="84908" y="16879"/>
                    </a:lnTo>
                    <a:lnTo>
                      <a:pt x="24293" y="106907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자유형: 도형 30">
                <a:extLst>
                  <a:ext uri="{FF2B5EF4-FFF2-40B4-BE49-F238E27FC236}">
                    <a16:creationId xmlns:a16="http://schemas.microsoft.com/office/drawing/2014/main" id="{79A8C23B-43C3-2048-F129-8EEF5016F052}"/>
                  </a:ext>
                </a:extLst>
              </p:cNvPr>
              <p:cNvSpPr/>
              <p:nvPr/>
            </p:nvSpPr>
            <p:spPr>
              <a:xfrm>
                <a:off x="4521051" y="4393842"/>
                <a:ext cx="212869" cy="120301"/>
              </a:xfrm>
              <a:custGeom>
                <a:avLst/>
                <a:gdLst>
                  <a:gd name="connsiteX0" fmla="*/ 11534 w 212869"/>
                  <a:gd name="connsiteY0" fmla="*/ 120302 h 120301"/>
                  <a:gd name="connsiteX1" fmla="*/ 0 w 212869"/>
                  <a:gd name="connsiteY1" fmla="*/ 107983 h 120301"/>
                  <a:gd name="connsiteX2" fmla="*/ 115303 w 212869"/>
                  <a:gd name="connsiteY2" fmla="*/ 0 h 120301"/>
                  <a:gd name="connsiteX3" fmla="*/ 126837 w 212869"/>
                  <a:gd name="connsiteY3" fmla="*/ 0 h 120301"/>
                  <a:gd name="connsiteX4" fmla="*/ 212870 w 212869"/>
                  <a:gd name="connsiteY4" fmla="*/ 80561 h 120301"/>
                  <a:gd name="connsiteX5" fmla="*/ 201331 w 212869"/>
                  <a:gd name="connsiteY5" fmla="*/ 92880 h 120301"/>
                  <a:gd name="connsiteX6" fmla="*/ 121070 w 212869"/>
                  <a:gd name="connsiteY6" fmla="*/ 17719 h 1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869" h="120301">
                    <a:moveTo>
                      <a:pt x="11534" y="120302"/>
                    </a:moveTo>
                    <a:lnTo>
                      <a:pt x="0" y="107983"/>
                    </a:lnTo>
                    <a:lnTo>
                      <a:pt x="115303" y="0"/>
                    </a:lnTo>
                    <a:lnTo>
                      <a:pt x="126837" y="0"/>
                    </a:lnTo>
                    <a:lnTo>
                      <a:pt x="212870" y="80561"/>
                    </a:lnTo>
                    <a:lnTo>
                      <a:pt x="201331" y="92880"/>
                    </a:lnTo>
                    <a:lnTo>
                      <a:pt x="121070" y="17719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자유형: 도형 33">
                <a:extLst>
                  <a:ext uri="{FF2B5EF4-FFF2-40B4-BE49-F238E27FC236}">
                    <a16:creationId xmlns:a16="http://schemas.microsoft.com/office/drawing/2014/main" id="{FE664602-F933-7775-3A81-CCC1C9172259}"/>
                  </a:ext>
                </a:extLst>
              </p:cNvPr>
              <p:cNvSpPr/>
              <p:nvPr/>
            </p:nvSpPr>
            <p:spPr>
              <a:xfrm rot="3337120">
                <a:off x="4452100" y="4460638"/>
                <a:ext cx="94297" cy="16875"/>
              </a:xfrm>
              <a:custGeom>
                <a:avLst/>
                <a:gdLst>
                  <a:gd name="connsiteX0" fmla="*/ 0 w 94297"/>
                  <a:gd name="connsiteY0" fmla="*/ 0 h 16875"/>
                  <a:gd name="connsiteX1" fmla="*/ 94298 w 94297"/>
                  <a:gd name="connsiteY1" fmla="*/ 0 h 16875"/>
                  <a:gd name="connsiteX2" fmla="*/ 94298 w 94297"/>
                  <a:gd name="connsiteY2" fmla="*/ 16875 h 16875"/>
                  <a:gd name="connsiteX3" fmla="*/ 0 w 94297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7" h="16875">
                    <a:moveTo>
                      <a:pt x="0" y="0"/>
                    </a:moveTo>
                    <a:lnTo>
                      <a:pt x="94298" y="0"/>
                    </a:lnTo>
                    <a:lnTo>
                      <a:pt x="94298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자유형: 도형 36">
                <a:extLst>
                  <a:ext uri="{FF2B5EF4-FFF2-40B4-BE49-F238E27FC236}">
                    <a16:creationId xmlns:a16="http://schemas.microsoft.com/office/drawing/2014/main" id="{227C46ED-5449-712B-6342-6924FFE5A64B}"/>
                  </a:ext>
                </a:extLst>
              </p:cNvPr>
              <p:cNvSpPr/>
              <p:nvPr/>
            </p:nvSpPr>
            <p:spPr>
              <a:xfrm>
                <a:off x="4749962" y="4392644"/>
                <a:ext cx="162156" cy="123778"/>
              </a:xfrm>
              <a:custGeom>
                <a:avLst/>
                <a:gdLst>
                  <a:gd name="connsiteX0" fmla="*/ 153721 w 162156"/>
                  <a:gd name="connsiteY0" fmla="*/ 123778 h 123778"/>
                  <a:gd name="connsiteX1" fmla="*/ 8440 w 162156"/>
                  <a:gd name="connsiteY1" fmla="*/ 123778 h 123778"/>
                  <a:gd name="connsiteX2" fmla="*/ 977 w 162156"/>
                  <a:gd name="connsiteY2" fmla="*/ 119281 h 123778"/>
                  <a:gd name="connsiteX3" fmla="*/ 1475 w 162156"/>
                  <a:gd name="connsiteY3" fmla="*/ 110578 h 123778"/>
                  <a:gd name="connsiteX4" fmla="*/ 74619 w 162156"/>
                  <a:gd name="connsiteY4" fmla="*/ 3675 h 123778"/>
                  <a:gd name="connsiteX5" fmla="*/ 81580 w 162156"/>
                  <a:gd name="connsiteY5" fmla="*/ 0 h 123778"/>
                  <a:gd name="connsiteX6" fmla="*/ 88769 w 162156"/>
                  <a:gd name="connsiteY6" fmla="*/ 3729 h 123778"/>
                  <a:gd name="connsiteX7" fmla="*/ 160720 w 162156"/>
                  <a:gd name="connsiteY7" fmla="*/ 110633 h 123778"/>
                  <a:gd name="connsiteX8" fmla="*/ 161167 w 162156"/>
                  <a:gd name="connsiteY8" fmla="*/ 119310 h 123778"/>
                  <a:gd name="connsiteX9" fmla="*/ 153721 w 162156"/>
                  <a:gd name="connsiteY9" fmla="*/ 123778 h 123778"/>
                  <a:gd name="connsiteX10" fmla="*/ 24433 w 162156"/>
                  <a:gd name="connsiteY10" fmla="*/ 106903 h 123778"/>
                  <a:gd name="connsiteX11" fmla="*/ 137871 w 162156"/>
                  <a:gd name="connsiteY11" fmla="*/ 106903 h 123778"/>
                  <a:gd name="connsiteX12" fmla="*/ 81618 w 162156"/>
                  <a:gd name="connsiteY12" fmla="*/ 23325 h 123778"/>
                  <a:gd name="connsiteX13" fmla="*/ 24433 w 162156"/>
                  <a:gd name="connsiteY13" fmla="*/ 106903 h 12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56" h="123778">
                    <a:moveTo>
                      <a:pt x="153721" y="123778"/>
                    </a:moveTo>
                    <a:lnTo>
                      <a:pt x="8440" y="123778"/>
                    </a:lnTo>
                    <a:cubicBezTo>
                      <a:pt x="5309" y="123778"/>
                      <a:pt x="2436" y="122048"/>
                      <a:pt x="977" y="119281"/>
                    </a:cubicBezTo>
                    <a:cubicBezTo>
                      <a:pt x="-487" y="116513"/>
                      <a:pt x="-293" y="113164"/>
                      <a:pt x="1475" y="110578"/>
                    </a:cubicBezTo>
                    <a:lnTo>
                      <a:pt x="74619" y="3675"/>
                    </a:lnTo>
                    <a:cubicBezTo>
                      <a:pt x="76193" y="1375"/>
                      <a:pt x="78796" y="0"/>
                      <a:pt x="81580" y="0"/>
                    </a:cubicBezTo>
                    <a:cubicBezTo>
                      <a:pt x="84390" y="0"/>
                      <a:pt x="87200" y="1396"/>
                      <a:pt x="88769" y="3729"/>
                    </a:cubicBezTo>
                    <a:lnTo>
                      <a:pt x="160720" y="110633"/>
                    </a:lnTo>
                    <a:cubicBezTo>
                      <a:pt x="162462" y="113219"/>
                      <a:pt x="162631" y="116556"/>
                      <a:pt x="161167" y="119310"/>
                    </a:cubicBezTo>
                    <a:cubicBezTo>
                      <a:pt x="159703" y="122057"/>
                      <a:pt x="156839" y="123778"/>
                      <a:pt x="153721" y="123778"/>
                    </a:cubicBezTo>
                    <a:close/>
                    <a:moveTo>
                      <a:pt x="24433" y="106903"/>
                    </a:moveTo>
                    <a:lnTo>
                      <a:pt x="137871" y="106903"/>
                    </a:lnTo>
                    <a:lnTo>
                      <a:pt x="81618" y="23325"/>
                    </a:lnTo>
                    <a:lnTo>
                      <a:pt x="24433" y="10690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4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256231" y="874353"/>
            <a:ext cx="5822836" cy="3005049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78F547-0230-4B12-AFBD-8140FC061462}"/>
              </a:ext>
            </a:extLst>
          </p:cNvPr>
          <p:cNvSpPr/>
          <p:nvPr/>
        </p:nvSpPr>
        <p:spPr>
          <a:xfrm>
            <a:off x="6849533" y="4542811"/>
            <a:ext cx="5342467" cy="2315189"/>
          </a:xfrm>
          <a:prstGeom prst="roundRect">
            <a:avLst>
              <a:gd name="adj" fmla="val 45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5964040" y="3887569"/>
            <a:ext cx="1386568" cy="21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41472" y="93217"/>
            <a:ext cx="3111429" cy="638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3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Verilog</a:t>
            </a:r>
            <a:r>
              <a:rPr lang="ko-KR" altLang="en-US" sz="3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이해</a:t>
            </a:r>
            <a:endParaRPr lang="en-US" altLang="ko-KR" sz="3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6242" y="4664704"/>
            <a:ext cx="5149048" cy="20893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7174148" y="5615740"/>
            <a:ext cx="47344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 문을 활용한 버튼 신호 바꾸기</a:t>
            </a:r>
            <a:endParaRPr lang="en-US" altLang="ko-KR" sz="24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4" name="그래픽 31">
            <a:extLst>
              <a:ext uri="{FF2B5EF4-FFF2-40B4-BE49-F238E27FC236}">
                <a16:creationId xmlns:a16="http://schemas.microsoft.com/office/drawing/2014/main" id="{58E3C95C-C5BB-AB69-6D2D-093A43917D63}"/>
              </a:ext>
            </a:extLst>
          </p:cNvPr>
          <p:cNvGrpSpPr/>
          <p:nvPr/>
        </p:nvGrpSpPr>
        <p:grpSpPr>
          <a:xfrm>
            <a:off x="7046740" y="4767441"/>
            <a:ext cx="373981" cy="274580"/>
            <a:chOff x="4372119" y="4392639"/>
            <a:chExt cx="540001" cy="396473"/>
          </a:xfrm>
          <a:solidFill>
            <a:schemeClr val="accent1"/>
          </a:solidFill>
        </p:grpSpPr>
        <p:grpSp>
          <p:nvGrpSpPr>
            <p:cNvPr id="25" name="그래픽 31">
              <a:extLst>
                <a:ext uri="{FF2B5EF4-FFF2-40B4-BE49-F238E27FC236}">
                  <a16:creationId xmlns:a16="http://schemas.microsoft.com/office/drawing/2014/main" id="{9EC885EC-56C9-CD12-24D5-8AEA7CE42BD5}"/>
                </a:ext>
              </a:extLst>
            </p:cNvPr>
            <p:cNvGrpSpPr/>
            <p:nvPr/>
          </p:nvGrpSpPr>
          <p:grpSpPr>
            <a:xfrm>
              <a:off x="4372122" y="4498754"/>
              <a:ext cx="539999" cy="290359"/>
              <a:chOff x="4372122" y="4498754"/>
              <a:chExt cx="539999" cy="290359"/>
            </a:xfrm>
            <a:grpFill/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66C6D453-3698-7A38-95E5-D46791B39FB3}"/>
                  </a:ext>
                </a:extLst>
              </p:cNvPr>
              <p:cNvSpPr/>
              <p:nvPr/>
            </p:nvSpPr>
            <p:spPr>
              <a:xfrm>
                <a:off x="4372122" y="4498754"/>
                <a:ext cx="539999" cy="290359"/>
              </a:xfrm>
              <a:custGeom>
                <a:avLst/>
                <a:gdLst>
                  <a:gd name="connsiteX0" fmla="*/ 269999 w 539999"/>
                  <a:gd name="connsiteY0" fmla="*/ 290360 h 290359"/>
                  <a:gd name="connsiteX1" fmla="*/ 263903 w 539999"/>
                  <a:gd name="connsiteY1" fmla="*/ 287757 h 290359"/>
                  <a:gd name="connsiteX2" fmla="*/ 2340 w 539999"/>
                  <a:gd name="connsiteY2" fmla="*/ 14268 h 290359"/>
                  <a:gd name="connsiteX3" fmla="*/ 678 w 539999"/>
                  <a:gd name="connsiteY3" fmla="*/ 5122 h 290359"/>
                  <a:gd name="connsiteX4" fmla="*/ 8436 w 539999"/>
                  <a:gd name="connsiteY4" fmla="*/ 0 h 290359"/>
                  <a:gd name="connsiteX5" fmla="*/ 531561 w 539999"/>
                  <a:gd name="connsiteY5" fmla="*/ 0 h 290359"/>
                  <a:gd name="connsiteX6" fmla="*/ 539319 w 539999"/>
                  <a:gd name="connsiteY6" fmla="*/ 5122 h 290359"/>
                  <a:gd name="connsiteX7" fmla="*/ 537657 w 539999"/>
                  <a:gd name="connsiteY7" fmla="*/ 14268 h 290359"/>
                  <a:gd name="connsiteX8" fmla="*/ 276095 w 539999"/>
                  <a:gd name="connsiteY8" fmla="*/ 287757 h 290359"/>
                  <a:gd name="connsiteX9" fmla="*/ 269999 w 539999"/>
                  <a:gd name="connsiteY9" fmla="*/ 290360 h 290359"/>
                  <a:gd name="connsiteX10" fmla="*/ 28180 w 539999"/>
                  <a:gd name="connsiteY10" fmla="*/ 16875 h 290359"/>
                  <a:gd name="connsiteX11" fmla="*/ 269999 w 539999"/>
                  <a:gd name="connsiteY11" fmla="*/ 269717 h 290359"/>
                  <a:gd name="connsiteX12" fmla="*/ 511813 w 539999"/>
                  <a:gd name="connsiteY12" fmla="*/ 16875 h 290359"/>
                  <a:gd name="connsiteX13" fmla="*/ 28180 w 539999"/>
                  <a:gd name="connsiteY13" fmla="*/ 16875 h 2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9999" h="290359">
                    <a:moveTo>
                      <a:pt x="269999" y="290360"/>
                    </a:moveTo>
                    <a:cubicBezTo>
                      <a:pt x="267695" y="290360"/>
                      <a:pt x="265493" y="289415"/>
                      <a:pt x="263903" y="287757"/>
                    </a:cubicBezTo>
                    <a:lnTo>
                      <a:pt x="2340" y="14268"/>
                    </a:lnTo>
                    <a:cubicBezTo>
                      <a:pt x="3" y="11829"/>
                      <a:pt x="-647" y="8227"/>
                      <a:pt x="678" y="5122"/>
                    </a:cubicBezTo>
                    <a:cubicBezTo>
                      <a:pt x="2007" y="2017"/>
                      <a:pt x="5057" y="0"/>
                      <a:pt x="8436" y="0"/>
                    </a:cubicBezTo>
                    <a:lnTo>
                      <a:pt x="531561" y="0"/>
                    </a:lnTo>
                    <a:cubicBezTo>
                      <a:pt x="534940" y="0"/>
                      <a:pt x="537991" y="2017"/>
                      <a:pt x="539319" y="5122"/>
                    </a:cubicBezTo>
                    <a:cubicBezTo>
                      <a:pt x="540648" y="8227"/>
                      <a:pt x="539994" y="11829"/>
                      <a:pt x="537657" y="14268"/>
                    </a:cubicBezTo>
                    <a:lnTo>
                      <a:pt x="276095" y="287757"/>
                    </a:lnTo>
                    <a:cubicBezTo>
                      <a:pt x="274504" y="289419"/>
                      <a:pt x="272302" y="290360"/>
                      <a:pt x="269999" y="290360"/>
                    </a:cubicBezTo>
                    <a:close/>
                    <a:moveTo>
                      <a:pt x="28180" y="16875"/>
                    </a:moveTo>
                    <a:lnTo>
                      <a:pt x="269999" y="269717"/>
                    </a:lnTo>
                    <a:lnTo>
                      <a:pt x="511813" y="16875"/>
                    </a:lnTo>
                    <a:lnTo>
                      <a:pt x="2818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97883DDA-1935-6552-093C-278D3EBE1AA9}"/>
                  </a:ext>
                </a:extLst>
              </p:cNvPr>
              <p:cNvSpPr/>
              <p:nvPr/>
            </p:nvSpPr>
            <p:spPr>
              <a:xfrm>
                <a:off x="4519043" y="4503909"/>
                <a:ext cx="232904" cy="285204"/>
              </a:xfrm>
              <a:custGeom>
                <a:avLst/>
                <a:gdLst>
                  <a:gd name="connsiteX0" fmla="*/ 123078 w 232904"/>
                  <a:gd name="connsiteY0" fmla="*/ 285204 h 285204"/>
                  <a:gd name="connsiteX1" fmla="*/ 123078 w 232904"/>
                  <a:gd name="connsiteY1" fmla="*/ 285204 h 285204"/>
                  <a:gd name="connsiteX2" fmla="*/ 115303 w 232904"/>
                  <a:gd name="connsiteY2" fmla="*/ 280045 h 285204"/>
                  <a:gd name="connsiteX3" fmla="*/ 0 w 232904"/>
                  <a:gd name="connsiteY3" fmla="*/ 6556 h 285204"/>
                  <a:gd name="connsiteX4" fmla="*/ 15550 w 232904"/>
                  <a:gd name="connsiteY4" fmla="*/ 0 h 285204"/>
                  <a:gd name="connsiteX5" fmla="*/ 123078 w 232904"/>
                  <a:gd name="connsiteY5" fmla="*/ 255053 h 285204"/>
                  <a:gd name="connsiteX6" fmla="*/ 217354 w 232904"/>
                  <a:gd name="connsiteY6" fmla="*/ 31476 h 285204"/>
                  <a:gd name="connsiteX7" fmla="*/ 232905 w 232904"/>
                  <a:gd name="connsiteY7" fmla="*/ 38032 h 285204"/>
                  <a:gd name="connsiteX8" fmla="*/ 130857 w 232904"/>
                  <a:gd name="connsiteY8" fmla="*/ 280049 h 285204"/>
                  <a:gd name="connsiteX9" fmla="*/ 123078 w 232904"/>
                  <a:gd name="connsiteY9" fmla="*/ 285204 h 2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2904" h="285204">
                    <a:moveTo>
                      <a:pt x="123078" y="285204"/>
                    </a:moveTo>
                    <a:lnTo>
                      <a:pt x="123078" y="285204"/>
                    </a:lnTo>
                    <a:cubicBezTo>
                      <a:pt x="119686" y="285204"/>
                      <a:pt x="116623" y="283175"/>
                      <a:pt x="115303" y="280045"/>
                    </a:cubicBezTo>
                    <a:lnTo>
                      <a:pt x="0" y="6556"/>
                    </a:lnTo>
                    <a:lnTo>
                      <a:pt x="15550" y="0"/>
                    </a:lnTo>
                    <a:lnTo>
                      <a:pt x="123078" y="255053"/>
                    </a:lnTo>
                    <a:lnTo>
                      <a:pt x="217354" y="31476"/>
                    </a:lnTo>
                    <a:lnTo>
                      <a:pt x="232905" y="38032"/>
                    </a:lnTo>
                    <a:lnTo>
                      <a:pt x="130857" y="280049"/>
                    </a:lnTo>
                    <a:cubicBezTo>
                      <a:pt x="129532" y="283175"/>
                      <a:pt x="126474" y="285204"/>
                      <a:pt x="123078" y="2852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8" name="그래픽 31">
              <a:extLst>
                <a:ext uri="{FF2B5EF4-FFF2-40B4-BE49-F238E27FC236}">
                  <a16:creationId xmlns:a16="http://schemas.microsoft.com/office/drawing/2014/main" id="{7F81F158-E50A-B48C-A4FF-180082862570}"/>
                </a:ext>
              </a:extLst>
            </p:cNvPr>
            <p:cNvGrpSpPr/>
            <p:nvPr/>
          </p:nvGrpSpPr>
          <p:grpSpPr>
            <a:xfrm>
              <a:off x="4372119" y="4392639"/>
              <a:ext cx="539999" cy="123782"/>
              <a:chOff x="4372119" y="4392639"/>
              <a:chExt cx="539999" cy="123782"/>
            </a:xfrm>
            <a:grpFill/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72A411F4-55FE-5E57-ACED-EADFFF1EC669}"/>
                  </a:ext>
                </a:extLst>
              </p:cNvPr>
              <p:cNvSpPr/>
              <p:nvPr/>
            </p:nvSpPr>
            <p:spPr>
              <a:xfrm>
                <a:off x="4372119" y="4392639"/>
                <a:ext cx="539995" cy="123782"/>
              </a:xfrm>
              <a:custGeom>
                <a:avLst/>
                <a:gdLst>
                  <a:gd name="connsiteX0" fmla="*/ 531564 w 539995"/>
                  <a:gd name="connsiteY0" fmla="*/ 123782 h 123782"/>
                  <a:gd name="connsiteX1" fmla="*/ 8439 w 539995"/>
                  <a:gd name="connsiteY1" fmla="*/ 123782 h 123782"/>
                  <a:gd name="connsiteX2" fmla="*/ 988 w 539995"/>
                  <a:gd name="connsiteY2" fmla="*/ 119306 h 123782"/>
                  <a:gd name="connsiteX3" fmla="*/ 1436 w 539995"/>
                  <a:gd name="connsiteY3" fmla="*/ 110628 h 123782"/>
                  <a:gd name="connsiteX4" fmla="*/ 73416 w 539995"/>
                  <a:gd name="connsiteY4" fmla="*/ 3725 h 123782"/>
                  <a:gd name="connsiteX5" fmla="*/ 80415 w 539995"/>
                  <a:gd name="connsiteY5" fmla="*/ 0 h 123782"/>
                  <a:gd name="connsiteX6" fmla="*/ 459609 w 539995"/>
                  <a:gd name="connsiteY6" fmla="*/ 0 h 123782"/>
                  <a:gd name="connsiteX7" fmla="*/ 466608 w 539995"/>
                  <a:gd name="connsiteY7" fmla="*/ 3729 h 123782"/>
                  <a:gd name="connsiteX8" fmla="*/ 538558 w 539995"/>
                  <a:gd name="connsiteY8" fmla="*/ 110633 h 123782"/>
                  <a:gd name="connsiteX9" fmla="*/ 539006 w 539995"/>
                  <a:gd name="connsiteY9" fmla="*/ 119310 h 123782"/>
                  <a:gd name="connsiteX10" fmla="*/ 531564 w 539995"/>
                  <a:gd name="connsiteY10" fmla="*/ 123782 h 123782"/>
                  <a:gd name="connsiteX11" fmla="*/ 24293 w 539995"/>
                  <a:gd name="connsiteY11" fmla="*/ 106907 h 123782"/>
                  <a:gd name="connsiteX12" fmla="*/ 515714 w 539995"/>
                  <a:gd name="connsiteY12" fmla="*/ 106907 h 123782"/>
                  <a:gd name="connsiteX13" fmla="*/ 455124 w 539995"/>
                  <a:gd name="connsiteY13" fmla="*/ 16879 h 123782"/>
                  <a:gd name="connsiteX14" fmla="*/ 84908 w 539995"/>
                  <a:gd name="connsiteY14" fmla="*/ 16879 h 123782"/>
                  <a:gd name="connsiteX15" fmla="*/ 24293 w 539995"/>
                  <a:gd name="connsiteY15" fmla="*/ 106907 h 12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95" h="123782">
                    <a:moveTo>
                      <a:pt x="531564" y="123782"/>
                    </a:moveTo>
                    <a:lnTo>
                      <a:pt x="8439" y="123782"/>
                    </a:lnTo>
                    <a:cubicBezTo>
                      <a:pt x="5321" y="123782"/>
                      <a:pt x="2457" y="122065"/>
                      <a:pt x="988" y="119306"/>
                    </a:cubicBezTo>
                    <a:cubicBezTo>
                      <a:pt x="-475" y="116556"/>
                      <a:pt x="-303" y="113219"/>
                      <a:pt x="1436" y="110628"/>
                    </a:cubicBezTo>
                    <a:lnTo>
                      <a:pt x="73416" y="3725"/>
                    </a:lnTo>
                    <a:cubicBezTo>
                      <a:pt x="74985" y="1396"/>
                      <a:pt x="77609" y="0"/>
                      <a:pt x="80415" y="0"/>
                    </a:cubicBezTo>
                    <a:lnTo>
                      <a:pt x="459609" y="0"/>
                    </a:lnTo>
                    <a:cubicBezTo>
                      <a:pt x="462418" y="0"/>
                      <a:pt x="465038" y="1396"/>
                      <a:pt x="466608" y="3729"/>
                    </a:cubicBezTo>
                    <a:lnTo>
                      <a:pt x="538558" y="110633"/>
                    </a:lnTo>
                    <a:cubicBezTo>
                      <a:pt x="540301" y="113219"/>
                      <a:pt x="540470" y="116556"/>
                      <a:pt x="539006" y="119310"/>
                    </a:cubicBezTo>
                    <a:cubicBezTo>
                      <a:pt x="537546" y="122061"/>
                      <a:pt x="534681" y="123782"/>
                      <a:pt x="531564" y="123782"/>
                    </a:cubicBezTo>
                    <a:close/>
                    <a:moveTo>
                      <a:pt x="24293" y="106907"/>
                    </a:moveTo>
                    <a:lnTo>
                      <a:pt x="515714" y="106907"/>
                    </a:lnTo>
                    <a:lnTo>
                      <a:pt x="455124" y="16879"/>
                    </a:lnTo>
                    <a:lnTo>
                      <a:pt x="84908" y="16879"/>
                    </a:lnTo>
                    <a:lnTo>
                      <a:pt x="24293" y="106907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79A8C23B-43C3-2048-F129-8EEF5016F052}"/>
                  </a:ext>
                </a:extLst>
              </p:cNvPr>
              <p:cNvSpPr/>
              <p:nvPr/>
            </p:nvSpPr>
            <p:spPr>
              <a:xfrm>
                <a:off x="4521051" y="4393842"/>
                <a:ext cx="212869" cy="120301"/>
              </a:xfrm>
              <a:custGeom>
                <a:avLst/>
                <a:gdLst>
                  <a:gd name="connsiteX0" fmla="*/ 11534 w 212869"/>
                  <a:gd name="connsiteY0" fmla="*/ 120302 h 120301"/>
                  <a:gd name="connsiteX1" fmla="*/ 0 w 212869"/>
                  <a:gd name="connsiteY1" fmla="*/ 107983 h 120301"/>
                  <a:gd name="connsiteX2" fmla="*/ 115303 w 212869"/>
                  <a:gd name="connsiteY2" fmla="*/ 0 h 120301"/>
                  <a:gd name="connsiteX3" fmla="*/ 126837 w 212869"/>
                  <a:gd name="connsiteY3" fmla="*/ 0 h 120301"/>
                  <a:gd name="connsiteX4" fmla="*/ 212870 w 212869"/>
                  <a:gd name="connsiteY4" fmla="*/ 80561 h 120301"/>
                  <a:gd name="connsiteX5" fmla="*/ 201331 w 212869"/>
                  <a:gd name="connsiteY5" fmla="*/ 92880 h 120301"/>
                  <a:gd name="connsiteX6" fmla="*/ 121070 w 212869"/>
                  <a:gd name="connsiteY6" fmla="*/ 17719 h 1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869" h="120301">
                    <a:moveTo>
                      <a:pt x="11534" y="120302"/>
                    </a:moveTo>
                    <a:lnTo>
                      <a:pt x="0" y="107983"/>
                    </a:lnTo>
                    <a:lnTo>
                      <a:pt x="115303" y="0"/>
                    </a:lnTo>
                    <a:lnTo>
                      <a:pt x="126837" y="0"/>
                    </a:lnTo>
                    <a:lnTo>
                      <a:pt x="212870" y="80561"/>
                    </a:lnTo>
                    <a:lnTo>
                      <a:pt x="201331" y="92880"/>
                    </a:lnTo>
                    <a:lnTo>
                      <a:pt x="121070" y="17719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FE664602-F933-7775-3A81-CCC1C9172259}"/>
                  </a:ext>
                </a:extLst>
              </p:cNvPr>
              <p:cNvSpPr/>
              <p:nvPr/>
            </p:nvSpPr>
            <p:spPr>
              <a:xfrm rot="3337120">
                <a:off x="4452100" y="4460638"/>
                <a:ext cx="94297" cy="16875"/>
              </a:xfrm>
              <a:custGeom>
                <a:avLst/>
                <a:gdLst>
                  <a:gd name="connsiteX0" fmla="*/ 0 w 94297"/>
                  <a:gd name="connsiteY0" fmla="*/ 0 h 16875"/>
                  <a:gd name="connsiteX1" fmla="*/ 94298 w 94297"/>
                  <a:gd name="connsiteY1" fmla="*/ 0 h 16875"/>
                  <a:gd name="connsiteX2" fmla="*/ 94298 w 94297"/>
                  <a:gd name="connsiteY2" fmla="*/ 16875 h 16875"/>
                  <a:gd name="connsiteX3" fmla="*/ 0 w 94297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7" h="16875">
                    <a:moveTo>
                      <a:pt x="0" y="0"/>
                    </a:moveTo>
                    <a:lnTo>
                      <a:pt x="94298" y="0"/>
                    </a:lnTo>
                    <a:lnTo>
                      <a:pt x="94298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227C46ED-5449-712B-6342-6924FFE5A64B}"/>
                  </a:ext>
                </a:extLst>
              </p:cNvPr>
              <p:cNvSpPr/>
              <p:nvPr/>
            </p:nvSpPr>
            <p:spPr>
              <a:xfrm>
                <a:off x="4749962" y="4392644"/>
                <a:ext cx="162156" cy="123778"/>
              </a:xfrm>
              <a:custGeom>
                <a:avLst/>
                <a:gdLst>
                  <a:gd name="connsiteX0" fmla="*/ 153721 w 162156"/>
                  <a:gd name="connsiteY0" fmla="*/ 123778 h 123778"/>
                  <a:gd name="connsiteX1" fmla="*/ 8440 w 162156"/>
                  <a:gd name="connsiteY1" fmla="*/ 123778 h 123778"/>
                  <a:gd name="connsiteX2" fmla="*/ 977 w 162156"/>
                  <a:gd name="connsiteY2" fmla="*/ 119281 h 123778"/>
                  <a:gd name="connsiteX3" fmla="*/ 1475 w 162156"/>
                  <a:gd name="connsiteY3" fmla="*/ 110578 h 123778"/>
                  <a:gd name="connsiteX4" fmla="*/ 74619 w 162156"/>
                  <a:gd name="connsiteY4" fmla="*/ 3675 h 123778"/>
                  <a:gd name="connsiteX5" fmla="*/ 81580 w 162156"/>
                  <a:gd name="connsiteY5" fmla="*/ 0 h 123778"/>
                  <a:gd name="connsiteX6" fmla="*/ 88769 w 162156"/>
                  <a:gd name="connsiteY6" fmla="*/ 3729 h 123778"/>
                  <a:gd name="connsiteX7" fmla="*/ 160720 w 162156"/>
                  <a:gd name="connsiteY7" fmla="*/ 110633 h 123778"/>
                  <a:gd name="connsiteX8" fmla="*/ 161167 w 162156"/>
                  <a:gd name="connsiteY8" fmla="*/ 119310 h 123778"/>
                  <a:gd name="connsiteX9" fmla="*/ 153721 w 162156"/>
                  <a:gd name="connsiteY9" fmla="*/ 123778 h 123778"/>
                  <a:gd name="connsiteX10" fmla="*/ 24433 w 162156"/>
                  <a:gd name="connsiteY10" fmla="*/ 106903 h 123778"/>
                  <a:gd name="connsiteX11" fmla="*/ 137871 w 162156"/>
                  <a:gd name="connsiteY11" fmla="*/ 106903 h 123778"/>
                  <a:gd name="connsiteX12" fmla="*/ 81618 w 162156"/>
                  <a:gd name="connsiteY12" fmla="*/ 23325 h 123778"/>
                  <a:gd name="connsiteX13" fmla="*/ 24433 w 162156"/>
                  <a:gd name="connsiteY13" fmla="*/ 106903 h 12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56" h="123778">
                    <a:moveTo>
                      <a:pt x="153721" y="123778"/>
                    </a:moveTo>
                    <a:lnTo>
                      <a:pt x="8440" y="123778"/>
                    </a:lnTo>
                    <a:cubicBezTo>
                      <a:pt x="5309" y="123778"/>
                      <a:pt x="2436" y="122048"/>
                      <a:pt x="977" y="119281"/>
                    </a:cubicBezTo>
                    <a:cubicBezTo>
                      <a:pt x="-487" y="116513"/>
                      <a:pt x="-293" y="113164"/>
                      <a:pt x="1475" y="110578"/>
                    </a:cubicBezTo>
                    <a:lnTo>
                      <a:pt x="74619" y="3675"/>
                    </a:lnTo>
                    <a:cubicBezTo>
                      <a:pt x="76193" y="1375"/>
                      <a:pt x="78796" y="0"/>
                      <a:pt x="81580" y="0"/>
                    </a:cubicBezTo>
                    <a:cubicBezTo>
                      <a:pt x="84390" y="0"/>
                      <a:pt x="87200" y="1396"/>
                      <a:pt x="88769" y="3729"/>
                    </a:cubicBezTo>
                    <a:lnTo>
                      <a:pt x="160720" y="110633"/>
                    </a:lnTo>
                    <a:cubicBezTo>
                      <a:pt x="162462" y="113219"/>
                      <a:pt x="162631" y="116556"/>
                      <a:pt x="161167" y="119310"/>
                    </a:cubicBezTo>
                    <a:cubicBezTo>
                      <a:pt x="159703" y="122057"/>
                      <a:pt x="156839" y="123778"/>
                      <a:pt x="153721" y="123778"/>
                    </a:cubicBezTo>
                    <a:close/>
                    <a:moveTo>
                      <a:pt x="24433" y="106903"/>
                    </a:moveTo>
                    <a:lnTo>
                      <a:pt x="137871" y="106903"/>
                    </a:lnTo>
                    <a:lnTo>
                      <a:pt x="81618" y="23325"/>
                    </a:lnTo>
                    <a:lnTo>
                      <a:pt x="24433" y="10690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40" name="그래픽 162">
            <a:extLst>
              <a:ext uri="{FF2B5EF4-FFF2-40B4-BE49-F238E27FC236}">
                <a16:creationId xmlns:a16="http://schemas.microsoft.com/office/drawing/2014/main" id="{696E32BE-6166-43E4-BAAC-0221D0B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979" y="262555"/>
            <a:ext cx="421415" cy="402183"/>
            <a:chOff x="8739183" y="5236498"/>
            <a:chExt cx="540000" cy="515358"/>
          </a:xfrm>
          <a:solidFill>
            <a:schemeClr val="accent2"/>
          </a:solidFill>
        </p:grpSpPr>
        <p:sp>
          <p:nvSpPr>
            <p:cNvPr id="41" name="자유형: 도형 63">
              <a:extLst>
                <a:ext uri="{FF2B5EF4-FFF2-40B4-BE49-F238E27FC236}">
                  <a16:creationId xmlns:a16="http://schemas.microsoft.com/office/drawing/2014/main" id="{A9D1F3B2-7D8E-44C2-8385-FF45DFD332B5}"/>
                </a:ext>
              </a:extLst>
            </p:cNvPr>
            <p:cNvSpPr/>
            <p:nvPr/>
          </p:nvSpPr>
          <p:spPr>
            <a:xfrm>
              <a:off x="8849233" y="5460805"/>
              <a:ext cx="416766" cy="291051"/>
            </a:xfrm>
            <a:custGeom>
              <a:avLst/>
              <a:gdLst>
                <a:gd name="connsiteX0" fmla="*/ 161662 w 416766"/>
                <a:gd name="connsiteY0" fmla="*/ 291052 h 291051"/>
                <a:gd name="connsiteX1" fmla="*/ 161173 w 416766"/>
                <a:gd name="connsiteY1" fmla="*/ 291052 h 291051"/>
                <a:gd name="connsiteX2" fmla="*/ 161173 w 416766"/>
                <a:gd name="connsiteY2" fmla="*/ 274151 h 291051"/>
                <a:gd name="connsiteX3" fmla="*/ 161658 w 416766"/>
                <a:gd name="connsiteY3" fmla="*/ 274151 h 291051"/>
                <a:gd name="connsiteX4" fmla="*/ 177500 w 416766"/>
                <a:gd name="connsiteY4" fmla="*/ 273620 h 291051"/>
                <a:gd name="connsiteX5" fmla="*/ 178618 w 416766"/>
                <a:gd name="connsiteY5" fmla="*/ 290486 h 291051"/>
                <a:gd name="connsiteX6" fmla="*/ 161662 w 416766"/>
                <a:gd name="connsiteY6" fmla="*/ 291052 h 291051"/>
                <a:gd name="connsiteX7" fmla="*/ 143678 w 416766"/>
                <a:gd name="connsiteY7" fmla="*/ 290423 h 291051"/>
                <a:gd name="connsiteX8" fmla="*/ 126292 w 416766"/>
                <a:gd name="connsiteY8" fmla="*/ 288596 h 291051"/>
                <a:gd name="connsiteX9" fmla="*/ 128634 w 416766"/>
                <a:gd name="connsiteY9" fmla="*/ 271860 h 291051"/>
                <a:gd name="connsiteX10" fmla="*/ 144872 w 416766"/>
                <a:gd name="connsiteY10" fmla="*/ 273561 h 291051"/>
                <a:gd name="connsiteX11" fmla="*/ 143678 w 416766"/>
                <a:gd name="connsiteY11" fmla="*/ 290423 h 291051"/>
                <a:gd name="connsiteX12" fmla="*/ 195999 w 416766"/>
                <a:gd name="connsiteY12" fmla="*/ 288735 h 291051"/>
                <a:gd name="connsiteX13" fmla="*/ 193729 w 416766"/>
                <a:gd name="connsiteY13" fmla="*/ 271983 h 291051"/>
                <a:gd name="connsiteX14" fmla="*/ 209794 w 416766"/>
                <a:gd name="connsiteY14" fmla="*/ 269236 h 291051"/>
                <a:gd name="connsiteX15" fmla="*/ 213224 w 416766"/>
                <a:gd name="connsiteY15" fmla="*/ 285782 h 291051"/>
                <a:gd name="connsiteX16" fmla="*/ 195999 w 416766"/>
                <a:gd name="connsiteY16" fmla="*/ 288735 h 291051"/>
                <a:gd name="connsiteX17" fmla="*/ 109063 w 416766"/>
                <a:gd name="connsiteY17" fmla="*/ 285563 h 291051"/>
                <a:gd name="connsiteX18" fmla="*/ 92087 w 416766"/>
                <a:gd name="connsiteY18" fmla="*/ 281340 h 291051"/>
                <a:gd name="connsiteX19" fmla="*/ 96732 w 416766"/>
                <a:gd name="connsiteY19" fmla="*/ 265089 h 291051"/>
                <a:gd name="connsiteX20" fmla="*/ 112560 w 416766"/>
                <a:gd name="connsiteY20" fmla="*/ 269025 h 291051"/>
                <a:gd name="connsiteX21" fmla="*/ 109063 w 416766"/>
                <a:gd name="connsiteY21" fmla="*/ 285563 h 291051"/>
                <a:gd name="connsiteX22" fmla="*/ 230200 w 416766"/>
                <a:gd name="connsiteY22" fmla="*/ 281640 h 291051"/>
                <a:gd name="connsiteX23" fmla="*/ 225627 w 416766"/>
                <a:gd name="connsiteY23" fmla="*/ 265368 h 291051"/>
                <a:gd name="connsiteX24" fmla="*/ 241165 w 416766"/>
                <a:gd name="connsiteY24" fmla="*/ 260423 h 291051"/>
                <a:gd name="connsiteX25" fmla="*/ 246852 w 416766"/>
                <a:gd name="connsiteY25" fmla="*/ 276332 h 291051"/>
                <a:gd name="connsiteX26" fmla="*/ 230200 w 416766"/>
                <a:gd name="connsiteY26" fmla="*/ 281640 h 291051"/>
                <a:gd name="connsiteX27" fmla="*/ 75457 w 416766"/>
                <a:gd name="connsiteY27" fmla="*/ 275957 h 291051"/>
                <a:gd name="connsiteX28" fmla="*/ 59235 w 416766"/>
                <a:gd name="connsiteY28" fmla="*/ 269430 h 291051"/>
                <a:gd name="connsiteX29" fmla="*/ 66087 w 416766"/>
                <a:gd name="connsiteY29" fmla="*/ 253981 h 291051"/>
                <a:gd name="connsiteX30" fmla="*/ 81219 w 416766"/>
                <a:gd name="connsiteY30" fmla="*/ 260073 h 291051"/>
                <a:gd name="connsiteX31" fmla="*/ 75457 w 416766"/>
                <a:gd name="connsiteY31" fmla="*/ 275957 h 291051"/>
                <a:gd name="connsiteX32" fmla="*/ 263081 w 416766"/>
                <a:gd name="connsiteY32" fmla="*/ 269882 h 291051"/>
                <a:gd name="connsiteX33" fmla="*/ 256297 w 416766"/>
                <a:gd name="connsiteY33" fmla="*/ 254403 h 291051"/>
                <a:gd name="connsiteX34" fmla="*/ 270983 w 416766"/>
                <a:gd name="connsiteY34" fmla="*/ 247354 h 291051"/>
                <a:gd name="connsiteX35" fmla="*/ 278813 w 416766"/>
                <a:gd name="connsiteY35" fmla="*/ 262330 h 291051"/>
                <a:gd name="connsiteX36" fmla="*/ 263081 w 416766"/>
                <a:gd name="connsiteY36" fmla="*/ 269882 h 291051"/>
                <a:gd name="connsiteX37" fmla="*/ 43508 w 416766"/>
                <a:gd name="connsiteY37" fmla="*/ 261799 h 291051"/>
                <a:gd name="connsiteX38" fmla="*/ 28346 w 416766"/>
                <a:gd name="connsiteY38" fmla="*/ 253095 h 291051"/>
                <a:gd name="connsiteX39" fmla="*/ 37260 w 416766"/>
                <a:gd name="connsiteY39" fmla="*/ 238739 h 291051"/>
                <a:gd name="connsiteX40" fmla="*/ 51410 w 416766"/>
                <a:gd name="connsiteY40" fmla="*/ 246856 h 291051"/>
                <a:gd name="connsiteX41" fmla="*/ 43508 w 416766"/>
                <a:gd name="connsiteY41" fmla="*/ 261799 h 291051"/>
                <a:gd name="connsiteX42" fmla="*/ 294000 w 416766"/>
                <a:gd name="connsiteY42" fmla="*/ 253711 h 291051"/>
                <a:gd name="connsiteX43" fmla="*/ 285162 w 416766"/>
                <a:gd name="connsiteY43" fmla="*/ 239304 h 291051"/>
                <a:gd name="connsiteX44" fmla="*/ 298751 w 416766"/>
                <a:gd name="connsiteY44" fmla="*/ 230306 h 291051"/>
                <a:gd name="connsiteX45" fmla="*/ 308564 w 416766"/>
                <a:gd name="connsiteY45" fmla="*/ 244072 h 291051"/>
                <a:gd name="connsiteX46" fmla="*/ 294000 w 416766"/>
                <a:gd name="connsiteY46" fmla="*/ 253711 h 291051"/>
                <a:gd name="connsiteX47" fmla="*/ 13821 w 416766"/>
                <a:gd name="connsiteY47" fmla="*/ 243380 h 291051"/>
                <a:gd name="connsiteX48" fmla="*/ 2814 w 416766"/>
                <a:gd name="connsiteY48" fmla="*/ 235001 h 291051"/>
                <a:gd name="connsiteX49" fmla="*/ 0 w 416766"/>
                <a:gd name="connsiteY49" fmla="*/ 232706 h 291051"/>
                <a:gd name="connsiteX50" fmla="*/ 10766 w 416766"/>
                <a:gd name="connsiteY50" fmla="*/ 219675 h 291051"/>
                <a:gd name="connsiteX51" fmla="*/ 13403 w 416766"/>
                <a:gd name="connsiteY51" fmla="*/ 221830 h 291051"/>
                <a:gd name="connsiteX52" fmla="*/ 23692 w 416766"/>
                <a:gd name="connsiteY52" fmla="*/ 229665 h 291051"/>
                <a:gd name="connsiteX53" fmla="*/ 13821 w 416766"/>
                <a:gd name="connsiteY53" fmla="*/ 243380 h 291051"/>
                <a:gd name="connsiteX54" fmla="*/ 322431 w 416766"/>
                <a:gd name="connsiteY54" fmla="*/ 233453 h 291051"/>
                <a:gd name="connsiteX55" fmla="*/ 311711 w 416766"/>
                <a:gd name="connsiteY55" fmla="*/ 220388 h 291051"/>
                <a:gd name="connsiteX56" fmla="*/ 323962 w 416766"/>
                <a:gd name="connsiteY56" fmla="*/ 209613 h 291051"/>
                <a:gd name="connsiteX57" fmla="*/ 335547 w 416766"/>
                <a:gd name="connsiteY57" fmla="*/ 221915 h 291051"/>
                <a:gd name="connsiteX58" fmla="*/ 322431 w 416766"/>
                <a:gd name="connsiteY58" fmla="*/ 233453 h 291051"/>
                <a:gd name="connsiteX59" fmla="*/ 347861 w 416766"/>
                <a:gd name="connsiteY59" fmla="*/ 209520 h 291051"/>
                <a:gd name="connsiteX60" fmla="*/ 335458 w 416766"/>
                <a:gd name="connsiteY60" fmla="*/ 198032 h 291051"/>
                <a:gd name="connsiteX61" fmla="*/ 346157 w 416766"/>
                <a:gd name="connsiteY61" fmla="*/ 185684 h 291051"/>
                <a:gd name="connsiteX62" fmla="*/ 359294 w 416766"/>
                <a:gd name="connsiteY62" fmla="*/ 196320 h 291051"/>
                <a:gd name="connsiteX63" fmla="*/ 347861 w 416766"/>
                <a:gd name="connsiteY63" fmla="*/ 209520 h 291051"/>
                <a:gd name="connsiteX64" fmla="*/ 369820 w 416766"/>
                <a:gd name="connsiteY64" fmla="*/ 182372 h 291051"/>
                <a:gd name="connsiteX65" fmla="*/ 355999 w 416766"/>
                <a:gd name="connsiteY65" fmla="*/ 172652 h 291051"/>
                <a:gd name="connsiteX66" fmla="*/ 364930 w 416766"/>
                <a:gd name="connsiteY66" fmla="*/ 158988 h 291051"/>
                <a:gd name="connsiteX67" fmla="*/ 379384 w 416766"/>
                <a:gd name="connsiteY67" fmla="*/ 167742 h 291051"/>
                <a:gd name="connsiteX68" fmla="*/ 369820 w 416766"/>
                <a:gd name="connsiteY68" fmla="*/ 182372 h 291051"/>
                <a:gd name="connsiteX69" fmla="*/ 387939 w 416766"/>
                <a:gd name="connsiteY69" fmla="*/ 152491 h 291051"/>
                <a:gd name="connsiteX70" fmla="*/ 372921 w 416766"/>
                <a:gd name="connsiteY70" fmla="*/ 144745 h 291051"/>
                <a:gd name="connsiteX71" fmla="*/ 379924 w 416766"/>
                <a:gd name="connsiteY71" fmla="*/ 129975 h 291051"/>
                <a:gd name="connsiteX72" fmla="*/ 395432 w 416766"/>
                <a:gd name="connsiteY72" fmla="*/ 136704 h 291051"/>
                <a:gd name="connsiteX73" fmla="*/ 387939 w 416766"/>
                <a:gd name="connsiteY73" fmla="*/ 152491 h 291051"/>
                <a:gd name="connsiteX74" fmla="*/ 401844 w 416766"/>
                <a:gd name="connsiteY74" fmla="*/ 120428 h 291051"/>
                <a:gd name="connsiteX75" fmla="*/ 385919 w 416766"/>
                <a:gd name="connsiteY75" fmla="*/ 114775 h 291051"/>
                <a:gd name="connsiteX76" fmla="*/ 390859 w 416766"/>
                <a:gd name="connsiteY76" fmla="*/ 99217 h 291051"/>
                <a:gd name="connsiteX77" fmla="*/ 407130 w 416766"/>
                <a:gd name="connsiteY77" fmla="*/ 103781 h 291051"/>
                <a:gd name="connsiteX78" fmla="*/ 401844 w 416766"/>
                <a:gd name="connsiteY78" fmla="*/ 120428 h 291051"/>
                <a:gd name="connsiteX79" fmla="*/ 411273 w 416766"/>
                <a:gd name="connsiteY79" fmla="*/ 86818 h 291051"/>
                <a:gd name="connsiteX80" fmla="*/ 394727 w 416766"/>
                <a:gd name="connsiteY80" fmla="*/ 83371 h 291051"/>
                <a:gd name="connsiteX81" fmla="*/ 397524 w 416766"/>
                <a:gd name="connsiteY81" fmla="*/ 67285 h 291051"/>
                <a:gd name="connsiteX82" fmla="*/ 414260 w 416766"/>
                <a:gd name="connsiteY82" fmla="*/ 69630 h 291051"/>
                <a:gd name="connsiteX83" fmla="*/ 411273 w 416766"/>
                <a:gd name="connsiteY83" fmla="*/ 86818 h 291051"/>
                <a:gd name="connsiteX84" fmla="*/ 416095 w 416766"/>
                <a:gd name="connsiteY84" fmla="*/ 52270 h 291051"/>
                <a:gd name="connsiteX85" fmla="*/ 399237 w 416766"/>
                <a:gd name="connsiteY85" fmla="*/ 51055 h 291051"/>
                <a:gd name="connsiteX86" fmla="*/ 399866 w 416766"/>
                <a:gd name="connsiteY86" fmla="*/ 34737 h 291051"/>
                <a:gd name="connsiteX87" fmla="*/ 416766 w 416766"/>
                <a:gd name="connsiteY87" fmla="*/ 34834 h 291051"/>
                <a:gd name="connsiteX88" fmla="*/ 416095 w 416766"/>
                <a:gd name="connsiteY88" fmla="*/ 52270 h 291051"/>
                <a:gd name="connsiteX89" fmla="*/ 399419 w 416766"/>
                <a:gd name="connsiteY89" fmla="*/ 18402 h 291051"/>
                <a:gd name="connsiteX90" fmla="*/ 397891 w 416766"/>
                <a:gd name="connsiteY90" fmla="*/ 2143 h 291051"/>
                <a:gd name="connsiteX91" fmla="*/ 414653 w 416766"/>
                <a:gd name="connsiteY91" fmla="*/ 0 h 291051"/>
                <a:gd name="connsiteX92" fmla="*/ 416289 w 416766"/>
                <a:gd name="connsiteY92" fmla="*/ 17385 h 291051"/>
                <a:gd name="connsiteX93" fmla="*/ 399419 w 416766"/>
                <a:gd name="connsiteY93" fmla="*/ 18402 h 29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16766" h="291051">
                  <a:moveTo>
                    <a:pt x="161662" y="291052"/>
                  </a:moveTo>
                  <a:lnTo>
                    <a:pt x="161173" y="291052"/>
                  </a:lnTo>
                  <a:lnTo>
                    <a:pt x="161173" y="274151"/>
                  </a:lnTo>
                  <a:lnTo>
                    <a:pt x="161658" y="274151"/>
                  </a:lnTo>
                  <a:cubicBezTo>
                    <a:pt x="166953" y="274147"/>
                    <a:pt x="172285" y="273970"/>
                    <a:pt x="177500" y="273620"/>
                  </a:cubicBezTo>
                  <a:lnTo>
                    <a:pt x="178618" y="290486"/>
                  </a:lnTo>
                  <a:cubicBezTo>
                    <a:pt x="173040" y="290858"/>
                    <a:pt x="167337" y="291047"/>
                    <a:pt x="161662" y="291052"/>
                  </a:cubicBezTo>
                  <a:close/>
                  <a:moveTo>
                    <a:pt x="143678" y="290423"/>
                  </a:moveTo>
                  <a:cubicBezTo>
                    <a:pt x="137869" y="290010"/>
                    <a:pt x="132017" y="289398"/>
                    <a:pt x="126292" y="288596"/>
                  </a:cubicBezTo>
                  <a:lnTo>
                    <a:pt x="128634" y="271860"/>
                  </a:lnTo>
                  <a:cubicBezTo>
                    <a:pt x="133983" y="272607"/>
                    <a:pt x="139447" y="273181"/>
                    <a:pt x="144872" y="273561"/>
                  </a:cubicBezTo>
                  <a:lnTo>
                    <a:pt x="143678" y="290423"/>
                  </a:lnTo>
                  <a:close/>
                  <a:moveTo>
                    <a:pt x="195999" y="288735"/>
                  </a:moveTo>
                  <a:lnTo>
                    <a:pt x="193729" y="271983"/>
                  </a:lnTo>
                  <a:cubicBezTo>
                    <a:pt x="199091" y="271261"/>
                    <a:pt x="204491" y="270333"/>
                    <a:pt x="209794" y="269236"/>
                  </a:cubicBezTo>
                  <a:lnTo>
                    <a:pt x="213224" y="285782"/>
                  </a:lnTo>
                  <a:cubicBezTo>
                    <a:pt x="207537" y="286959"/>
                    <a:pt x="201741" y="287959"/>
                    <a:pt x="195999" y="288735"/>
                  </a:cubicBezTo>
                  <a:close/>
                  <a:moveTo>
                    <a:pt x="109063" y="285563"/>
                  </a:moveTo>
                  <a:cubicBezTo>
                    <a:pt x="103393" y="284361"/>
                    <a:pt x="97681" y="282943"/>
                    <a:pt x="92087" y="281340"/>
                  </a:cubicBezTo>
                  <a:lnTo>
                    <a:pt x="96732" y="265089"/>
                  </a:lnTo>
                  <a:cubicBezTo>
                    <a:pt x="101950" y="266583"/>
                    <a:pt x="107279" y="267903"/>
                    <a:pt x="112560" y="269025"/>
                  </a:cubicBezTo>
                  <a:lnTo>
                    <a:pt x="109063" y="285563"/>
                  </a:lnTo>
                  <a:close/>
                  <a:moveTo>
                    <a:pt x="230200" y="281640"/>
                  </a:moveTo>
                  <a:lnTo>
                    <a:pt x="225627" y="265368"/>
                  </a:lnTo>
                  <a:cubicBezTo>
                    <a:pt x="230837" y="263908"/>
                    <a:pt x="236064" y="262242"/>
                    <a:pt x="241165" y="260423"/>
                  </a:cubicBezTo>
                  <a:lnTo>
                    <a:pt x="246852" y="276332"/>
                  </a:lnTo>
                  <a:cubicBezTo>
                    <a:pt x="241388" y="278286"/>
                    <a:pt x="235786" y="280074"/>
                    <a:pt x="230200" y="281640"/>
                  </a:cubicBezTo>
                  <a:close/>
                  <a:moveTo>
                    <a:pt x="75457" y="275957"/>
                  </a:moveTo>
                  <a:cubicBezTo>
                    <a:pt x="69993" y="273978"/>
                    <a:pt x="64534" y="271785"/>
                    <a:pt x="59235" y="269430"/>
                  </a:cubicBezTo>
                  <a:lnTo>
                    <a:pt x="66087" y="253981"/>
                  </a:lnTo>
                  <a:cubicBezTo>
                    <a:pt x="71031" y="256175"/>
                    <a:pt x="76119" y="258221"/>
                    <a:pt x="81219" y="260073"/>
                  </a:cubicBezTo>
                  <a:lnTo>
                    <a:pt x="75457" y="275957"/>
                  </a:lnTo>
                  <a:close/>
                  <a:moveTo>
                    <a:pt x="263081" y="269882"/>
                  </a:moveTo>
                  <a:lnTo>
                    <a:pt x="256297" y="254403"/>
                  </a:lnTo>
                  <a:cubicBezTo>
                    <a:pt x="261271" y="252226"/>
                    <a:pt x="266212" y="249855"/>
                    <a:pt x="270983" y="247354"/>
                  </a:cubicBezTo>
                  <a:lnTo>
                    <a:pt x="278813" y="262330"/>
                  </a:lnTo>
                  <a:cubicBezTo>
                    <a:pt x="273700" y="265005"/>
                    <a:pt x="268405" y="267549"/>
                    <a:pt x="263081" y="269882"/>
                  </a:cubicBezTo>
                  <a:close/>
                  <a:moveTo>
                    <a:pt x="43508" y="261799"/>
                  </a:moveTo>
                  <a:cubicBezTo>
                    <a:pt x="38391" y="259090"/>
                    <a:pt x="33286" y="256162"/>
                    <a:pt x="28346" y="253095"/>
                  </a:cubicBezTo>
                  <a:lnTo>
                    <a:pt x="37260" y="238739"/>
                  </a:lnTo>
                  <a:cubicBezTo>
                    <a:pt x="41871" y="241599"/>
                    <a:pt x="46630" y="244329"/>
                    <a:pt x="51410" y="246856"/>
                  </a:cubicBezTo>
                  <a:lnTo>
                    <a:pt x="43508" y="261799"/>
                  </a:lnTo>
                  <a:close/>
                  <a:moveTo>
                    <a:pt x="294000" y="253711"/>
                  </a:moveTo>
                  <a:lnTo>
                    <a:pt x="285162" y="239304"/>
                  </a:lnTo>
                  <a:cubicBezTo>
                    <a:pt x="289756" y="236486"/>
                    <a:pt x="294330" y="233457"/>
                    <a:pt x="298751" y="230306"/>
                  </a:cubicBezTo>
                  <a:lnTo>
                    <a:pt x="308564" y="244072"/>
                  </a:lnTo>
                  <a:cubicBezTo>
                    <a:pt x="303826" y="247447"/>
                    <a:pt x="298920" y="250691"/>
                    <a:pt x="294000" y="253711"/>
                  </a:cubicBezTo>
                  <a:close/>
                  <a:moveTo>
                    <a:pt x="13821" y="243380"/>
                  </a:moveTo>
                  <a:cubicBezTo>
                    <a:pt x="10100" y="240701"/>
                    <a:pt x="6396" y="237878"/>
                    <a:pt x="2814" y="235001"/>
                  </a:cubicBezTo>
                  <a:cubicBezTo>
                    <a:pt x="1877" y="234242"/>
                    <a:pt x="937" y="233478"/>
                    <a:pt x="0" y="232706"/>
                  </a:cubicBezTo>
                  <a:lnTo>
                    <a:pt x="10766" y="219675"/>
                  </a:lnTo>
                  <a:cubicBezTo>
                    <a:pt x="11644" y="220400"/>
                    <a:pt x="12521" y="221117"/>
                    <a:pt x="13403" y="221830"/>
                  </a:cubicBezTo>
                  <a:cubicBezTo>
                    <a:pt x="16753" y="224530"/>
                    <a:pt x="20216" y="227163"/>
                    <a:pt x="23692" y="229665"/>
                  </a:cubicBezTo>
                  <a:lnTo>
                    <a:pt x="13821" y="243380"/>
                  </a:lnTo>
                  <a:close/>
                  <a:moveTo>
                    <a:pt x="322431" y="233453"/>
                  </a:moveTo>
                  <a:lnTo>
                    <a:pt x="311711" y="220388"/>
                  </a:lnTo>
                  <a:cubicBezTo>
                    <a:pt x="315900" y="216949"/>
                    <a:pt x="320030" y="213321"/>
                    <a:pt x="323962" y="209613"/>
                  </a:cubicBezTo>
                  <a:lnTo>
                    <a:pt x="335547" y="221915"/>
                  </a:lnTo>
                  <a:cubicBezTo>
                    <a:pt x="331332" y="225885"/>
                    <a:pt x="326915" y="229770"/>
                    <a:pt x="322431" y="233453"/>
                  </a:cubicBezTo>
                  <a:close/>
                  <a:moveTo>
                    <a:pt x="347861" y="209520"/>
                  </a:moveTo>
                  <a:lnTo>
                    <a:pt x="335458" y="198032"/>
                  </a:lnTo>
                  <a:cubicBezTo>
                    <a:pt x="339166" y="194033"/>
                    <a:pt x="342765" y="189878"/>
                    <a:pt x="346157" y="185684"/>
                  </a:cubicBezTo>
                  <a:lnTo>
                    <a:pt x="359294" y="196320"/>
                  </a:lnTo>
                  <a:cubicBezTo>
                    <a:pt x="355666" y="200808"/>
                    <a:pt x="351814" y="205242"/>
                    <a:pt x="347861" y="209520"/>
                  </a:cubicBezTo>
                  <a:close/>
                  <a:moveTo>
                    <a:pt x="369820" y="182372"/>
                  </a:moveTo>
                  <a:lnTo>
                    <a:pt x="355999" y="172652"/>
                  </a:lnTo>
                  <a:cubicBezTo>
                    <a:pt x="359117" y="168210"/>
                    <a:pt x="362125" y="163612"/>
                    <a:pt x="364930" y="158988"/>
                  </a:cubicBezTo>
                  <a:lnTo>
                    <a:pt x="379384" y="167742"/>
                  </a:lnTo>
                  <a:cubicBezTo>
                    <a:pt x="376380" y="172699"/>
                    <a:pt x="373161" y="177618"/>
                    <a:pt x="369820" y="182372"/>
                  </a:cubicBezTo>
                  <a:close/>
                  <a:moveTo>
                    <a:pt x="387939" y="152491"/>
                  </a:moveTo>
                  <a:lnTo>
                    <a:pt x="372921" y="144745"/>
                  </a:lnTo>
                  <a:cubicBezTo>
                    <a:pt x="375431" y="139885"/>
                    <a:pt x="377781" y="134920"/>
                    <a:pt x="379924" y="129975"/>
                  </a:cubicBezTo>
                  <a:lnTo>
                    <a:pt x="395432" y="136704"/>
                  </a:lnTo>
                  <a:cubicBezTo>
                    <a:pt x="393137" y="141990"/>
                    <a:pt x="390618" y="147306"/>
                    <a:pt x="387939" y="152491"/>
                  </a:cubicBezTo>
                  <a:close/>
                  <a:moveTo>
                    <a:pt x="401844" y="120428"/>
                  </a:moveTo>
                  <a:lnTo>
                    <a:pt x="385919" y="114775"/>
                  </a:lnTo>
                  <a:cubicBezTo>
                    <a:pt x="387745" y="109641"/>
                    <a:pt x="389403" y="104410"/>
                    <a:pt x="390859" y="99217"/>
                  </a:cubicBezTo>
                  <a:lnTo>
                    <a:pt x="407130" y="103781"/>
                  </a:lnTo>
                  <a:cubicBezTo>
                    <a:pt x="405574" y="109337"/>
                    <a:pt x="403793" y="114940"/>
                    <a:pt x="401844" y="120428"/>
                  </a:cubicBezTo>
                  <a:close/>
                  <a:moveTo>
                    <a:pt x="411273" y="86818"/>
                  </a:moveTo>
                  <a:lnTo>
                    <a:pt x="394727" y="83371"/>
                  </a:lnTo>
                  <a:cubicBezTo>
                    <a:pt x="395833" y="78089"/>
                    <a:pt x="396769" y="72676"/>
                    <a:pt x="397524" y="67285"/>
                  </a:cubicBezTo>
                  <a:lnTo>
                    <a:pt x="414260" y="69630"/>
                  </a:lnTo>
                  <a:cubicBezTo>
                    <a:pt x="413459" y="75385"/>
                    <a:pt x="412455" y="81169"/>
                    <a:pt x="411273" y="86818"/>
                  </a:cubicBezTo>
                  <a:close/>
                  <a:moveTo>
                    <a:pt x="416095" y="52270"/>
                  </a:moveTo>
                  <a:lnTo>
                    <a:pt x="399237" y="51055"/>
                  </a:lnTo>
                  <a:cubicBezTo>
                    <a:pt x="399625" y="45668"/>
                    <a:pt x="399836" y="40175"/>
                    <a:pt x="399866" y="34737"/>
                  </a:cubicBezTo>
                  <a:lnTo>
                    <a:pt x="416766" y="34834"/>
                  </a:lnTo>
                  <a:cubicBezTo>
                    <a:pt x="416732" y="40648"/>
                    <a:pt x="416505" y="46507"/>
                    <a:pt x="416095" y="52270"/>
                  </a:cubicBezTo>
                  <a:close/>
                  <a:moveTo>
                    <a:pt x="399419" y="18402"/>
                  </a:moveTo>
                  <a:cubicBezTo>
                    <a:pt x="399094" y="13015"/>
                    <a:pt x="398579" y="7543"/>
                    <a:pt x="397891" y="2143"/>
                  </a:cubicBezTo>
                  <a:lnTo>
                    <a:pt x="414653" y="0"/>
                  </a:lnTo>
                  <a:cubicBezTo>
                    <a:pt x="415391" y="5767"/>
                    <a:pt x="415943" y="11618"/>
                    <a:pt x="416289" y="17385"/>
                  </a:cubicBezTo>
                  <a:lnTo>
                    <a:pt x="399419" y="1840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자유형: 도형 64">
              <a:extLst>
                <a:ext uri="{FF2B5EF4-FFF2-40B4-BE49-F238E27FC236}">
                  <a16:creationId xmlns:a16="http://schemas.microsoft.com/office/drawing/2014/main" id="{030B35A5-4E03-441B-8C08-E6F24B3B6ADE}"/>
                </a:ext>
              </a:extLst>
            </p:cNvPr>
            <p:cNvSpPr/>
            <p:nvPr/>
          </p:nvSpPr>
          <p:spPr>
            <a:xfrm>
              <a:off x="8755863" y="5236498"/>
              <a:ext cx="367043" cy="348519"/>
            </a:xfrm>
            <a:custGeom>
              <a:avLst/>
              <a:gdLst>
                <a:gd name="connsiteX0" fmla="*/ 16242 w 367043"/>
                <a:gd name="connsiteY0" fmla="*/ 348519 h 348519"/>
                <a:gd name="connsiteX1" fmla="*/ 10699 w 367043"/>
                <a:gd name="connsiteY1" fmla="*/ 331961 h 348519"/>
                <a:gd name="connsiteX2" fmla="*/ 26899 w 367043"/>
                <a:gd name="connsiteY2" fmla="*/ 327135 h 348519"/>
                <a:gd name="connsiteX3" fmla="*/ 32084 w 367043"/>
                <a:gd name="connsiteY3" fmla="*/ 342617 h 348519"/>
                <a:gd name="connsiteX4" fmla="*/ 16242 w 367043"/>
                <a:gd name="connsiteY4" fmla="*/ 348519 h 348519"/>
                <a:gd name="connsiteX5" fmla="*/ 6286 w 367043"/>
                <a:gd name="connsiteY5" fmla="*/ 315052 h 348519"/>
                <a:gd name="connsiteX6" fmla="*/ 3029 w 367043"/>
                <a:gd name="connsiteY6" fmla="*/ 297899 h 348519"/>
                <a:gd name="connsiteX7" fmla="*/ 19731 w 367043"/>
                <a:gd name="connsiteY7" fmla="*/ 295308 h 348519"/>
                <a:gd name="connsiteX8" fmla="*/ 22773 w 367043"/>
                <a:gd name="connsiteY8" fmla="*/ 311352 h 348519"/>
                <a:gd name="connsiteX9" fmla="*/ 6286 w 367043"/>
                <a:gd name="connsiteY9" fmla="*/ 315052 h 348519"/>
                <a:gd name="connsiteX10" fmla="*/ 937 w 367043"/>
                <a:gd name="connsiteY10" fmla="*/ 280560 h 348519"/>
                <a:gd name="connsiteX11" fmla="*/ 0 w 367043"/>
                <a:gd name="connsiteY11" fmla="*/ 263132 h 348519"/>
                <a:gd name="connsiteX12" fmla="*/ 16896 w 367043"/>
                <a:gd name="connsiteY12" fmla="*/ 262786 h 348519"/>
                <a:gd name="connsiteX13" fmla="*/ 17774 w 367043"/>
                <a:gd name="connsiteY13" fmla="*/ 279100 h 348519"/>
                <a:gd name="connsiteX14" fmla="*/ 937 w 367043"/>
                <a:gd name="connsiteY14" fmla="*/ 280560 h 348519"/>
                <a:gd name="connsiteX15" fmla="*/ 17094 w 367043"/>
                <a:gd name="connsiteY15" fmla="*/ 246447 h 348519"/>
                <a:gd name="connsiteX16" fmla="*/ 211 w 367043"/>
                <a:gd name="connsiteY16" fmla="*/ 245679 h 348519"/>
                <a:gd name="connsiteX17" fmla="*/ 1582 w 367043"/>
                <a:gd name="connsiteY17" fmla="*/ 228281 h 348519"/>
                <a:gd name="connsiteX18" fmla="*/ 18373 w 367043"/>
                <a:gd name="connsiteY18" fmla="*/ 230171 h 348519"/>
                <a:gd name="connsiteX19" fmla="*/ 17094 w 367043"/>
                <a:gd name="connsiteY19" fmla="*/ 246447 h 348519"/>
                <a:gd name="connsiteX20" fmla="*/ 20748 w 367043"/>
                <a:gd name="connsiteY20" fmla="*/ 214021 h 348519"/>
                <a:gd name="connsiteX21" fmla="*/ 4117 w 367043"/>
                <a:gd name="connsiteY21" fmla="*/ 211013 h 348519"/>
                <a:gd name="connsiteX22" fmla="*/ 7805 w 367043"/>
                <a:gd name="connsiteY22" fmla="*/ 193944 h 348519"/>
                <a:gd name="connsiteX23" fmla="*/ 24195 w 367043"/>
                <a:gd name="connsiteY23" fmla="*/ 198075 h 348519"/>
                <a:gd name="connsiteX24" fmla="*/ 20748 w 367043"/>
                <a:gd name="connsiteY24" fmla="*/ 214021 h 348519"/>
                <a:gd name="connsiteX25" fmla="*/ 28713 w 367043"/>
                <a:gd name="connsiteY25" fmla="*/ 182389 h 348519"/>
                <a:gd name="connsiteX26" fmla="*/ 12644 w 367043"/>
                <a:gd name="connsiteY26" fmla="*/ 177162 h 348519"/>
                <a:gd name="connsiteX27" fmla="*/ 18617 w 367043"/>
                <a:gd name="connsiteY27" fmla="*/ 160722 h 348519"/>
                <a:gd name="connsiteX28" fmla="*/ 34294 w 367043"/>
                <a:gd name="connsiteY28" fmla="*/ 167033 h 348519"/>
                <a:gd name="connsiteX29" fmla="*/ 28713 w 367043"/>
                <a:gd name="connsiteY29" fmla="*/ 182389 h 348519"/>
                <a:gd name="connsiteX30" fmla="*/ 40905 w 367043"/>
                <a:gd name="connsiteY30" fmla="*/ 152090 h 348519"/>
                <a:gd name="connsiteX31" fmla="*/ 25692 w 367043"/>
                <a:gd name="connsiteY31" fmla="*/ 144733 h 348519"/>
                <a:gd name="connsiteX32" fmla="*/ 33834 w 367043"/>
                <a:gd name="connsiteY32" fmla="*/ 129263 h 348519"/>
                <a:gd name="connsiteX33" fmla="*/ 48511 w 367043"/>
                <a:gd name="connsiteY33" fmla="*/ 137633 h 348519"/>
                <a:gd name="connsiteX34" fmla="*/ 40905 w 367043"/>
                <a:gd name="connsiteY34" fmla="*/ 152090 h 348519"/>
                <a:gd name="connsiteX35" fmla="*/ 57075 w 367043"/>
                <a:gd name="connsiteY35" fmla="*/ 123723 h 348519"/>
                <a:gd name="connsiteX36" fmla="*/ 42998 w 367043"/>
                <a:gd name="connsiteY36" fmla="*/ 114375 h 348519"/>
                <a:gd name="connsiteX37" fmla="*/ 53144 w 367043"/>
                <a:gd name="connsiteY37" fmla="*/ 100153 h 348519"/>
                <a:gd name="connsiteX38" fmla="*/ 66563 w 367043"/>
                <a:gd name="connsiteY38" fmla="*/ 110430 h 348519"/>
                <a:gd name="connsiteX39" fmla="*/ 57075 w 367043"/>
                <a:gd name="connsiteY39" fmla="*/ 123723 h 348519"/>
                <a:gd name="connsiteX40" fmla="*/ 76925 w 367043"/>
                <a:gd name="connsiteY40" fmla="*/ 97808 h 348519"/>
                <a:gd name="connsiteX41" fmla="*/ 64235 w 367043"/>
                <a:gd name="connsiteY41" fmla="*/ 86649 h 348519"/>
                <a:gd name="connsiteX42" fmla="*/ 76203 w 367043"/>
                <a:gd name="connsiteY42" fmla="*/ 73925 h 348519"/>
                <a:gd name="connsiteX43" fmla="*/ 88113 w 367043"/>
                <a:gd name="connsiteY43" fmla="*/ 85919 h 348519"/>
                <a:gd name="connsiteX44" fmla="*/ 76925 w 367043"/>
                <a:gd name="connsiteY44" fmla="*/ 97808 h 348519"/>
                <a:gd name="connsiteX45" fmla="*/ 100073 w 367043"/>
                <a:gd name="connsiteY45" fmla="*/ 74815 h 348519"/>
                <a:gd name="connsiteX46" fmla="*/ 89003 w 367043"/>
                <a:gd name="connsiteY46" fmla="*/ 62045 h 348519"/>
                <a:gd name="connsiteX47" fmla="*/ 102583 w 367043"/>
                <a:gd name="connsiteY47" fmla="*/ 51060 h 348519"/>
                <a:gd name="connsiteX48" fmla="*/ 112759 w 367043"/>
                <a:gd name="connsiteY48" fmla="*/ 64551 h 348519"/>
                <a:gd name="connsiteX49" fmla="*/ 100073 w 367043"/>
                <a:gd name="connsiteY49" fmla="*/ 74815 h 348519"/>
                <a:gd name="connsiteX50" fmla="*/ 126111 w 367043"/>
                <a:gd name="connsiteY50" fmla="*/ 55185 h 348519"/>
                <a:gd name="connsiteX51" fmla="*/ 116880 w 367043"/>
                <a:gd name="connsiteY51" fmla="*/ 41032 h 348519"/>
                <a:gd name="connsiteX52" fmla="*/ 131823 w 367043"/>
                <a:gd name="connsiteY52" fmla="*/ 31999 h 348519"/>
                <a:gd name="connsiteX53" fmla="*/ 140063 w 367043"/>
                <a:gd name="connsiteY53" fmla="*/ 46752 h 348519"/>
                <a:gd name="connsiteX54" fmla="*/ 126111 w 367043"/>
                <a:gd name="connsiteY54" fmla="*/ 55185 h 348519"/>
                <a:gd name="connsiteX55" fmla="*/ 359564 w 367043"/>
                <a:gd name="connsiteY55" fmla="*/ 41255 h 348519"/>
                <a:gd name="connsiteX56" fmla="*/ 344693 w 367043"/>
                <a:gd name="connsiteY56" fmla="*/ 34530 h 348519"/>
                <a:gd name="connsiteX57" fmla="*/ 351122 w 367043"/>
                <a:gd name="connsiteY57" fmla="*/ 18904 h 348519"/>
                <a:gd name="connsiteX58" fmla="*/ 367044 w 367043"/>
                <a:gd name="connsiteY58" fmla="*/ 26097 h 348519"/>
                <a:gd name="connsiteX59" fmla="*/ 359564 w 367043"/>
                <a:gd name="connsiteY59" fmla="*/ 41255 h 348519"/>
                <a:gd name="connsiteX60" fmla="*/ 154554 w 367043"/>
                <a:gd name="connsiteY60" fmla="*/ 39310 h 348519"/>
                <a:gd name="connsiteX61" fmla="*/ 147353 w 367043"/>
                <a:gd name="connsiteY61" fmla="*/ 24017 h 348519"/>
                <a:gd name="connsiteX62" fmla="*/ 163392 w 367043"/>
                <a:gd name="connsiteY62" fmla="*/ 17128 h 348519"/>
                <a:gd name="connsiteX63" fmla="*/ 169522 w 367043"/>
                <a:gd name="connsiteY63" fmla="*/ 32877 h 348519"/>
                <a:gd name="connsiteX64" fmla="*/ 154554 w 367043"/>
                <a:gd name="connsiteY64" fmla="*/ 39310 h 348519"/>
                <a:gd name="connsiteX65" fmla="*/ 329396 w 367043"/>
                <a:gd name="connsiteY65" fmla="*/ 28865 h 348519"/>
                <a:gd name="connsiteX66" fmla="*/ 313744 w 367043"/>
                <a:gd name="connsiteY66" fmla="*/ 24270 h 348519"/>
                <a:gd name="connsiteX67" fmla="*/ 317938 w 367043"/>
                <a:gd name="connsiteY67" fmla="*/ 7897 h 348519"/>
                <a:gd name="connsiteX68" fmla="*/ 334720 w 367043"/>
                <a:gd name="connsiteY68" fmla="*/ 12825 h 348519"/>
                <a:gd name="connsiteX69" fmla="*/ 329396 w 367043"/>
                <a:gd name="connsiteY69" fmla="*/ 28865 h 348519"/>
                <a:gd name="connsiteX70" fmla="*/ 184912 w 367043"/>
                <a:gd name="connsiteY70" fmla="*/ 27498 h 348519"/>
                <a:gd name="connsiteX71" fmla="*/ 179896 w 367043"/>
                <a:gd name="connsiteY71" fmla="*/ 11365 h 348519"/>
                <a:gd name="connsiteX72" fmla="*/ 196758 w 367043"/>
                <a:gd name="connsiteY72" fmla="*/ 6758 h 348519"/>
                <a:gd name="connsiteX73" fmla="*/ 200640 w 367043"/>
                <a:gd name="connsiteY73" fmla="*/ 23203 h 348519"/>
                <a:gd name="connsiteX74" fmla="*/ 184912 w 367043"/>
                <a:gd name="connsiteY74" fmla="*/ 27498 h 348519"/>
                <a:gd name="connsiteX75" fmla="*/ 297818 w 367043"/>
                <a:gd name="connsiteY75" fmla="*/ 20782 h 348519"/>
                <a:gd name="connsiteX76" fmla="*/ 281678 w 367043"/>
                <a:gd name="connsiteY76" fmla="*/ 18398 h 348519"/>
                <a:gd name="connsiteX77" fmla="*/ 283568 w 367043"/>
                <a:gd name="connsiteY77" fmla="*/ 1603 h 348519"/>
                <a:gd name="connsiteX78" fmla="*/ 300864 w 367043"/>
                <a:gd name="connsiteY78" fmla="*/ 4155 h 348519"/>
                <a:gd name="connsiteX79" fmla="*/ 297818 w 367043"/>
                <a:gd name="connsiteY79" fmla="*/ 20782 h 348519"/>
                <a:gd name="connsiteX80" fmla="*/ 216629 w 367043"/>
                <a:gd name="connsiteY80" fmla="*/ 20014 h 348519"/>
                <a:gd name="connsiteX81" fmla="*/ 213895 w 367043"/>
                <a:gd name="connsiteY81" fmla="*/ 3337 h 348519"/>
                <a:gd name="connsiteX82" fmla="*/ 231230 w 367043"/>
                <a:gd name="connsiteY82" fmla="*/ 1114 h 348519"/>
                <a:gd name="connsiteX83" fmla="*/ 232799 w 367043"/>
                <a:gd name="connsiteY83" fmla="*/ 17938 h 348519"/>
                <a:gd name="connsiteX84" fmla="*/ 216629 w 367043"/>
                <a:gd name="connsiteY84" fmla="*/ 20014 h 348519"/>
                <a:gd name="connsiteX85" fmla="*/ 265410 w 367043"/>
                <a:gd name="connsiteY85" fmla="*/ 17124 h 348519"/>
                <a:gd name="connsiteX86" fmla="*/ 254804 w 367043"/>
                <a:gd name="connsiteY86" fmla="*/ 16900 h 348519"/>
                <a:gd name="connsiteX87" fmla="*/ 249083 w 367043"/>
                <a:gd name="connsiteY87" fmla="*/ 16976 h 348519"/>
                <a:gd name="connsiteX88" fmla="*/ 248657 w 367043"/>
                <a:gd name="connsiteY88" fmla="*/ 80 h 348519"/>
                <a:gd name="connsiteX89" fmla="*/ 255040 w 367043"/>
                <a:gd name="connsiteY89" fmla="*/ 0 h 348519"/>
                <a:gd name="connsiteX90" fmla="*/ 266140 w 367043"/>
                <a:gd name="connsiteY90" fmla="*/ 240 h 348519"/>
                <a:gd name="connsiteX91" fmla="*/ 265410 w 367043"/>
                <a:gd name="connsiteY91" fmla="*/ 17124 h 3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67043" h="348519">
                  <a:moveTo>
                    <a:pt x="16242" y="348519"/>
                  </a:moveTo>
                  <a:cubicBezTo>
                    <a:pt x="14217" y="343081"/>
                    <a:pt x="12353" y="337513"/>
                    <a:pt x="10699" y="331961"/>
                  </a:cubicBezTo>
                  <a:lnTo>
                    <a:pt x="26899" y="327135"/>
                  </a:lnTo>
                  <a:cubicBezTo>
                    <a:pt x="28443" y="332324"/>
                    <a:pt x="30185" y="337534"/>
                    <a:pt x="32084" y="342617"/>
                  </a:cubicBezTo>
                  <a:lnTo>
                    <a:pt x="16242" y="348519"/>
                  </a:lnTo>
                  <a:close/>
                  <a:moveTo>
                    <a:pt x="6286" y="315052"/>
                  </a:moveTo>
                  <a:cubicBezTo>
                    <a:pt x="5016" y="309407"/>
                    <a:pt x="3919" y="303636"/>
                    <a:pt x="3029" y="297899"/>
                  </a:cubicBezTo>
                  <a:lnTo>
                    <a:pt x="19731" y="295308"/>
                  </a:lnTo>
                  <a:cubicBezTo>
                    <a:pt x="20562" y="300670"/>
                    <a:pt x="21587" y="306070"/>
                    <a:pt x="22773" y="311352"/>
                  </a:cubicBezTo>
                  <a:lnTo>
                    <a:pt x="6286" y="315052"/>
                  </a:lnTo>
                  <a:close/>
                  <a:moveTo>
                    <a:pt x="937" y="280560"/>
                  </a:moveTo>
                  <a:cubicBezTo>
                    <a:pt x="435" y="274809"/>
                    <a:pt x="122" y="268945"/>
                    <a:pt x="0" y="263132"/>
                  </a:cubicBezTo>
                  <a:lnTo>
                    <a:pt x="16896" y="262786"/>
                  </a:lnTo>
                  <a:cubicBezTo>
                    <a:pt x="17010" y="268228"/>
                    <a:pt x="17305" y="273717"/>
                    <a:pt x="17774" y="279100"/>
                  </a:cubicBezTo>
                  <a:lnTo>
                    <a:pt x="937" y="280560"/>
                  </a:lnTo>
                  <a:close/>
                  <a:moveTo>
                    <a:pt x="17094" y="246447"/>
                  </a:moveTo>
                  <a:lnTo>
                    <a:pt x="211" y="245679"/>
                  </a:lnTo>
                  <a:cubicBezTo>
                    <a:pt x="477" y="239870"/>
                    <a:pt x="937" y="234014"/>
                    <a:pt x="1582" y="228281"/>
                  </a:cubicBezTo>
                  <a:lnTo>
                    <a:pt x="18373" y="230171"/>
                  </a:lnTo>
                  <a:cubicBezTo>
                    <a:pt x="17774" y="235537"/>
                    <a:pt x="17343" y="241013"/>
                    <a:pt x="17094" y="246447"/>
                  </a:cubicBezTo>
                  <a:close/>
                  <a:moveTo>
                    <a:pt x="20748" y="214021"/>
                  </a:moveTo>
                  <a:lnTo>
                    <a:pt x="4117" y="211013"/>
                  </a:lnTo>
                  <a:cubicBezTo>
                    <a:pt x="5151" y="205310"/>
                    <a:pt x="6391" y="199568"/>
                    <a:pt x="7805" y="193944"/>
                  </a:cubicBezTo>
                  <a:lnTo>
                    <a:pt x="24195" y="198075"/>
                  </a:lnTo>
                  <a:cubicBezTo>
                    <a:pt x="22870" y="203323"/>
                    <a:pt x="21710" y="208693"/>
                    <a:pt x="20748" y="214021"/>
                  </a:cubicBezTo>
                  <a:close/>
                  <a:moveTo>
                    <a:pt x="28713" y="182389"/>
                  </a:moveTo>
                  <a:lnTo>
                    <a:pt x="12644" y="177162"/>
                  </a:lnTo>
                  <a:cubicBezTo>
                    <a:pt x="14437" y="171648"/>
                    <a:pt x="16445" y="166122"/>
                    <a:pt x="18617" y="160722"/>
                  </a:cubicBezTo>
                  <a:lnTo>
                    <a:pt x="34294" y="167033"/>
                  </a:lnTo>
                  <a:cubicBezTo>
                    <a:pt x="32269" y="172074"/>
                    <a:pt x="30388" y="177242"/>
                    <a:pt x="28713" y="182389"/>
                  </a:cubicBezTo>
                  <a:close/>
                  <a:moveTo>
                    <a:pt x="40905" y="152090"/>
                  </a:moveTo>
                  <a:lnTo>
                    <a:pt x="25692" y="144733"/>
                  </a:lnTo>
                  <a:cubicBezTo>
                    <a:pt x="28223" y="139501"/>
                    <a:pt x="30961" y="134291"/>
                    <a:pt x="33834" y="129263"/>
                  </a:cubicBezTo>
                  <a:lnTo>
                    <a:pt x="48511" y="137633"/>
                  </a:lnTo>
                  <a:cubicBezTo>
                    <a:pt x="45833" y="142332"/>
                    <a:pt x="43272" y="147201"/>
                    <a:pt x="40905" y="152090"/>
                  </a:cubicBezTo>
                  <a:close/>
                  <a:moveTo>
                    <a:pt x="57075" y="123723"/>
                  </a:moveTo>
                  <a:lnTo>
                    <a:pt x="42998" y="114375"/>
                  </a:lnTo>
                  <a:cubicBezTo>
                    <a:pt x="46208" y="109540"/>
                    <a:pt x="49617" y="104760"/>
                    <a:pt x="53144" y="100153"/>
                  </a:cubicBezTo>
                  <a:lnTo>
                    <a:pt x="66563" y="110430"/>
                  </a:lnTo>
                  <a:cubicBezTo>
                    <a:pt x="63269" y="114729"/>
                    <a:pt x="60075" y="119209"/>
                    <a:pt x="57075" y="123723"/>
                  </a:cubicBezTo>
                  <a:close/>
                  <a:moveTo>
                    <a:pt x="76925" y="97808"/>
                  </a:moveTo>
                  <a:lnTo>
                    <a:pt x="64235" y="86649"/>
                  </a:lnTo>
                  <a:cubicBezTo>
                    <a:pt x="68074" y="82283"/>
                    <a:pt x="72098" y="78000"/>
                    <a:pt x="76203" y="73925"/>
                  </a:cubicBezTo>
                  <a:lnTo>
                    <a:pt x="88113" y="85919"/>
                  </a:lnTo>
                  <a:cubicBezTo>
                    <a:pt x="84278" y="89724"/>
                    <a:pt x="80515" y="93724"/>
                    <a:pt x="76925" y="97808"/>
                  </a:cubicBezTo>
                  <a:close/>
                  <a:moveTo>
                    <a:pt x="100073" y="74815"/>
                  </a:moveTo>
                  <a:lnTo>
                    <a:pt x="89003" y="62045"/>
                  </a:lnTo>
                  <a:cubicBezTo>
                    <a:pt x="93395" y="58240"/>
                    <a:pt x="97964" y="54548"/>
                    <a:pt x="102583" y="51060"/>
                  </a:cubicBezTo>
                  <a:lnTo>
                    <a:pt x="112759" y="64551"/>
                  </a:lnTo>
                  <a:cubicBezTo>
                    <a:pt x="108443" y="67808"/>
                    <a:pt x="104174" y="71263"/>
                    <a:pt x="100073" y="74815"/>
                  </a:cubicBezTo>
                  <a:close/>
                  <a:moveTo>
                    <a:pt x="126111" y="55185"/>
                  </a:moveTo>
                  <a:lnTo>
                    <a:pt x="116880" y="41032"/>
                  </a:lnTo>
                  <a:cubicBezTo>
                    <a:pt x="121740" y="37863"/>
                    <a:pt x="126769" y="34822"/>
                    <a:pt x="131823" y="31999"/>
                  </a:cubicBezTo>
                  <a:lnTo>
                    <a:pt x="140063" y="46752"/>
                  </a:lnTo>
                  <a:cubicBezTo>
                    <a:pt x="135342" y="49389"/>
                    <a:pt x="130646" y="52228"/>
                    <a:pt x="126111" y="55185"/>
                  </a:cubicBezTo>
                  <a:close/>
                  <a:moveTo>
                    <a:pt x="359564" y="41255"/>
                  </a:moveTo>
                  <a:cubicBezTo>
                    <a:pt x="354704" y="38855"/>
                    <a:pt x="349696" y="36593"/>
                    <a:pt x="344693" y="34530"/>
                  </a:cubicBezTo>
                  <a:lnTo>
                    <a:pt x="351122" y="18904"/>
                  </a:lnTo>
                  <a:cubicBezTo>
                    <a:pt x="356484" y="21106"/>
                    <a:pt x="361842" y="23528"/>
                    <a:pt x="367044" y="26097"/>
                  </a:cubicBezTo>
                  <a:lnTo>
                    <a:pt x="359564" y="41255"/>
                  </a:lnTo>
                  <a:close/>
                  <a:moveTo>
                    <a:pt x="154554" y="39310"/>
                  </a:moveTo>
                  <a:lnTo>
                    <a:pt x="147353" y="24017"/>
                  </a:lnTo>
                  <a:cubicBezTo>
                    <a:pt x="152596" y="21549"/>
                    <a:pt x="157992" y="19229"/>
                    <a:pt x="163392" y="17128"/>
                  </a:cubicBezTo>
                  <a:lnTo>
                    <a:pt x="169522" y="32877"/>
                  </a:lnTo>
                  <a:cubicBezTo>
                    <a:pt x="164489" y="34843"/>
                    <a:pt x="159452" y="37003"/>
                    <a:pt x="154554" y="39310"/>
                  </a:cubicBezTo>
                  <a:close/>
                  <a:moveTo>
                    <a:pt x="329396" y="28865"/>
                  </a:moveTo>
                  <a:cubicBezTo>
                    <a:pt x="324249" y="27160"/>
                    <a:pt x="318980" y="25612"/>
                    <a:pt x="313744" y="24270"/>
                  </a:cubicBezTo>
                  <a:lnTo>
                    <a:pt x="317938" y="7897"/>
                  </a:lnTo>
                  <a:cubicBezTo>
                    <a:pt x="323553" y="9336"/>
                    <a:pt x="329198" y="10994"/>
                    <a:pt x="334720" y="12825"/>
                  </a:cubicBezTo>
                  <a:lnTo>
                    <a:pt x="329396" y="28865"/>
                  </a:lnTo>
                  <a:close/>
                  <a:moveTo>
                    <a:pt x="184912" y="27498"/>
                  </a:moveTo>
                  <a:lnTo>
                    <a:pt x="179896" y="11365"/>
                  </a:lnTo>
                  <a:cubicBezTo>
                    <a:pt x="185431" y="9644"/>
                    <a:pt x="191105" y="8096"/>
                    <a:pt x="196758" y="6758"/>
                  </a:cubicBezTo>
                  <a:lnTo>
                    <a:pt x="200640" y="23203"/>
                  </a:lnTo>
                  <a:cubicBezTo>
                    <a:pt x="195370" y="24452"/>
                    <a:pt x="190076" y="25899"/>
                    <a:pt x="184912" y="27498"/>
                  </a:cubicBezTo>
                  <a:close/>
                  <a:moveTo>
                    <a:pt x="297818" y="20782"/>
                  </a:moveTo>
                  <a:cubicBezTo>
                    <a:pt x="292494" y="19807"/>
                    <a:pt x="287065" y="19001"/>
                    <a:pt x="281678" y="18398"/>
                  </a:cubicBezTo>
                  <a:lnTo>
                    <a:pt x="283568" y="1603"/>
                  </a:lnTo>
                  <a:cubicBezTo>
                    <a:pt x="289339" y="2249"/>
                    <a:pt x="295161" y="3109"/>
                    <a:pt x="300864" y="4155"/>
                  </a:cubicBezTo>
                  <a:lnTo>
                    <a:pt x="297818" y="20782"/>
                  </a:lnTo>
                  <a:close/>
                  <a:moveTo>
                    <a:pt x="216629" y="20014"/>
                  </a:moveTo>
                  <a:lnTo>
                    <a:pt x="213895" y="3337"/>
                  </a:lnTo>
                  <a:cubicBezTo>
                    <a:pt x="219620" y="2396"/>
                    <a:pt x="225454" y="1654"/>
                    <a:pt x="231230" y="1114"/>
                  </a:cubicBezTo>
                  <a:lnTo>
                    <a:pt x="232799" y="17938"/>
                  </a:lnTo>
                  <a:cubicBezTo>
                    <a:pt x="227408" y="18440"/>
                    <a:pt x="221970" y="19140"/>
                    <a:pt x="216629" y="20014"/>
                  </a:cubicBezTo>
                  <a:close/>
                  <a:moveTo>
                    <a:pt x="265410" y="17124"/>
                  </a:moveTo>
                  <a:cubicBezTo>
                    <a:pt x="261892" y="16976"/>
                    <a:pt x="258415" y="16951"/>
                    <a:pt x="254804" y="16900"/>
                  </a:cubicBezTo>
                  <a:cubicBezTo>
                    <a:pt x="252885" y="16900"/>
                    <a:pt x="250978" y="16926"/>
                    <a:pt x="249083" y="16976"/>
                  </a:cubicBezTo>
                  <a:lnTo>
                    <a:pt x="248657" y="80"/>
                  </a:lnTo>
                  <a:cubicBezTo>
                    <a:pt x="250775" y="25"/>
                    <a:pt x="252914" y="25"/>
                    <a:pt x="255040" y="0"/>
                  </a:cubicBezTo>
                  <a:cubicBezTo>
                    <a:pt x="258749" y="0"/>
                    <a:pt x="262453" y="84"/>
                    <a:pt x="266140" y="240"/>
                  </a:cubicBezTo>
                  <a:lnTo>
                    <a:pt x="265410" y="1712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자유형: 도형 65">
              <a:extLst>
                <a:ext uri="{FF2B5EF4-FFF2-40B4-BE49-F238E27FC236}">
                  <a16:creationId xmlns:a16="http://schemas.microsoft.com/office/drawing/2014/main" id="{BB41F783-E77D-4AE1-AFF5-1A5739F0A461}"/>
                </a:ext>
              </a:extLst>
            </p:cNvPr>
            <p:cNvSpPr/>
            <p:nvPr/>
          </p:nvSpPr>
          <p:spPr>
            <a:xfrm>
              <a:off x="8867483" y="5444732"/>
              <a:ext cx="318726" cy="226500"/>
            </a:xfrm>
            <a:custGeom>
              <a:avLst/>
              <a:gdLst>
                <a:gd name="connsiteX0" fmla="*/ 143412 w 318726"/>
                <a:gd name="connsiteY0" fmla="*/ 226500 h 226500"/>
                <a:gd name="connsiteX1" fmla="*/ 0 w 318726"/>
                <a:gd name="connsiteY1" fmla="*/ 151280 h 226500"/>
                <a:gd name="connsiteX2" fmla="*/ 13863 w 318726"/>
                <a:gd name="connsiteY2" fmla="*/ 141619 h 226500"/>
                <a:gd name="connsiteX3" fmla="*/ 143412 w 318726"/>
                <a:gd name="connsiteY3" fmla="*/ 209600 h 226500"/>
                <a:gd name="connsiteX4" fmla="*/ 301822 w 318726"/>
                <a:gd name="connsiteY4" fmla="*/ 49444 h 226500"/>
                <a:gd name="connsiteX5" fmla="*/ 295549 w 318726"/>
                <a:gd name="connsiteY5" fmla="*/ 4674 h 226500"/>
                <a:gd name="connsiteX6" fmla="*/ 311787 w 318726"/>
                <a:gd name="connsiteY6" fmla="*/ 0 h 226500"/>
                <a:gd name="connsiteX7" fmla="*/ 318727 w 318726"/>
                <a:gd name="connsiteY7" fmla="*/ 49448 h 226500"/>
                <a:gd name="connsiteX8" fmla="*/ 143412 w 318726"/>
                <a:gd name="connsiteY8" fmla="*/ 226500 h 22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726" h="226500">
                  <a:moveTo>
                    <a:pt x="143412" y="226500"/>
                  </a:moveTo>
                  <a:cubicBezTo>
                    <a:pt x="86459" y="226500"/>
                    <a:pt x="32847" y="198383"/>
                    <a:pt x="0" y="151280"/>
                  </a:cubicBezTo>
                  <a:lnTo>
                    <a:pt x="13863" y="141619"/>
                  </a:lnTo>
                  <a:cubicBezTo>
                    <a:pt x="43546" y="184186"/>
                    <a:pt x="91977" y="209600"/>
                    <a:pt x="143412" y="209600"/>
                  </a:cubicBezTo>
                  <a:cubicBezTo>
                    <a:pt x="230766" y="209600"/>
                    <a:pt x="301822" y="137755"/>
                    <a:pt x="301822" y="49444"/>
                  </a:cubicBezTo>
                  <a:cubicBezTo>
                    <a:pt x="301822" y="34206"/>
                    <a:pt x="299708" y="19140"/>
                    <a:pt x="295549" y="4674"/>
                  </a:cubicBezTo>
                  <a:lnTo>
                    <a:pt x="311787" y="0"/>
                  </a:lnTo>
                  <a:cubicBezTo>
                    <a:pt x="316389" y="15989"/>
                    <a:pt x="318727" y="32624"/>
                    <a:pt x="318727" y="49448"/>
                  </a:cubicBezTo>
                  <a:cubicBezTo>
                    <a:pt x="318722" y="147074"/>
                    <a:pt x="240076" y="226500"/>
                    <a:pt x="143412" y="22650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자유형: 도형 66">
              <a:extLst>
                <a:ext uri="{FF2B5EF4-FFF2-40B4-BE49-F238E27FC236}">
                  <a16:creationId xmlns:a16="http://schemas.microsoft.com/office/drawing/2014/main" id="{8168B992-FAAE-4235-8FBE-C8A6776947A3}"/>
                </a:ext>
              </a:extLst>
            </p:cNvPr>
            <p:cNvSpPr/>
            <p:nvPr/>
          </p:nvSpPr>
          <p:spPr>
            <a:xfrm>
              <a:off x="8835598" y="5317131"/>
              <a:ext cx="293633" cy="191362"/>
            </a:xfrm>
            <a:custGeom>
              <a:avLst/>
              <a:gdLst>
                <a:gd name="connsiteX0" fmla="*/ 561 w 293633"/>
                <a:gd name="connsiteY0" fmla="*/ 191362 h 191362"/>
                <a:gd name="connsiteX1" fmla="*/ 0 w 293633"/>
                <a:gd name="connsiteY1" fmla="*/ 177044 h 191362"/>
                <a:gd name="connsiteX2" fmla="*/ 175293 w 293633"/>
                <a:gd name="connsiteY2" fmla="*/ 0 h 191362"/>
                <a:gd name="connsiteX3" fmla="*/ 293633 w 293633"/>
                <a:gd name="connsiteY3" fmla="*/ 46427 h 191362"/>
                <a:gd name="connsiteX4" fmla="*/ 282163 w 293633"/>
                <a:gd name="connsiteY4" fmla="*/ 58835 h 191362"/>
                <a:gd name="connsiteX5" fmla="*/ 175289 w 293633"/>
                <a:gd name="connsiteY5" fmla="*/ 16900 h 191362"/>
                <a:gd name="connsiteX6" fmla="*/ 16896 w 293633"/>
                <a:gd name="connsiteY6" fmla="*/ 177044 h 191362"/>
                <a:gd name="connsiteX7" fmla="*/ 17407 w 293633"/>
                <a:gd name="connsiteY7" fmla="*/ 190034 h 191362"/>
                <a:gd name="connsiteX8" fmla="*/ 561 w 293633"/>
                <a:gd name="connsiteY8" fmla="*/ 191362 h 1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33" h="191362">
                  <a:moveTo>
                    <a:pt x="561" y="191362"/>
                  </a:moveTo>
                  <a:cubicBezTo>
                    <a:pt x="190" y="186638"/>
                    <a:pt x="0" y="181820"/>
                    <a:pt x="0" y="177044"/>
                  </a:cubicBezTo>
                  <a:cubicBezTo>
                    <a:pt x="0" y="79422"/>
                    <a:pt x="78633" y="0"/>
                    <a:pt x="175293" y="0"/>
                  </a:cubicBezTo>
                  <a:cubicBezTo>
                    <a:pt x="219227" y="0"/>
                    <a:pt x="261255" y="16487"/>
                    <a:pt x="293633" y="46427"/>
                  </a:cubicBezTo>
                  <a:lnTo>
                    <a:pt x="282163" y="58835"/>
                  </a:lnTo>
                  <a:cubicBezTo>
                    <a:pt x="252910" y="31792"/>
                    <a:pt x="214958" y="16900"/>
                    <a:pt x="175289" y="16900"/>
                  </a:cubicBezTo>
                  <a:cubicBezTo>
                    <a:pt x="87948" y="16900"/>
                    <a:pt x="16896" y="88737"/>
                    <a:pt x="16896" y="177044"/>
                  </a:cubicBezTo>
                  <a:cubicBezTo>
                    <a:pt x="16896" y="181377"/>
                    <a:pt x="17069" y="185747"/>
                    <a:pt x="17407" y="190034"/>
                  </a:cubicBezTo>
                  <a:lnTo>
                    <a:pt x="561" y="191362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자유형: 도형 67">
              <a:extLst>
                <a:ext uri="{FF2B5EF4-FFF2-40B4-BE49-F238E27FC236}">
                  <a16:creationId xmlns:a16="http://schemas.microsoft.com/office/drawing/2014/main" id="{23E26011-DD42-478B-BFFC-5FA9FE67D302}"/>
                </a:ext>
              </a:extLst>
            </p:cNvPr>
            <p:cNvSpPr/>
            <p:nvPr/>
          </p:nvSpPr>
          <p:spPr>
            <a:xfrm>
              <a:off x="8739183" y="5294531"/>
              <a:ext cx="540000" cy="402852"/>
            </a:xfrm>
            <a:custGeom>
              <a:avLst/>
              <a:gdLst>
                <a:gd name="connsiteX0" fmla="*/ 46221 w 540000"/>
                <a:gd name="connsiteY0" fmla="*/ 402853 h 402852"/>
                <a:gd name="connsiteX1" fmla="*/ 0 w 540000"/>
                <a:gd name="connsiteY1" fmla="*/ 358746 h 402852"/>
                <a:gd name="connsiteX2" fmla="*/ 225281 w 540000"/>
                <a:gd name="connsiteY2" fmla="*/ 117703 h 402852"/>
                <a:gd name="connsiteX3" fmla="*/ 308133 w 540000"/>
                <a:gd name="connsiteY3" fmla="*/ 189451 h 402852"/>
                <a:gd name="connsiteX4" fmla="*/ 436134 w 540000"/>
                <a:gd name="connsiteY4" fmla="*/ 64142 h 402852"/>
                <a:gd name="connsiteX5" fmla="*/ 400347 w 540000"/>
                <a:gd name="connsiteY5" fmla="*/ 64142 h 402852"/>
                <a:gd name="connsiteX6" fmla="*/ 400347 w 540000"/>
                <a:gd name="connsiteY6" fmla="*/ 0 h 402852"/>
                <a:gd name="connsiteX7" fmla="*/ 540000 w 540000"/>
                <a:gd name="connsiteY7" fmla="*/ 0 h 402852"/>
                <a:gd name="connsiteX8" fmla="*/ 540000 w 540000"/>
                <a:gd name="connsiteY8" fmla="*/ 140919 h 402852"/>
                <a:gd name="connsiteX9" fmla="*/ 476343 w 540000"/>
                <a:gd name="connsiteY9" fmla="*/ 140919 h 402852"/>
                <a:gd name="connsiteX10" fmla="*/ 476343 w 540000"/>
                <a:gd name="connsiteY10" fmla="*/ 114214 h 402852"/>
                <a:gd name="connsiteX11" fmla="*/ 310762 w 540000"/>
                <a:gd name="connsiteY11" fmla="*/ 276307 h 402852"/>
                <a:gd name="connsiteX12" fmla="*/ 229935 w 540000"/>
                <a:gd name="connsiteY12" fmla="*/ 206301 h 402852"/>
                <a:gd name="connsiteX13" fmla="*/ 46221 w 540000"/>
                <a:gd name="connsiteY13" fmla="*/ 402853 h 402852"/>
                <a:gd name="connsiteX14" fmla="*/ 23764 w 540000"/>
                <a:gd name="connsiteY14" fmla="*/ 358066 h 402852"/>
                <a:gd name="connsiteX15" fmla="*/ 45533 w 540000"/>
                <a:gd name="connsiteY15" fmla="*/ 378844 h 402852"/>
                <a:gd name="connsiteX16" fmla="*/ 228698 w 540000"/>
                <a:gd name="connsiteY16" fmla="*/ 182879 h 402852"/>
                <a:gd name="connsiteX17" fmla="*/ 310065 w 540000"/>
                <a:gd name="connsiteY17" fmla="*/ 253344 h 402852"/>
                <a:gd name="connsiteX18" fmla="*/ 493248 w 540000"/>
                <a:gd name="connsiteY18" fmla="*/ 74026 h 402852"/>
                <a:gd name="connsiteX19" fmla="*/ 493248 w 540000"/>
                <a:gd name="connsiteY19" fmla="*/ 124023 h 402852"/>
                <a:gd name="connsiteX20" fmla="*/ 523104 w 540000"/>
                <a:gd name="connsiteY20" fmla="*/ 124023 h 402852"/>
                <a:gd name="connsiteX21" fmla="*/ 523104 w 540000"/>
                <a:gd name="connsiteY21" fmla="*/ 16900 h 402852"/>
                <a:gd name="connsiteX22" fmla="*/ 417243 w 540000"/>
                <a:gd name="connsiteY22" fmla="*/ 16900 h 402852"/>
                <a:gd name="connsiteX23" fmla="*/ 417243 w 540000"/>
                <a:gd name="connsiteY23" fmla="*/ 47242 h 402852"/>
                <a:gd name="connsiteX24" fmla="*/ 477558 w 540000"/>
                <a:gd name="connsiteY24" fmla="*/ 47242 h 402852"/>
                <a:gd name="connsiteX25" fmla="*/ 308834 w 540000"/>
                <a:gd name="connsiteY25" fmla="*/ 212414 h 402852"/>
                <a:gd name="connsiteX26" fmla="*/ 226522 w 540000"/>
                <a:gd name="connsiteY26" fmla="*/ 141130 h 402852"/>
                <a:gd name="connsiteX27" fmla="*/ 23764 w 540000"/>
                <a:gd name="connsiteY27" fmla="*/ 358066 h 40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000" h="402852">
                  <a:moveTo>
                    <a:pt x="46221" y="402853"/>
                  </a:moveTo>
                  <a:lnTo>
                    <a:pt x="0" y="358746"/>
                  </a:lnTo>
                  <a:lnTo>
                    <a:pt x="225281" y="117703"/>
                  </a:lnTo>
                  <a:lnTo>
                    <a:pt x="308133" y="189451"/>
                  </a:lnTo>
                  <a:lnTo>
                    <a:pt x="436134" y="64142"/>
                  </a:lnTo>
                  <a:lnTo>
                    <a:pt x="400347" y="64142"/>
                  </a:lnTo>
                  <a:lnTo>
                    <a:pt x="400347" y="0"/>
                  </a:lnTo>
                  <a:lnTo>
                    <a:pt x="540000" y="0"/>
                  </a:lnTo>
                  <a:lnTo>
                    <a:pt x="540000" y="140919"/>
                  </a:lnTo>
                  <a:lnTo>
                    <a:pt x="476343" y="140919"/>
                  </a:lnTo>
                  <a:lnTo>
                    <a:pt x="476343" y="114214"/>
                  </a:lnTo>
                  <a:lnTo>
                    <a:pt x="310762" y="276307"/>
                  </a:lnTo>
                  <a:lnTo>
                    <a:pt x="229935" y="206301"/>
                  </a:lnTo>
                  <a:lnTo>
                    <a:pt x="46221" y="402853"/>
                  </a:lnTo>
                  <a:close/>
                  <a:moveTo>
                    <a:pt x="23764" y="358066"/>
                  </a:moveTo>
                  <a:lnTo>
                    <a:pt x="45533" y="378844"/>
                  </a:lnTo>
                  <a:lnTo>
                    <a:pt x="228698" y="182879"/>
                  </a:lnTo>
                  <a:lnTo>
                    <a:pt x="310065" y="253344"/>
                  </a:lnTo>
                  <a:lnTo>
                    <a:pt x="493248" y="74026"/>
                  </a:lnTo>
                  <a:lnTo>
                    <a:pt x="493248" y="124023"/>
                  </a:lnTo>
                  <a:lnTo>
                    <a:pt x="523104" y="124023"/>
                  </a:lnTo>
                  <a:lnTo>
                    <a:pt x="523104" y="16900"/>
                  </a:lnTo>
                  <a:lnTo>
                    <a:pt x="417243" y="16900"/>
                  </a:lnTo>
                  <a:lnTo>
                    <a:pt x="417243" y="47242"/>
                  </a:lnTo>
                  <a:lnTo>
                    <a:pt x="477558" y="47242"/>
                  </a:lnTo>
                  <a:lnTo>
                    <a:pt x="308834" y="212414"/>
                  </a:lnTo>
                  <a:lnTo>
                    <a:pt x="226522" y="141130"/>
                  </a:lnTo>
                  <a:lnTo>
                    <a:pt x="23764" y="358066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4" y="1037679"/>
            <a:ext cx="5535350" cy="2678395"/>
          </a:xfrm>
          <a:prstGeom prst="rect">
            <a:avLst/>
          </a:prstGeom>
        </p:spPr>
      </p:pic>
      <p:sp>
        <p:nvSpPr>
          <p:cNvPr id="32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5549386" y="1318532"/>
            <a:ext cx="4751337" cy="3005049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78" y="1457134"/>
            <a:ext cx="4452955" cy="2750860"/>
          </a:xfrm>
          <a:prstGeom prst="rect">
            <a:avLst/>
          </a:prstGeom>
        </p:spPr>
      </p:pic>
      <p:sp>
        <p:nvSpPr>
          <p:cNvPr id="35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1121283" y="3921867"/>
            <a:ext cx="5263668" cy="2732371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2102735" y="4164087"/>
            <a:ext cx="1097590" cy="168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6" y="4055870"/>
            <a:ext cx="5040703" cy="24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6598484" y="5207648"/>
            <a:ext cx="2455261" cy="1507739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9181919" y="1729683"/>
            <a:ext cx="3010081" cy="5128317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4767173" y="731666"/>
            <a:ext cx="4318638" cy="2518609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B22337-5181-4CD4-B851-581EA7D82E64}"/>
              </a:ext>
            </a:extLst>
          </p:cNvPr>
          <p:cNvSpPr/>
          <p:nvPr/>
        </p:nvSpPr>
        <p:spPr>
          <a:xfrm>
            <a:off x="201996" y="747132"/>
            <a:ext cx="4478069" cy="2187084"/>
          </a:xfrm>
          <a:prstGeom prst="roundRect">
            <a:avLst>
              <a:gd name="adj" fmla="val 496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78F547-0230-4B12-AFBD-8140FC061462}"/>
              </a:ext>
            </a:extLst>
          </p:cNvPr>
          <p:cNvSpPr/>
          <p:nvPr/>
        </p:nvSpPr>
        <p:spPr>
          <a:xfrm>
            <a:off x="83644" y="4446528"/>
            <a:ext cx="5342467" cy="2315189"/>
          </a:xfrm>
          <a:prstGeom prst="roundRect">
            <a:avLst>
              <a:gd name="adj" fmla="val 454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BEDA3D09-9469-223B-41AB-8A75A0B4230C}"/>
              </a:ext>
            </a:extLst>
          </p:cNvPr>
          <p:cNvSpPr/>
          <p:nvPr/>
        </p:nvSpPr>
        <p:spPr>
          <a:xfrm>
            <a:off x="5964040" y="3887569"/>
            <a:ext cx="1386568" cy="21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endParaRPr lang="en-US" altLang="ko-KR" sz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accent1">
                  <a:lumMod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696277" y="72132"/>
            <a:ext cx="2568011" cy="638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sz="36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  모드 설정</a:t>
            </a:r>
            <a:endParaRPr lang="en-US" altLang="ko-KR" sz="3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323" y="4565438"/>
            <a:ext cx="5149048" cy="20893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344246" y="5066349"/>
            <a:ext cx="27422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하나 버튼으로 비트 연산</a:t>
            </a:r>
            <a:endParaRPr lang="en-US" altLang="ko-KR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4" name="그래픽 31">
            <a:extLst>
              <a:ext uri="{FF2B5EF4-FFF2-40B4-BE49-F238E27FC236}">
                <a16:creationId xmlns:a16="http://schemas.microsoft.com/office/drawing/2014/main" id="{58E3C95C-C5BB-AB69-6D2D-093A43917D63}"/>
              </a:ext>
            </a:extLst>
          </p:cNvPr>
          <p:cNvGrpSpPr/>
          <p:nvPr/>
        </p:nvGrpSpPr>
        <p:grpSpPr>
          <a:xfrm>
            <a:off x="239159" y="4635558"/>
            <a:ext cx="386233" cy="283575"/>
            <a:chOff x="4372119" y="4392639"/>
            <a:chExt cx="540001" cy="396473"/>
          </a:xfrm>
          <a:solidFill>
            <a:schemeClr val="accent1"/>
          </a:solidFill>
        </p:grpSpPr>
        <p:grpSp>
          <p:nvGrpSpPr>
            <p:cNvPr id="25" name="그래픽 31">
              <a:extLst>
                <a:ext uri="{FF2B5EF4-FFF2-40B4-BE49-F238E27FC236}">
                  <a16:creationId xmlns:a16="http://schemas.microsoft.com/office/drawing/2014/main" id="{9EC885EC-56C9-CD12-24D5-8AEA7CE42BD5}"/>
                </a:ext>
              </a:extLst>
            </p:cNvPr>
            <p:cNvGrpSpPr/>
            <p:nvPr/>
          </p:nvGrpSpPr>
          <p:grpSpPr>
            <a:xfrm>
              <a:off x="4372122" y="4498754"/>
              <a:ext cx="539999" cy="290359"/>
              <a:chOff x="4372122" y="4498754"/>
              <a:chExt cx="539999" cy="290359"/>
            </a:xfrm>
            <a:grpFill/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66C6D453-3698-7A38-95E5-D46791B39FB3}"/>
                  </a:ext>
                </a:extLst>
              </p:cNvPr>
              <p:cNvSpPr/>
              <p:nvPr/>
            </p:nvSpPr>
            <p:spPr>
              <a:xfrm>
                <a:off x="4372122" y="4498754"/>
                <a:ext cx="539999" cy="290359"/>
              </a:xfrm>
              <a:custGeom>
                <a:avLst/>
                <a:gdLst>
                  <a:gd name="connsiteX0" fmla="*/ 269999 w 539999"/>
                  <a:gd name="connsiteY0" fmla="*/ 290360 h 290359"/>
                  <a:gd name="connsiteX1" fmla="*/ 263903 w 539999"/>
                  <a:gd name="connsiteY1" fmla="*/ 287757 h 290359"/>
                  <a:gd name="connsiteX2" fmla="*/ 2340 w 539999"/>
                  <a:gd name="connsiteY2" fmla="*/ 14268 h 290359"/>
                  <a:gd name="connsiteX3" fmla="*/ 678 w 539999"/>
                  <a:gd name="connsiteY3" fmla="*/ 5122 h 290359"/>
                  <a:gd name="connsiteX4" fmla="*/ 8436 w 539999"/>
                  <a:gd name="connsiteY4" fmla="*/ 0 h 290359"/>
                  <a:gd name="connsiteX5" fmla="*/ 531561 w 539999"/>
                  <a:gd name="connsiteY5" fmla="*/ 0 h 290359"/>
                  <a:gd name="connsiteX6" fmla="*/ 539319 w 539999"/>
                  <a:gd name="connsiteY6" fmla="*/ 5122 h 290359"/>
                  <a:gd name="connsiteX7" fmla="*/ 537657 w 539999"/>
                  <a:gd name="connsiteY7" fmla="*/ 14268 h 290359"/>
                  <a:gd name="connsiteX8" fmla="*/ 276095 w 539999"/>
                  <a:gd name="connsiteY8" fmla="*/ 287757 h 290359"/>
                  <a:gd name="connsiteX9" fmla="*/ 269999 w 539999"/>
                  <a:gd name="connsiteY9" fmla="*/ 290360 h 290359"/>
                  <a:gd name="connsiteX10" fmla="*/ 28180 w 539999"/>
                  <a:gd name="connsiteY10" fmla="*/ 16875 h 290359"/>
                  <a:gd name="connsiteX11" fmla="*/ 269999 w 539999"/>
                  <a:gd name="connsiteY11" fmla="*/ 269717 h 290359"/>
                  <a:gd name="connsiteX12" fmla="*/ 511813 w 539999"/>
                  <a:gd name="connsiteY12" fmla="*/ 16875 h 290359"/>
                  <a:gd name="connsiteX13" fmla="*/ 28180 w 539999"/>
                  <a:gd name="connsiteY13" fmla="*/ 16875 h 2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9999" h="290359">
                    <a:moveTo>
                      <a:pt x="269999" y="290360"/>
                    </a:moveTo>
                    <a:cubicBezTo>
                      <a:pt x="267695" y="290360"/>
                      <a:pt x="265493" y="289415"/>
                      <a:pt x="263903" y="287757"/>
                    </a:cubicBezTo>
                    <a:lnTo>
                      <a:pt x="2340" y="14268"/>
                    </a:lnTo>
                    <a:cubicBezTo>
                      <a:pt x="3" y="11829"/>
                      <a:pt x="-647" y="8227"/>
                      <a:pt x="678" y="5122"/>
                    </a:cubicBezTo>
                    <a:cubicBezTo>
                      <a:pt x="2007" y="2017"/>
                      <a:pt x="5057" y="0"/>
                      <a:pt x="8436" y="0"/>
                    </a:cubicBezTo>
                    <a:lnTo>
                      <a:pt x="531561" y="0"/>
                    </a:lnTo>
                    <a:cubicBezTo>
                      <a:pt x="534940" y="0"/>
                      <a:pt x="537991" y="2017"/>
                      <a:pt x="539319" y="5122"/>
                    </a:cubicBezTo>
                    <a:cubicBezTo>
                      <a:pt x="540648" y="8227"/>
                      <a:pt x="539994" y="11829"/>
                      <a:pt x="537657" y="14268"/>
                    </a:cubicBezTo>
                    <a:lnTo>
                      <a:pt x="276095" y="287757"/>
                    </a:lnTo>
                    <a:cubicBezTo>
                      <a:pt x="274504" y="289419"/>
                      <a:pt x="272302" y="290360"/>
                      <a:pt x="269999" y="290360"/>
                    </a:cubicBezTo>
                    <a:close/>
                    <a:moveTo>
                      <a:pt x="28180" y="16875"/>
                    </a:moveTo>
                    <a:lnTo>
                      <a:pt x="269999" y="269717"/>
                    </a:lnTo>
                    <a:lnTo>
                      <a:pt x="511813" y="16875"/>
                    </a:lnTo>
                    <a:lnTo>
                      <a:pt x="2818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97883DDA-1935-6552-093C-278D3EBE1AA9}"/>
                  </a:ext>
                </a:extLst>
              </p:cNvPr>
              <p:cNvSpPr/>
              <p:nvPr/>
            </p:nvSpPr>
            <p:spPr>
              <a:xfrm>
                <a:off x="4519043" y="4503909"/>
                <a:ext cx="232904" cy="285204"/>
              </a:xfrm>
              <a:custGeom>
                <a:avLst/>
                <a:gdLst>
                  <a:gd name="connsiteX0" fmla="*/ 123078 w 232904"/>
                  <a:gd name="connsiteY0" fmla="*/ 285204 h 285204"/>
                  <a:gd name="connsiteX1" fmla="*/ 123078 w 232904"/>
                  <a:gd name="connsiteY1" fmla="*/ 285204 h 285204"/>
                  <a:gd name="connsiteX2" fmla="*/ 115303 w 232904"/>
                  <a:gd name="connsiteY2" fmla="*/ 280045 h 285204"/>
                  <a:gd name="connsiteX3" fmla="*/ 0 w 232904"/>
                  <a:gd name="connsiteY3" fmla="*/ 6556 h 285204"/>
                  <a:gd name="connsiteX4" fmla="*/ 15550 w 232904"/>
                  <a:gd name="connsiteY4" fmla="*/ 0 h 285204"/>
                  <a:gd name="connsiteX5" fmla="*/ 123078 w 232904"/>
                  <a:gd name="connsiteY5" fmla="*/ 255053 h 285204"/>
                  <a:gd name="connsiteX6" fmla="*/ 217354 w 232904"/>
                  <a:gd name="connsiteY6" fmla="*/ 31476 h 285204"/>
                  <a:gd name="connsiteX7" fmla="*/ 232905 w 232904"/>
                  <a:gd name="connsiteY7" fmla="*/ 38032 h 285204"/>
                  <a:gd name="connsiteX8" fmla="*/ 130857 w 232904"/>
                  <a:gd name="connsiteY8" fmla="*/ 280049 h 285204"/>
                  <a:gd name="connsiteX9" fmla="*/ 123078 w 232904"/>
                  <a:gd name="connsiteY9" fmla="*/ 285204 h 2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2904" h="285204">
                    <a:moveTo>
                      <a:pt x="123078" y="285204"/>
                    </a:moveTo>
                    <a:lnTo>
                      <a:pt x="123078" y="285204"/>
                    </a:lnTo>
                    <a:cubicBezTo>
                      <a:pt x="119686" y="285204"/>
                      <a:pt x="116623" y="283175"/>
                      <a:pt x="115303" y="280045"/>
                    </a:cubicBezTo>
                    <a:lnTo>
                      <a:pt x="0" y="6556"/>
                    </a:lnTo>
                    <a:lnTo>
                      <a:pt x="15550" y="0"/>
                    </a:lnTo>
                    <a:lnTo>
                      <a:pt x="123078" y="255053"/>
                    </a:lnTo>
                    <a:lnTo>
                      <a:pt x="217354" y="31476"/>
                    </a:lnTo>
                    <a:lnTo>
                      <a:pt x="232905" y="38032"/>
                    </a:lnTo>
                    <a:lnTo>
                      <a:pt x="130857" y="280049"/>
                    </a:lnTo>
                    <a:cubicBezTo>
                      <a:pt x="129532" y="283175"/>
                      <a:pt x="126474" y="285204"/>
                      <a:pt x="123078" y="2852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8" name="그래픽 31">
              <a:extLst>
                <a:ext uri="{FF2B5EF4-FFF2-40B4-BE49-F238E27FC236}">
                  <a16:creationId xmlns:a16="http://schemas.microsoft.com/office/drawing/2014/main" id="{7F81F158-E50A-B48C-A4FF-180082862570}"/>
                </a:ext>
              </a:extLst>
            </p:cNvPr>
            <p:cNvGrpSpPr/>
            <p:nvPr/>
          </p:nvGrpSpPr>
          <p:grpSpPr>
            <a:xfrm>
              <a:off x="4372119" y="4392639"/>
              <a:ext cx="539999" cy="123782"/>
              <a:chOff x="4372119" y="4392639"/>
              <a:chExt cx="539999" cy="123782"/>
            </a:xfrm>
            <a:grpFill/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72A411F4-55FE-5E57-ACED-EADFFF1EC669}"/>
                  </a:ext>
                </a:extLst>
              </p:cNvPr>
              <p:cNvSpPr/>
              <p:nvPr/>
            </p:nvSpPr>
            <p:spPr>
              <a:xfrm>
                <a:off x="4372119" y="4392639"/>
                <a:ext cx="539995" cy="123782"/>
              </a:xfrm>
              <a:custGeom>
                <a:avLst/>
                <a:gdLst>
                  <a:gd name="connsiteX0" fmla="*/ 531564 w 539995"/>
                  <a:gd name="connsiteY0" fmla="*/ 123782 h 123782"/>
                  <a:gd name="connsiteX1" fmla="*/ 8439 w 539995"/>
                  <a:gd name="connsiteY1" fmla="*/ 123782 h 123782"/>
                  <a:gd name="connsiteX2" fmla="*/ 988 w 539995"/>
                  <a:gd name="connsiteY2" fmla="*/ 119306 h 123782"/>
                  <a:gd name="connsiteX3" fmla="*/ 1436 w 539995"/>
                  <a:gd name="connsiteY3" fmla="*/ 110628 h 123782"/>
                  <a:gd name="connsiteX4" fmla="*/ 73416 w 539995"/>
                  <a:gd name="connsiteY4" fmla="*/ 3725 h 123782"/>
                  <a:gd name="connsiteX5" fmla="*/ 80415 w 539995"/>
                  <a:gd name="connsiteY5" fmla="*/ 0 h 123782"/>
                  <a:gd name="connsiteX6" fmla="*/ 459609 w 539995"/>
                  <a:gd name="connsiteY6" fmla="*/ 0 h 123782"/>
                  <a:gd name="connsiteX7" fmla="*/ 466608 w 539995"/>
                  <a:gd name="connsiteY7" fmla="*/ 3729 h 123782"/>
                  <a:gd name="connsiteX8" fmla="*/ 538558 w 539995"/>
                  <a:gd name="connsiteY8" fmla="*/ 110633 h 123782"/>
                  <a:gd name="connsiteX9" fmla="*/ 539006 w 539995"/>
                  <a:gd name="connsiteY9" fmla="*/ 119310 h 123782"/>
                  <a:gd name="connsiteX10" fmla="*/ 531564 w 539995"/>
                  <a:gd name="connsiteY10" fmla="*/ 123782 h 123782"/>
                  <a:gd name="connsiteX11" fmla="*/ 24293 w 539995"/>
                  <a:gd name="connsiteY11" fmla="*/ 106907 h 123782"/>
                  <a:gd name="connsiteX12" fmla="*/ 515714 w 539995"/>
                  <a:gd name="connsiteY12" fmla="*/ 106907 h 123782"/>
                  <a:gd name="connsiteX13" fmla="*/ 455124 w 539995"/>
                  <a:gd name="connsiteY13" fmla="*/ 16879 h 123782"/>
                  <a:gd name="connsiteX14" fmla="*/ 84908 w 539995"/>
                  <a:gd name="connsiteY14" fmla="*/ 16879 h 123782"/>
                  <a:gd name="connsiteX15" fmla="*/ 24293 w 539995"/>
                  <a:gd name="connsiteY15" fmla="*/ 106907 h 12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95" h="123782">
                    <a:moveTo>
                      <a:pt x="531564" y="123782"/>
                    </a:moveTo>
                    <a:lnTo>
                      <a:pt x="8439" y="123782"/>
                    </a:lnTo>
                    <a:cubicBezTo>
                      <a:pt x="5321" y="123782"/>
                      <a:pt x="2457" y="122065"/>
                      <a:pt x="988" y="119306"/>
                    </a:cubicBezTo>
                    <a:cubicBezTo>
                      <a:pt x="-475" y="116556"/>
                      <a:pt x="-303" y="113219"/>
                      <a:pt x="1436" y="110628"/>
                    </a:cubicBezTo>
                    <a:lnTo>
                      <a:pt x="73416" y="3725"/>
                    </a:lnTo>
                    <a:cubicBezTo>
                      <a:pt x="74985" y="1396"/>
                      <a:pt x="77609" y="0"/>
                      <a:pt x="80415" y="0"/>
                    </a:cubicBezTo>
                    <a:lnTo>
                      <a:pt x="459609" y="0"/>
                    </a:lnTo>
                    <a:cubicBezTo>
                      <a:pt x="462418" y="0"/>
                      <a:pt x="465038" y="1396"/>
                      <a:pt x="466608" y="3729"/>
                    </a:cubicBezTo>
                    <a:lnTo>
                      <a:pt x="538558" y="110633"/>
                    </a:lnTo>
                    <a:cubicBezTo>
                      <a:pt x="540301" y="113219"/>
                      <a:pt x="540470" y="116556"/>
                      <a:pt x="539006" y="119310"/>
                    </a:cubicBezTo>
                    <a:cubicBezTo>
                      <a:pt x="537546" y="122061"/>
                      <a:pt x="534681" y="123782"/>
                      <a:pt x="531564" y="123782"/>
                    </a:cubicBezTo>
                    <a:close/>
                    <a:moveTo>
                      <a:pt x="24293" y="106907"/>
                    </a:moveTo>
                    <a:lnTo>
                      <a:pt x="515714" y="106907"/>
                    </a:lnTo>
                    <a:lnTo>
                      <a:pt x="455124" y="16879"/>
                    </a:lnTo>
                    <a:lnTo>
                      <a:pt x="84908" y="16879"/>
                    </a:lnTo>
                    <a:lnTo>
                      <a:pt x="24293" y="106907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79A8C23B-43C3-2048-F129-8EEF5016F052}"/>
                  </a:ext>
                </a:extLst>
              </p:cNvPr>
              <p:cNvSpPr/>
              <p:nvPr/>
            </p:nvSpPr>
            <p:spPr>
              <a:xfrm>
                <a:off x="4521051" y="4393842"/>
                <a:ext cx="212869" cy="120301"/>
              </a:xfrm>
              <a:custGeom>
                <a:avLst/>
                <a:gdLst>
                  <a:gd name="connsiteX0" fmla="*/ 11534 w 212869"/>
                  <a:gd name="connsiteY0" fmla="*/ 120302 h 120301"/>
                  <a:gd name="connsiteX1" fmla="*/ 0 w 212869"/>
                  <a:gd name="connsiteY1" fmla="*/ 107983 h 120301"/>
                  <a:gd name="connsiteX2" fmla="*/ 115303 w 212869"/>
                  <a:gd name="connsiteY2" fmla="*/ 0 h 120301"/>
                  <a:gd name="connsiteX3" fmla="*/ 126837 w 212869"/>
                  <a:gd name="connsiteY3" fmla="*/ 0 h 120301"/>
                  <a:gd name="connsiteX4" fmla="*/ 212870 w 212869"/>
                  <a:gd name="connsiteY4" fmla="*/ 80561 h 120301"/>
                  <a:gd name="connsiteX5" fmla="*/ 201331 w 212869"/>
                  <a:gd name="connsiteY5" fmla="*/ 92880 h 120301"/>
                  <a:gd name="connsiteX6" fmla="*/ 121070 w 212869"/>
                  <a:gd name="connsiteY6" fmla="*/ 17719 h 1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869" h="120301">
                    <a:moveTo>
                      <a:pt x="11534" y="120302"/>
                    </a:moveTo>
                    <a:lnTo>
                      <a:pt x="0" y="107983"/>
                    </a:lnTo>
                    <a:lnTo>
                      <a:pt x="115303" y="0"/>
                    </a:lnTo>
                    <a:lnTo>
                      <a:pt x="126837" y="0"/>
                    </a:lnTo>
                    <a:lnTo>
                      <a:pt x="212870" y="80561"/>
                    </a:lnTo>
                    <a:lnTo>
                      <a:pt x="201331" y="92880"/>
                    </a:lnTo>
                    <a:lnTo>
                      <a:pt x="121070" y="17719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FE664602-F933-7775-3A81-CCC1C9172259}"/>
                  </a:ext>
                </a:extLst>
              </p:cNvPr>
              <p:cNvSpPr/>
              <p:nvPr/>
            </p:nvSpPr>
            <p:spPr>
              <a:xfrm rot="3337120">
                <a:off x="4452100" y="4460638"/>
                <a:ext cx="94297" cy="16875"/>
              </a:xfrm>
              <a:custGeom>
                <a:avLst/>
                <a:gdLst>
                  <a:gd name="connsiteX0" fmla="*/ 0 w 94297"/>
                  <a:gd name="connsiteY0" fmla="*/ 0 h 16875"/>
                  <a:gd name="connsiteX1" fmla="*/ 94298 w 94297"/>
                  <a:gd name="connsiteY1" fmla="*/ 0 h 16875"/>
                  <a:gd name="connsiteX2" fmla="*/ 94298 w 94297"/>
                  <a:gd name="connsiteY2" fmla="*/ 16875 h 16875"/>
                  <a:gd name="connsiteX3" fmla="*/ 0 w 94297"/>
                  <a:gd name="connsiteY3" fmla="*/ 16875 h 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7" h="16875">
                    <a:moveTo>
                      <a:pt x="0" y="0"/>
                    </a:moveTo>
                    <a:lnTo>
                      <a:pt x="94298" y="0"/>
                    </a:lnTo>
                    <a:lnTo>
                      <a:pt x="94298" y="16875"/>
                    </a:lnTo>
                    <a:lnTo>
                      <a:pt x="0" y="16875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227C46ED-5449-712B-6342-6924FFE5A64B}"/>
                  </a:ext>
                </a:extLst>
              </p:cNvPr>
              <p:cNvSpPr/>
              <p:nvPr/>
            </p:nvSpPr>
            <p:spPr>
              <a:xfrm>
                <a:off x="4749962" y="4392644"/>
                <a:ext cx="162156" cy="123778"/>
              </a:xfrm>
              <a:custGeom>
                <a:avLst/>
                <a:gdLst>
                  <a:gd name="connsiteX0" fmla="*/ 153721 w 162156"/>
                  <a:gd name="connsiteY0" fmla="*/ 123778 h 123778"/>
                  <a:gd name="connsiteX1" fmla="*/ 8440 w 162156"/>
                  <a:gd name="connsiteY1" fmla="*/ 123778 h 123778"/>
                  <a:gd name="connsiteX2" fmla="*/ 977 w 162156"/>
                  <a:gd name="connsiteY2" fmla="*/ 119281 h 123778"/>
                  <a:gd name="connsiteX3" fmla="*/ 1475 w 162156"/>
                  <a:gd name="connsiteY3" fmla="*/ 110578 h 123778"/>
                  <a:gd name="connsiteX4" fmla="*/ 74619 w 162156"/>
                  <a:gd name="connsiteY4" fmla="*/ 3675 h 123778"/>
                  <a:gd name="connsiteX5" fmla="*/ 81580 w 162156"/>
                  <a:gd name="connsiteY5" fmla="*/ 0 h 123778"/>
                  <a:gd name="connsiteX6" fmla="*/ 88769 w 162156"/>
                  <a:gd name="connsiteY6" fmla="*/ 3729 h 123778"/>
                  <a:gd name="connsiteX7" fmla="*/ 160720 w 162156"/>
                  <a:gd name="connsiteY7" fmla="*/ 110633 h 123778"/>
                  <a:gd name="connsiteX8" fmla="*/ 161167 w 162156"/>
                  <a:gd name="connsiteY8" fmla="*/ 119310 h 123778"/>
                  <a:gd name="connsiteX9" fmla="*/ 153721 w 162156"/>
                  <a:gd name="connsiteY9" fmla="*/ 123778 h 123778"/>
                  <a:gd name="connsiteX10" fmla="*/ 24433 w 162156"/>
                  <a:gd name="connsiteY10" fmla="*/ 106903 h 123778"/>
                  <a:gd name="connsiteX11" fmla="*/ 137871 w 162156"/>
                  <a:gd name="connsiteY11" fmla="*/ 106903 h 123778"/>
                  <a:gd name="connsiteX12" fmla="*/ 81618 w 162156"/>
                  <a:gd name="connsiteY12" fmla="*/ 23325 h 123778"/>
                  <a:gd name="connsiteX13" fmla="*/ 24433 w 162156"/>
                  <a:gd name="connsiteY13" fmla="*/ 106903 h 12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56" h="123778">
                    <a:moveTo>
                      <a:pt x="153721" y="123778"/>
                    </a:moveTo>
                    <a:lnTo>
                      <a:pt x="8440" y="123778"/>
                    </a:lnTo>
                    <a:cubicBezTo>
                      <a:pt x="5309" y="123778"/>
                      <a:pt x="2436" y="122048"/>
                      <a:pt x="977" y="119281"/>
                    </a:cubicBezTo>
                    <a:cubicBezTo>
                      <a:pt x="-487" y="116513"/>
                      <a:pt x="-293" y="113164"/>
                      <a:pt x="1475" y="110578"/>
                    </a:cubicBezTo>
                    <a:lnTo>
                      <a:pt x="74619" y="3675"/>
                    </a:lnTo>
                    <a:cubicBezTo>
                      <a:pt x="76193" y="1375"/>
                      <a:pt x="78796" y="0"/>
                      <a:pt x="81580" y="0"/>
                    </a:cubicBezTo>
                    <a:cubicBezTo>
                      <a:pt x="84390" y="0"/>
                      <a:pt x="87200" y="1396"/>
                      <a:pt x="88769" y="3729"/>
                    </a:cubicBezTo>
                    <a:lnTo>
                      <a:pt x="160720" y="110633"/>
                    </a:lnTo>
                    <a:cubicBezTo>
                      <a:pt x="162462" y="113219"/>
                      <a:pt x="162631" y="116556"/>
                      <a:pt x="161167" y="119310"/>
                    </a:cubicBezTo>
                    <a:cubicBezTo>
                      <a:pt x="159703" y="122057"/>
                      <a:pt x="156839" y="123778"/>
                      <a:pt x="153721" y="123778"/>
                    </a:cubicBezTo>
                    <a:close/>
                    <a:moveTo>
                      <a:pt x="24433" y="106903"/>
                    </a:moveTo>
                    <a:lnTo>
                      <a:pt x="137871" y="106903"/>
                    </a:lnTo>
                    <a:lnTo>
                      <a:pt x="81618" y="23325"/>
                    </a:lnTo>
                    <a:lnTo>
                      <a:pt x="24433" y="10690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" y="1053799"/>
            <a:ext cx="4268222" cy="17745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61" y="2043736"/>
            <a:ext cx="2713395" cy="46628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7" y="962510"/>
            <a:ext cx="4047236" cy="21624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86" y="5510404"/>
            <a:ext cx="2191056" cy="1114581"/>
          </a:xfrm>
          <a:prstGeom prst="rect">
            <a:avLst/>
          </a:prstGeom>
        </p:spPr>
      </p:pic>
      <p:sp>
        <p:nvSpPr>
          <p:cNvPr id="48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233232" y="748443"/>
            <a:ext cx="311502" cy="320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4806569" y="678521"/>
            <a:ext cx="289133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9330261" y="1723648"/>
            <a:ext cx="327249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7BBC07B2-B18A-42A8-305E-F0BEBFF13D0C}"/>
              </a:ext>
            </a:extLst>
          </p:cNvPr>
          <p:cNvSpPr/>
          <p:nvPr/>
        </p:nvSpPr>
        <p:spPr>
          <a:xfrm>
            <a:off x="6730586" y="5207648"/>
            <a:ext cx="327249" cy="28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344246" y="5427424"/>
            <a:ext cx="3677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en-US" altLang="ko-KR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모듈 </a:t>
            </a:r>
            <a:r>
              <a:rPr lang="ko-KR" altLang="en-US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인스턴스에 들어갈 버튼 설정</a:t>
            </a:r>
            <a:endParaRPr lang="en-US" altLang="ko-KR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347019" y="5798558"/>
            <a:ext cx="3472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en-US" altLang="ko-KR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모듈인스턴스에 출력 값 출력</a:t>
            </a:r>
            <a:endParaRPr lang="en-US" altLang="ko-KR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1280CD-4140-817F-623B-C9E940B56D24}"/>
              </a:ext>
            </a:extLst>
          </p:cNvPr>
          <p:cNvSpPr txBox="1"/>
          <p:nvPr/>
        </p:nvSpPr>
        <p:spPr>
          <a:xfrm>
            <a:off x="344246" y="6205334"/>
            <a:ext cx="23321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en-US" altLang="ko-KR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pc="-1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값 변경을 위함</a:t>
            </a:r>
            <a:endParaRPr lang="en-US" altLang="ko-KR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5" name="그래픽 164">
            <a:extLst>
              <a:ext uri="{FF2B5EF4-FFF2-40B4-BE49-F238E27FC236}">
                <a16:creationId xmlns:a16="http://schemas.microsoft.com/office/drawing/2014/main" id="{E80CD0CB-FA5E-4A97-AB40-B4FFCE277452}"/>
              </a:ext>
            </a:extLst>
          </p:cNvPr>
          <p:cNvGrpSpPr>
            <a:grpSpLocks noChangeAspect="1"/>
          </p:cNvGrpSpPr>
          <p:nvPr/>
        </p:nvGrpSpPr>
        <p:grpSpPr>
          <a:xfrm>
            <a:off x="233232" y="246089"/>
            <a:ext cx="421415" cy="389459"/>
            <a:chOff x="7906850" y="5244653"/>
            <a:chExt cx="540000" cy="499052"/>
          </a:xfrm>
          <a:solidFill>
            <a:schemeClr val="accent2"/>
          </a:solidFill>
        </p:grpSpPr>
        <p:grpSp>
          <p:nvGrpSpPr>
            <p:cNvPr id="56" name="그래픽 164">
              <a:extLst>
                <a:ext uri="{FF2B5EF4-FFF2-40B4-BE49-F238E27FC236}">
                  <a16:creationId xmlns:a16="http://schemas.microsoft.com/office/drawing/2014/main" id="{2AC0A74D-D7DA-4A02-B0B4-1AA8CC53F525}"/>
                </a:ext>
              </a:extLst>
            </p:cNvPr>
            <p:cNvGrpSpPr/>
            <p:nvPr/>
          </p:nvGrpSpPr>
          <p:grpSpPr>
            <a:xfrm>
              <a:off x="7906850" y="5244653"/>
              <a:ext cx="540000" cy="357370"/>
              <a:chOff x="7906850" y="5244653"/>
              <a:chExt cx="540000" cy="357370"/>
            </a:xfrm>
            <a:grpFill/>
          </p:grpSpPr>
          <p:sp>
            <p:nvSpPr>
              <p:cNvPr id="60" name="자유형: 도형 73">
                <a:extLst>
                  <a:ext uri="{FF2B5EF4-FFF2-40B4-BE49-F238E27FC236}">
                    <a16:creationId xmlns:a16="http://schemas.microsoft.com/office/drawing/2014/main" id="{1C3738CD-9B65-4456-AF41-74FCE96103CE}"/>
                  </a:ext>
                </a:extLst>
              </p:cNvPr>
              <p:cNvSpPr/>
              <p:nvPr/>
            </p:nvSpPr>
            <p:spPr>
              <a:xfrm>
                <a:off x="7906850" y="5244653"/>
                <a:ext cx="540000" cy="357370"/>
              </a:xfrm>
              <a:custGeom>
                <a:avLst/>
                <a:gdLst>
                  <a:gd name="connsiteX0" fmla="*/ 486038 w 540000"/>
                  <a:gd name="connsiteY0" fmla="*/ 357370 h 357370"/>
                  <a:gd name="connsiteX1" fmla="*/ 481697 w 540000"/>
                  <a:gd name="connsiteY1" fmla="*/ 357370 h 357370"/>
                  <a:gd name="connsiteX2" fmla="*/ 481697 w 540000"/>
                  <a:gd name="connsiteY2" fmla="*/ 340495 h 357370"/>
                  <a:gd name="connsiteX3" fmla="*/ 483304 w 540000"/>
                  <a:gd name="connsiteY3" fmla="*/ 340495 h 357370"/>
                  <a:gd name="connsiteX4" fmla="*/ 523125 w 540000"/>
                  <a:gd name="connsiteY4" fmla="*/ 280724 h 357370"/>
                  <a:gd name="connsiteX5" fmla="*/ 489746 w 540000"/>
                  <a:gd name="connsiteY5" fmla="*/ 226851 h 357370"/>
                  <a:gd name="connsiteX6" fmla="*/ 485477 w 540000"/>
                  <a:gd name="connsiteY6" fmla="*/ 224792 h 357370"/>
                  <a:gd name="connsiteX7" fmla="*/ 485025 w 540000"/>
                  <a:gd name="connsiteY7" fmla="*/ 220075 h 357370"/>
                  <a:gd name="connsiteX8" fmla="*/ 379730 w 540000"/>
                  <a:gd name="connsiteY8" fmla="*/ 123732 h 357370"/>
                  <a:gd name="connsiteX9" fmla="*/ 371811 w 540000"/>
                  <a:gd name="connsiteY9" fmla="*/ 123871 h 357370"/>
                  <a:gd name="connsiteX10" fmla="*/ 369866 w 540000"/>
                  <a:gd name="connsiteY10" fmla="*/ 117952 h 357370"/>
                  <a:gd name="connsiteX11" fmla="*/ 231259 w 540000"/>
                  <a:gd name="connsiteY11" fmla="*/ 16875 h 357370"/>
                  <a:gd name="connsiteX12" fmla="*/ 86607 w 540000"/>
                  <a:gd name="connsiteY12" fmla="*/ 143741 h 357370"/>
                  <a:gd name="connsiteX13" fmla="*/ 85902 w 540000"/>
                  <a:gd name="connsiteY13" fmla="*/ 148787 h 357370"/>
                  <a:gd name="connsiteX14" fmla="*/ 81105 w 540000"/>
                  <a:gd name="connsiteY14" fmla="*/ 150512 h 357370"/>
                  <a:gd name="connsiteX15" fmla="*/ 16875 w 540000"/>
                  <a:gd name="connsiteY15" fmla="*/ 242658 h 357370"/>
                  <a:gd name="connsiteX16" fmla="*/ 113666 w 540000"/>
                  <a:gd name="connsiteY16" fmla="*/ 340495 h 357370"/>
                  <a:gd name="connsiteX17" fmla="*/ 113666 w 540000"/>
                  <a:gd name="connsiteY17" fmla="*/ 357370 h 357370"/>
                  <a:gd name="connsiteX18" fmla="*/ 0 w 540000"/>
                  <a:gd name="connsiteY18" fmla="*/ 242658 h 357370"/>
                  <a:gd name="connsiteX19" fmla="*/ 70664 w 540000"/>
                  <a:gd name="connsiteY19" fmla="*/ 136455 h 357370"/>
                  <a:gd name="connsiteX20" fmla="*/ 231259 w 540000"/>
                  <a:gd name="connsiteY20" fmla="*/ 0 h 357370"/>
                  <a:gd name="connsiteX21" fmla="*/ 383881 w 540000"/>
                  <a:gd name="connsiteY21" fmla="*/ 106924 h 357370"/>
                  <a:gd name="connsiteX22" fmla="*/ 501280 w 540000"/>
                  <a:gd name="connsiteY22" fmla="*/ 213853 h 357370"/>
                  <a:gd name="connsiteX23" fmla="*/ 540000 w 540000"/>
                  <a:gd name="connsiteY23" fmla="*/ 280733 h 357370"/>
                  <a:gd name="connsiteX24" fmla="*/ 487308 w 540000"/>
                  <a:gd name="connsiteY24" fmla="*/ 356965 h 357370"/>
                  <a:gd name="connsiteX25" fmla="*/ 486038 w 540000"/>
                  <a:gd name="connsiteY25" fmla="*/ 357370 h 357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0000" h="357370">
                    <a:moveTo>
                      <a:pt x="486038" y="357370"/>
                    </a:moveTo>
                    <a:lnTo>
                      <a:pt x="481697" y="357370"/>
                    </a:lnTo>
                    <a:lnTo>
                      <a:pt x="481697" y="340495"/>
                    </a:lnTo>
                    <a:lnTo>
                      <a:pt x="483304" y="340495"/>
                    </a:lnTo>
                    <a:cubicBezTo>
                      <a:pt x="506094" y="332400"/>
                      <a:pt x="523125" y="306965"/>
                      <a:pt x="523125" y="280724"/>
                    </a:cubicBezTo>
                    <a:cubicBezTo>
                      <a:pt x="523125" y="257437"/>
                      <a:pt x="510338" y="236798"/>
                      <a:pt x="489746" y="226851"/>
                    </a:cubicBezTo>
                    <a:lnTo>
                      <a:pt x="485477" y="224792"/>
                    </a:lnTo>
                    <a:lnTo>
                      <a:pt x="485025" y="220075"/>
                    </a:lnTo>
                    <a:cubicBezTo>
                      <a:pt x="479659" y="165151"/>
                      <a:pt x="434392" y="123732"/>
                      <a:pt x="379730" y="123732"/>
                    </a:cubicBezTo>
                    <a:lnTo>
                      <a:pt x="371811" y="123871"/>
                    </a:lnTo>
                    <a:lnTo>
                      <a:pt x="369866" y="117952"/>
                    </a:lnTo>
                    <a:cubicBezTo>
                      <a:pt x="349941" y="57489"/>
                      <a:pt x="294241" y="16875"/>
                      <a:pt x="231259" y="16875"/>
                    </a:cubicBezTo>
                    <a:cubicBezTo>
                      <a:pt x="158878" y="16875"/>
                      <a:pt x="96694" y="71415"/>
                      <a:pt x="86607" y="143741"/>
                    </a:cubicBezTo>
                    <a:lnTo>
                      <a:pt x="85902" y="148787"/>
                    </a:lnTo>
                    <a:lnTo>
                      <a:pt x="81105" y="150512"/>
                    </a:lnTo>
                    <a:cubicBezTo>
                      <a:pt x="42690" y="164329"/>
                      <a:pt x="16875" y="201357"/>
                      <a:pt x="16875" y="242658"/>
                    </a:cubicBezTo>
                    <a:cubicBezTo>
                      <a:pt x="16875" y="296608"/>
                      <a:pt x="60294" y="340495"/>
                      <a:pt x="113666" y="340495"/>
                    </a:cubicBezTo>
                    <a:lnTo>
                      <a:pt x="113666" y="357370"/>
                    </a:lnTo>
                    <a:cubicBezTo>
                      <a:pt x="50992" y="357370"/>
                      <a:pt x="0" y="305910"/>
                      <a:pt x="0" y="242658"/>
                    </a:cubicBezTo>
                    <a:cubicBezTo>
                      <a:pt x="0" y="195974"/>
                      <a:pt x="28194" y="153930"/>
                      <a:pt x="70664" y="136455"/>
                    </a:cubicBezTo>
                    <a:cubicBezTo>
                      <a:pt x="83995" y="58316"/>
                      <a:pt x="152170" y="0"/>
                      <a:pt x="231259" y="0"/>
                    </a:cubicBezTo>
                    <a:cubicBezTo>
                      <a:pt x="299523" y="0"/>
                      <a:pt x="360108" y="42719"/>
                      <a:pt x="383881" y="106924"/>
                    </a:cubicBezTo>
                    <a:cubicBezTo>
                      <a:pt x="443876" y="108920"/>
                      <a:pt x="493248" y="153908"/>
                      <a:pt x="501280" y="213853"/>
                    </a:cubicBezTo>
                    <a:cubicBezTo>
                      <a:pt x="525281" y="227315"/>
                      <a:pt x="540000" y="252522"/>
                      <a:pt x="540000" y="280733"/>
                    </a:cubicBezTo>
                    <a:cubicBezTo>
                      <a:pt x="540000" y="314972"/>
                      <a:pt x="517835" y="347034"/>
                      <a:pt x="487308" y="356965"/>
                    </a:cubicBezTo>
                    <a:lnTo>
                      <a:pt x="486038" y="3573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자유형: 도형 74">
                <a:extLst>
                  <a:ext uri="{FF2B5EF4-FFF2-40B4-BE49-F238E27FC236}">
                    <a16:creationId xmlns:a16="http://schemas.microsoft.com/office/drawing/2014/main" id="{65ECD084-0399-4EB6-A07A-CC62F0BD8DE5}"/>
                  </a:ext>
                </a:extLst>
              </p:cNvPr>
              <p:cNvSpPr/>
              <p:nvPr/>
            </p:nvSpPr>
            <p:spPr>
              <a:xfrm>
                <a:off x="8027046" y="5297046"/>
                <a:ext cx="105734" cy="107291"/>
              </a:xfrm>
              <a:custGeom>
                <a:avLst/>
                <a:gdLst>
                  <a:gd name="connsiteX0" fmla="*/ 21 w 105734"/>
                  <a:gd name="connsiteY0" fmla="*/ 107291 h 107291"/>
                  <a:gd name="connsiteX1" fmla="*/ 0 w 105734"/>
                  <a:gd name="connsiteY1" fmla="*/ 106422 h 107291"/>
                  <a:gd name="connsiteX2" fmla="*/ 105735 w 105734"/>
                  <a:gd name="connsiteY2" fmla="*/ 0 h 107291"/>
                  <a:gd name="connsiteX3" fmla="*/ 105735 w 105734"/>
                  <a:gd name="connsiteY3" fmla="*/ 16875 h 107291"/>
                  <a:gd name="connsiteX4" fmla="*/ 16871 w 105734"/>
                  <a:gd name="connsiteY4" fmla="*/ 106220 h 107291"/>
                  <a:gd name="connsiteX5" fmla="*/ 16888 w 105734"/>
                  <a:gd name="connsiteY5" fmla="*/ 106890 h 107291"/>
                  <a:gd name="connsiteX6" fmla="*/ 21 w 105734"/>
                  <a:gd name="connsiteY6" fmla="*/ 107291 h 10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734" h="107291">
                    <a:moveTo>
                      <a:pt x="21" y="107291"/>
                    </a:moveTo>
                    <a:lnTo>
                      <a:pt x="0" y="106422"/>
                    </a:lnTo>
                    <a:cubicBezTo>
                      <a:pt x="0" y="47651"/>
                      <a:pt x="47431" y="0"/>
                      <a:pt x="105735" y="0"/>
                    </a:cubicBezTo>
                    <a:lnTo>
                      <a:pt x="105735" y="16875"/>
                    </a:lnTo>
                    <a:cubicBezTo>
                      <a:pt x="56734" y="16875"/>
                      <a:pt x="16871" y="56953"/>
                      <a:pt x="16871" y="106220"/>
                    </a:cubicBezTo>
                    <a:lnTo>
                      <a:pt x="16888" y="106890"/>
                    </a:lnTo>
                    <a:lnTo>
                      <a:pt x="21" y="10729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자유형: 도형 75">
                <a:extLst>
                  <a:ext uri="{FF2B5EF4-FFF2-40B4-BE49-F238E27FC236}">
                    <a16:creationId xmlns:a16="http://schemas.microsoft.com/office/drawing/2014/main" id="{2C4C78C8-D84D-4060-AD13-26FB5664A186}"/>
                  </a:ext>
                </a:extLst>
              </p:cNvPr>
              <p:cNvSpPr/>
              <p:nvPr/>
            </p:nvSpPr>
            <p:spPr>
              <a:xfrm>
                <a:off x="7958740" y="5425401"/>
                <a:ext cx="51911" cy="56535"/>
              </a:xfrm>
              <a:custGeom>
                <a:avLst/>
                <a:gdLst>
                  <a:gd name="connsiteX0" fmla="*/ 16875 w 51911"/>
                  <a:gd name="connsiteY0" fmla="*/ 56535 h 56535"/>
                  <a:gd name="connsiteX1" fmla="*/ 0 w 51911"/>
                  <a:gd name="connsiteY1" fmla="*/ 56535 h 56535"/>
                  <a:gd name="connsiteX2" fmla="*/ 49975 w 51911"/>
                  <a:gd name="connsiteY2" fmla="*/ 0 h 56535"/>
                  <a:gd name="connsiteX3" fmla="*/ 51912 w 51911"/>
                  <a:gd name="connsiteY3" fmla="*/ 16765 h 56535"/>
                  <a:gd name="connsiteX4" fmla="*/ 16875 w 51911"/>
                  <a:gd name="connsiteY4" fmla="*/ 56535 h 5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11" h="56535">
                    <a:moveTo>
                      <a:pt x="16875" y="56535"/>
                    </a:moveTo>
                    <a:lnTo>
                      <a:pt x="0" y="56535"/>
                    </a:lnTo>
                    <a:cubicBezTo>
                      <a:pt x="0" y="27595"/>
                      <a:pt x="21486" y="3291"/>
                      <a:pt x="49975" y="0"/>
                    </a:cubicBezTo>
                    <a:lnTo>
                      <a:pt x="51912" y="16765"/>
                    </a:lnTo>
                    <a:cubicBezTo>
                      <a:pt x="31940" y="19069"/>
                      <a:pt x="16875" y="36167"/>
                      <a:pt x="16875" y="5653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래픽 164">
              <a:extLst>
                <a:ext uri="{FF2B5EF4-FFF2-40B4-BE49-F238E27FC236}">
                  <a16:creationId xmlns:a16="http://schemas.microsoft.com/office/drawing/2014/main" id="{88C1A386-8318-4335-B25B-2D5884E86F8E}"/>
                </a:ext>
              </a:extLst>
            </p:cNvPr>
            <p:cNvGrpSpPr/>
            <p:nvPr/>
          </p:nvGrpSpPr>
          <p:grpSpPr>
            <a:xfrm>
              <a:off x="8042727" y="5413838"/>
              <a:ext cx="326818" cy="329868"/>
              <a:chOff x="8042727" y="5413838"/>
              <a:chExt cx="326818" cy="329868"/>
            </a:xfrm>
            <a:grpFill/>
          </p:grpSpPr>
          <p:sp>
            <p:nvSpPr>
              <p:cNvPr id="58" name="자유형: 도형 71">
                <a:extLst>
                  <a:ext uri="{FF2B5EF4-FFF2-40B4-BE49-F238E27FC236}">
                    <a16:creationId xmlns:a16="http://schemas.microsoft.com/office/drawing/2014/main" id="{C7A65480-AE58-4F48-8FA4-13572D149629}"/>
                  </a:ext>
                </a:extLst>
              </p:cNvPr>
              <p:cNvSpPr/>
              <p:nvPr/>
            </p:nvSpPr>
            <p:spPr>
              <a:xfrm>
                <a:off x="8042727" y="5413838"/>
                <a:ext cx="326818" cy="329868"/>
              </a:xfrm>
              <a:custGeom>
                <a:avLst/>
                <a:gdLst>
                  <a:gd name="connsiteX0" fmla="*/ 190236 w 326818"/>
                  <a:gd name="connsiteY0" fmla="*/ 329868 h 329868"/>
                  <a:gd name="connsiteX1" fmla="*/ 131165 w 326818"/>
                  <a:gd name="connsiteY1" fmla="*/ 329868 h 329868"/>
                  <a:gd name="connsiteX2" fmla="*/ 127710 w 326818"/>
                  <a:gd name="connsiteY2" fmla="*/ 287786 h 329868"/>
                  <a:gd name="connsiteX3" fmla="*/ 97597 w 326818"/>
                  <a:gd name="connsiteY3" fmla="*/ 274392 h 329868"/>
                  <a:gd name="connsiteX4" fmla="*/ 66817 w 326818"/>
                  <a:gd name="connsiteY4" fmla="*/ 300683 h 329868"/>
                  <a:gd name="connsiteX5" fmla="*/ 25135 w 326818"/>
                  <a:gd name="connsiteY5" fmla="*/ 258584 h 329868"/>
                  <a:gd name="connsiteX6" fmla="*/ 52123 w 326818"/>
                  <a:gd name="connsiteY6" fmla="*/ 226382 h 329868"/>
                  <a:gd name="connsiteX7" fmla="*/ 40171 w 326818"/>
                  <a:gd name="connsiteY7" fmla="*/ 195290 h 329868"/>
                  <a:gd name="connsiteX8" fmla="*/ 0 w 326818"/>
                  <a:gd name="connsiteY8" fmla="*/ 191907 h 329868"/>
                  <a:gd name="connsiteX9" fmla="*/ 17 w 326818"/>
                  <a:gd name="connsiteY9" fmla="*/ 132469 h 329868"/>
                  <a:gd name="connsiteX10" fmla="*/ 41660 w 326818"/>
                  <a:gd name="connsiteY10" fmla="*/ 128963 h 329868"/>
                  <a:gd name="connsiteX11" fmla="*/ 54996 w 326818"/>
                  <a:gd name="connsiteY11" fmla="*/ 98449 h 329868"/>
                  <a:gd name="connsiteX12" fmla="*/ 28970 w 326818"/>
                  <a:gd name="connsiteY12" fmla="*/ 67386 h 329868"/>
                  <a:gd name="connsiteX13" fmla="*/ 70660 w 326818"/>
                  <a:gd name="connsiteY13" fmla="*/ 25291 h 329868"/>
                  <a:gd name="connsiteX14" fmla="*/ 102579 w 326818"/>
                  <a:gd name="connsiteY14" fmla="*/ 52582 h 329868"/>
                  <a:gd name="connsiteX15" fmla="*/ 133266 w 326818"/>
                  <a:gd name="connsiteY15" fmla="*/ 40580 h 329868"/>
                  <a:gd name="connsiteX16" fmla="*/ 136595 w 326818"/>
                  <a:gd name="connsiteY16" fmla="*/ 0 h 329868"/>
                  <a:gd name="connsiteX17" fmla="*/ 195657 w 326818"/>
                  <a:gd name="connsiteY17" fmla="*/ 0 h 329868"/>
                  <a:gd name="connsiteX18" fmla="*/ 199125 w 326818"/>
                  <a:gd name="connsiteY18" fmla="*/ 42090 h 329868"/>
                  <a:gd name="connsiteX19" fmla="*/ 229234 w 326818"/>
                  <a:gd name="connsiteY19" fmla="*/ 55485 h 329868"/>
                  <a:gd name="connsiteX20" fmla="*/ 260018 w 326818"/>
                  <a:gd name="connsiteY20" fmla="*/ 29173 h 329868"/>
                  <a:gd name="connsiteX21" fmla="*/ 301695 w 326818"/>
                  <a:gd name="connsiteY21" fmla="*/ 71276 h 329868"/>
                  <a:gd name="connsiteX22" fmla="*/ 274717 w 326818"/>
                  <a:gd name="connsiteY22" fmla="*/ 103473 h 329868"/>
                  <a:gd name="connsiteX23" fmla="*/ 286656 w 326818"/>
                  <a:gd name="connsiteY23" fmla="*/ 134582 h 329868"/>
                  <a:gd name="connsiteX24" fmla="*/ 326818 w 326818"/>
                  <a:gd name="connsiteY24" fmla="*/ 137953 h 329868"/>
                  <a:gd name="connsiteX25" fmla="*/ 326810 w 326818"/>
                  <a:gd name="connsiteY25" fmla="*/ 197404 h 329868"/>
                  <a:gd name="connsiteX26" fmla="*/ 285166 w 326818"/>
                  <a:gd name="connsiteY26" fmla="*/ 200914 h 329868"/>
                  <a:gd name="connsiteX27" fmla="*/ 271835 w 326818"/>
                  <a:gd name="connsiteY27" fmla="*/ 231428 h 329868"/>
                  <a:gd name="connsiteX28" fmla="*/ 297856 w 326818"/>
                  <a:gd name="connsiteY28" fmla="*/ 262482 h 329868"/>
                  <a:gd name="connsiteX29" fmla="*/ 256171 w 326818"/>
                  <a:gd name="connsiteY29" fmla="*/ 304577 h 329868"/>
                  <a:gd name="connsiteX30" fmla="*/ 224252 w 326818"/>
                  <a:gd name="connsiteY30" fmla="*/ 277294 h 329868"/>
                  <a:gd name="connsiteX31" fmla="*/ 193560 w 326818"/>
                  <a:gd name="connsiteY31" fmla="*/ 289297 h 329868"/>
                  <a:gd name="connsiteX32" fmla="*/ 190236 w 326818"/>
                  <a:gd name="connsiteY32" fmla="*/ 329868 h 329868"/>
                  <a:gd name="connsiteX33" fmla="*/ 146711 w 326818"/>
                  <a:gd name="connsiteY33" fmla="*/ 312993 h 329868"/>
                  <a:gd name="connsiteX34" fmla="*/ 174686 w 326818"/>
                  <a:gd name="connsiteY34" fmla="*/ 312993 h 329868"/>
                  <a:gd name="connsiteX35" fmla="*/ 177774 w 326818"/>
                  <a:gd name="connsiteY35" fmla="*/ 275311 h 329868"/>
                  <a:gd name="connsiteX36" fmla="*/ 184068 w 326818"/>
                  <a:gd name="connsiteY36" fmla="*/ 274105 h 329868"/>
                  <a:gd name="connsiteX37" fmla="*/ 220733 w 326818"/>
                  <a:gd name="connsiteY37" fmla="*/ 259808 h 329868"/>
                  <a:gd name="connsiteX38" fmla="*/ 225973 w 326818"/>
                  <a:gd name="connsiteY38" fmla="*/ 256568 h 329868"/>
                  <a:gd name="connsiteX39" fmla="*/ 255209 w 326818"/>
                  <a:gd name="connsiteY39" fmla="*/ 281564 h 329868"/>
                  <a:gd name="connsiteX40" fmla="*/ 275041 w 326818"/>
                  <a:gd name="connsiteY40" fmla="*/ 261537 h 329868"/>
                  <a:gd name="connsiteX41" fmla="*/ 250843 w 326818"/>
                  <a:gd name="connsiteY41" fmla="*/ 232660 h 329868"/>
                  <a:gd name="connsiteX42" fmla="*/ 254395 w 326818"/>
                  <a:gd name="connsiteY42" fmla="*/ 227395 h 329868"/>
                  <a:gd name="connsiteX43" fmla="*/ 270312 w 326818"/>
                  <a:gd name="connsiteY43" fmla="*/ 191050 h 329868"/>
                  <a:gd name="connsiteX44" fmla="*/ 271730 w 326818"/>
                  <a:gd name="connsiteY44" fmla="*/ 185115 h 329868"/>
                  <a:gd name="connsiteX45" fmla="*/ 309930 w 326818"/>
                  <a:gd name="connsiteY45" fmla="*/ 181887 h 329868"/>
                  <a:gd name="connsiteX46" fmla="*/ 309939 w 326818"/>
                  <a:gd name="connsiteY46" fmla="*/ 153470 h 329868"/>
                  <a:gd name="connsiteX47" fmla="*/ 272620 w 326818"/>
                  <a:gd name="connsiteY47" fmla="*/ 150344 h 329868"/>
                  <a:gd name="connsiteX48" fmla="*/ 271426 w 326818"/>
                  <a:gd name="connsiteY48" fmla="*/ 144037 h 329868"/>
                  <a:gd name="connsiteX49" fmla="*/ 257247 w 326818"/>
                  <a:gd name="connsiteY49" fmla="*/ 106937 h 329868"/>
                  <a:gd name="connsiteX50" fmla="*/ 254125 w 326818"/>
                  <a:gd name="connsiteY50" fmla="*/ 101773 h 329868"/>
                  <a:gd name="connsiteX51" fmla="*/ 278885 w 326818"/>
                  <a:gd name="connsiteY51" fmla="*/ 72221 h 329868"/>
                  <a:gd name="connsiteX52" fmla="*/ 259061 w 326818"/>
                  <a:gd name="connsiteY52" fmla="*/ 52190 h 329868"/>
                  <a:gd name="connsiteX53" fmla="*/ 230487 w 326818"/>
                  <a:gd name="connsiteY53" fmla="*/ 76608 h 329868"/>
                  <a:gd name="connsiteX54" fmla="*/ 225155 w 326818"/>
                  <a:gd name="connsiteY54" fmla="*/ 72946 h 329868"/>
                  <a:gd name="connsiteX55" fmla="*/ 189211 w 326818"/>
                  <a:gd name="connsiteY55" fmla="*/ 56894 h 329868"/>
                  <a:gd name="connsiteX56" fmla="*/ 183288 w 326818"/>
                  <a:gd name="connsiteY56" fmla="*/ 55460 h 329868"/>
                  <a:gd name="connsiteX57" fmla="*/ 180115 w 326818"/>
                  <a:gd name="connsiteY57" fmla="*/ 16875 h 329868"/>
                  <a:gd name="connsiteX58" fmla="*/ 152141 w 326818"/>
                  <a:gd name="connsiteY58" fmla="*/ 16875 h 329868"/>
                  <a:gd name="connsiteX59" fmla="*/ 149053 w 326818"/>
                  <a:gd name="connsiteY59" fmla="*/ 54565 h 329868"/>
                  <a:gd name="connsiteX60" fmla="*/ 142758 w 326818"/>
                  <a:gd name="connsiteY60" fmla="*/ 55772 h 329868"/>
                  <a:gd name="connsiteX61" fmla="*/ 106089 w 326818"/>
                  <a:gd name="connsiteY61" fmla="*/ 70073 h 329868"/>
                  <a:gd name="connsiteX62" fmla="*/ 100849 w 326818"/>
                  <a:gd name="connsiteY62" fmla="*/ 73309 h 329868"/>
                  <a:gd name="connsiteX63" fmla="*/ 71609 w 326818"/>
                  <a:gd name="connsiteY63" fmla="*/ 48313 h 329868"/>
                  <a:gd name="connsiteX64" fmla="*/ 51772 w 326818"/>
                  <a:gd name="connsiteY64" fmla="*/ 68340 h 329868"/>
                  <a:gd name="connsiteX65" fmla="*/ 75963 w 326818"/>
                  <a:gd name="connsiteY65" fmla="*/ 97217 h 329868"/>
                  <a:gd name="connsiteX66" fmla="*/ 72423 w 326818"/>
                  <a:gd name="connsiteY66" fmla="*/ 102482 h 329868"/>
                  <a:gd name="connsiteX67" fmla="*/ 56497 w 326818"/>
                  <a:gd name="connsiteY67" fmla="*/ 138831 h 329868"/>
                  <a:gd name="connsiteX68" fmla="*/ 55084 w 326818"/>
                  <a:gd name="connsiteY68" fmla="*/ 144766 h 329868"/>
                  <a:gd name="connsiteX69" fmla="*/ 16883 w 326818"/>
                  <a:gd name="connsiteY69" fmla="*/ 147990 h 329868"/>
                  <a:gd name="connsiteX70" fmla="*/ 16875 w 326818"/>
                  <a:gd name="connsiteY70" fmla="*/ 176394 h 329868"/>
                  <a:gd name="connsiteX71" fmla="*/ 54198 w 326818"/>
                  <a:gd name="connsiteY71" fmla="*/ 179537 h 329868"/>
                  <a:gd name="connsiteX72" fmla="*/ 55392 w 326818"/>
                  <a:gd name="connsiteY72" fmla="*/ 185840 h 329868"/>
                  <a:gd name="connsiteX73" fmla="*/ 69580 w 326818"/>
                  <a:gd name="connsiteY73" fmla="*/ 222910 h 329868"/>
                  <a:gd name="connsiteX74" fmla="*/ 72719 w 326818"/>
                  <a:gd name="connsiteY74" fmla="*/ 228078 h 329868"/>
                  <a:gd name="connsiteX75" fmla="*/ 47942 w 326818"/>
                  <a:gd name="connsiteY75" fmla="*/ 257639 h 329868"/>
                  <a:gd name="connsiteX76" fmla="*/ 67770 w 326818"/>
                  <a:gd name="connsiteY76" fmla="*/ 277670 h 329868"/>
                  <a:gd name="connsiteX77" fmla="*/ 96339 w 326818"/>
                  <a:gd name="connsiteY77" fmla="*/ 253268 h 329868"/>
                  <a:gd name="connsiteX78" fmla="*/ 101676 w 326818"/>
                  <a:gd name="connsiteY78" fmla="*/ 256930 h 329868"/>
                  <a:gd name="connsiteX79" fmla="*/ 137624 w 326818"/>
                  <a:gd name="connsiteY79" fmla="*/ 272978 h 329868"/>
                  <a:gd name="connsiteX80" fmla="*/ 143539 w 326818"/>
                  <a:gd name="connsiteY80" fmla="*/ 274417 h 329868"/>
                  <a:gd name="connsiteX81" fmla="*/ 146711 w 326818"/>
                  <a:gd name="connsiteY81" fmla="*/ 312993 h 32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26818" h="329868">
                    <a:moveTo>
                      <a:pt x="190236" y="329868"/>
                    </a:moveTo>
                    <a:lnTo>
                      <a:pt x="131165" y="329868"/>
                    </a:lnTo>
                    <a:lnTo>
                      <a:pt x="127710" y="287786"/>
                    </a:lnTo>
                    <a:cubicBezTo>
                      <a:pt x="117104" y="284660"/>
                      <a:pt x="107021" y="280171"/>
                      <a:pt x="97597" y="274392"/>
                    </a:cubicBezTo>
                    <a:lnTo>
                      <a:pt x="66817" y="300683"/>
                    </a:lnTo>
                    <a:lnTo>
                      <a:pt x="25135" y="258584"/>
                    </a:lnTo>
                    <a:lnTo>
                      <a:pt x="52123" y="226382"/>
                    </a:lnTo>
                    <a:cubicBezTo>
                      <a:pt x="46799" y="216595"/>
                      <a:pt x="42795" y="206179"/>
                      <a:pt x="40171" y="195290"/>
                    </a:cubicBezTo>
                    <a:lnTo>
                      <a:pt x="0" y="191907"/>
                    </a:lnTo>
                    <a:lnTo>
                      <a:pt x="17" y="132469"/>
                    </a:lnTo>
                    <a:lnTo>
                      <a:pt x="41660" y="128963"/>
                    </a:lnTo>
                    <a:cubicBezTo>
                      <a:pt x="44765" y="118226"/>
                      <a:pt x="49233" y="108004"/>
                      <a:pt x="54996" y="98449"/>
                    </a:cubicBezTo>
                    <a:lnTo>
                      <a:pt x="28970" y="67386"/>
                    </a:lnTo>
                    <a:lnTo>
                      <a:pt x="70660" y="25291"/>
                    </a:lnTo>
                    <a:lnTo>
                      <a:pt x="102579" y="52582"/>
                    </a:lnTo>
                    <a:cubicBezTo>
                      <a:pt x="112257" y="47237"/>
                      <a:pt x="122534" y="43217"/>
                      <a:pt x="133266" y="40580"/>
                    </a:cubicBezTo>
                    <a:lnTo>
                      <a:pt x="136595" y="0"/>
                    </a:lnTo>
                    <a:lnTo>
                      <a:pt x="195657" y="0"/>
                    </a:lnTo>
                    <a:lnTo>
                      <a:pt x="199125" y="42090"/>
                    </a:lnTo>
                    <a:cubicBezTo>
                      <a:pt x="209714" y="45212"/>
                      <a:pt x="219805" y="49697"/>
                      <a:pt x="229234" y="55485"/>
                    </a:cubicBezTo>
                    <a:lnTo>
                      <a:pt x="260018" y="29173"/>
                    </a:lnTo>
                    <a:lnTo>
                      <a:pt x="301695" y="71276"/>
                    </a:lnTo>
                    <a:lnTo>
                      <a:pt x="274717" y="103473"/>
                    </a:lnTo>
                    <a:cubicBezTo>
                      <a:pt x="280041" y="113273"/>
                      <a:pt x="284036" y="123698"/>
                      <a:pt x="286656" y="134582"/>
                    </a:cubicBezTo>
                    <a:lnTo>
                      <a:pt x="326818" y="137953"/>
                    </a:lnTo>
                    <a:lnTo>
                      <a:pt x="326810" y="197404"/>
                    </a:lnTo>
                    <a:lnTo>
                      <a:pt x="285166" y="200914"/>
                    </a:lnTo>
                    <a:cubicBezTo>
                      <a:pt x="282061" y="211663"/>
                      <a:pt x="277594" y="221885"/>
                      <a:pt x="271835" y="231428"/>
                    </a:cubicBezTo>
                    <a:lnTo>
                      <a:pt x="297856" y="262482"/>
                    </a:lnTo>
                    <a:lnTo>
                      <a:pt x="256171" y="304577"/>
                    </a:lnTo>
                    <a:lnTo>
                      <a:pt x="224252" y="277294"/>
                    </a:lnTo>
                    <a:cubicBezTo>
                      <a:pt x="214561" y="282644"/>
                      <a:pt x="204289" y="286664"/>
                      <a:pt x="193560" y="289297"/>
                    </a:cubicBezTo>
                    <a:lnTo>
                      <a:pt x="190236" y="329868"/>
                    </a:lnTo>
                    <a:close/>
                    <a:moveTo>
                      <a:pt x="146711" y="312993"/>
                    </a:moveTo>
                    <a:lnTo>
                      <a:pt x="174686" y="312993"/>
                    </a:lnTo>
                    <a:lnTo>
                      <a:pt x="177774" y="275311"/>
                    </a:lnTo>
                    <a:lnTo>
                      <a:pt x="184068" y="274105"/>
                    </a:lnTo>
                    <a:cubicBezTo>
                      <a:pt x="197079" y="271607"/>
                      <a:pt x="209423" y="266798"/>
                      <a:pt x="220733" y="259808"/>
                    </a:cubicBezTo>
                    <a:lnTo>
                      <a:pt x="225973" y="256568"/>
                    </a:lnTo>
                    <a:lnTo>
                      <a:pt x="255209" y="281564"/>
                    </a:lnTo>
                    <a:lnTo>
                      <a:pt x="275041" y="261537"/>
                    </a:lnTo>
                    <a:lnTo>
                      <a:pt x="250843" y="232660"/>
                    </a:lnTo>
                    <a:lnTo>
                      <a:pt x="254395" y="227395"/>
                    </a:lnTo>
                    <a:cubicBezTo>
                      <a:pt x="261845" y="216329"/>
                      <a:pt x="267199" y="204103"/>
                      <a:pt x="270312" y="191050"/>
                    </a:cubicBezTo>
                    <a:lnTo>
                      <a:pt x="271730" y="185115"/>
                    </a:lnTo>
                    <a:lnTo>
                      <a:pt x="309930" y="181887"/>
                    </a:lnTo>
                    <a:lnTo>
                      <a:pt x="309939" y="153470"/>
                    </a:lnTo>
                    <a:lnTo>
                      <a:pt x="272620" y="150344"/>
                    </a:lnTo>
                    <a:lnTo>
                      <a:pt x="271426" y="144037"/>
                    </a:lnTo>
                    <a:cubicBezTo>
                      <a:pt x="268937" y="130836"/>
                      <a:pt x="264165" y="118357"/>
                      <a:pt x="257247" y="106937"/>
                    </a:cubicBezTo>
                    <a:lnTo>
                      <a:pt x="254125" y="101773"/>
                    </a:lnTo>
                    <a:lnTo>
                      <a:pt x="278885" y="72221"/>
                    </a:lnTo>
                    <a:lnTo>
                      <a:pt x="259061" y="52190"/>
                    </a:lnTo>
                    <a:lnTo>
                      <a:pt x="230487" y="76608"/>
                    </a:lnTo>
                    <a:lnTo>
                      <a:pt x="225155" y="72946"/>
                    </a:lnTo>
                    <a:cubicBezTo>
                      <a:pt x="214186" y="65424"/>
                      <a:pt x="202091" y="60024"/>
                      <a:pt x="189211" y="56894"/>
                    </a:cubicBezTo>
                    <a:lnTo>
                      <a:pt x="183288" y="55460"/>
                    </a:lnTo>
                    <a:lnTo>
                      <a:pt x="180115" y="16875"/>
                    </a:lnTo>
                    <a:lnTo>
                      <a:pt x="152141" y="16875"/>
                    </a:lnTo>
                    <a:lnTo>
                      <a:pt x="149053" y="54565"/>
                    </a:lnTo>
                    <a:lnTo>
                      <a:pt x="142758" y="55772"/>
                    </a:lnTo>
                    <a:cubicBezTo>
                      <a:pt x="129722" y="58282"/>
                      <a:pt x="117383" y="63091"/>
                      <a:pt x="106089" y="70073"/>
                    </a:cubicBezTo>
                    <a:lnTo>
                      <a:pt x="100849" y="73309"/>
                    </a:lnTo>
                    <a:lnTo>
                      <a:pt x="71609" y="48313"/>
                    </a:lnTo>
                    <a:lnTo>
                      <a:pt x="51772" y="68340"/>
                    </a:lnTo>
                    <a:lnTo>
                      <a:pt x="75963" y="97217"/>
                    </a:lnTo>
                    <a:lnTo>
                      <a:pt x="72423" y="102482"/>
                    </a:lnTo>
                    <a:cubicBezTo>
                      <a:pt x="64960" y="113573"/>
                      <a:pt x="59602" y="125803"/>
                      <a:pt x="56497" y="138831"/>
                    </a:cubicBezTo>
                    <a:lnTo>
                      <a:pt x="55084" y="144766"/>
                    </a:lnTo>
                    <a:lnTo>
                      <a:pt x="16883" y="147990"/>
                    </a:lnTo>
                    <a:lnTo>
                      <a:pt x="16875" y="176394"/>
                    </a:lnTo>
                    <a:lnTo>
                      <a:pt x="54198" y="179537"/>
                    </a:lnTo>
                    <a:lnTo>
                      <a:pt x="55392" y="185840"/>
                    </a:lnTo>
                    <a:cubicBezTo>
                      <a:pt x="57885" y="199045"/>
                      <a:pt x="62661" y="211515"/>
                      <a:pt x="69580" y="222910"/>
                    </a:cubicBezTo>
                    <a:lnTo>
                      <a:pt x="72719" y="228078"/>
                    </a:lnTo>
                    <a:lnTo>
                      <a:pt x="47942" y="257639"/>
                    </a:lnTo>
                    <a:lnTo>
                      <a:pt x="67770" y="277670"/>
                    </a:lnTo>
                    <a:lnTo>
                      <a:pt x="96339" y="253268"/>
                    </a:lnTo>
                    <a:lnTo>
                      <a:pt x="101676" y="256930"/>
                    </a:lnTo>
                    <a:cubicBezTo>
                      <a:pt x="112628" y="264444"/>
                      <a:pt x="124719" y="269848"/>
                      <a:pt x="137624" y="272978"/>
                    </a:cubicBezTo>
                    <a:lnTo>
                      <a:pt x="143539" y="274417"/>
                    </a:lnTo>
                    <a:lnTo>
                      <a:pt x="146711" y="31299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자유형: 도형 72">
                <a:extLst>
                  <a:ext uri="{FF2B5EF4-FFF2-40B4-BE49-F238E27FC236}">
                    <a16:creationId xmlns:a16="http://schemas.microsoft.com/office/drawing/2014/main" id="{EC0E6254-3B73-45E1-BBEB-C3070CD39796}"/>
                  </a:ext>
                </a:extLst>
              </p:cNvPr>
              <p:cNvSpPr/>
              <p:nvPr/>
            </p:nvSpPr>
            <p:spPr>
              <a:xfrm>
                <a:off x="8137915" y="5509966"/>
                <a:ext cx="136442" cy="137619"/>
              </a:xfrm>
              <a:custGeom>
                <a:avLst/>
                <a:gdLst>
                  <a:gd name="connsiteX0" fmla="*/ 68217 w 136442"/>
                  <a:gd name="connsiteY0" fmla="*/ 137620 h 137619"/>
                  <a:gd name="connsiteX1" fmla="*/ 0 w 136442"/>
                  <a:gd name="connsiteY1" fmla="*/ 68812 h 137619"/>
                  <a:gd name="connsiteX2" fmla="*/ 68217 w 136442"/>
                  <a:gd name="connsiteY2" fmla="*/ 0 h 137619"/>
                  <a:gd name="connsiteX3" fmla="*/ 136443 w 136442"/>
                  <a:gd name="connsiteY3" fmla="*/ 68812 h 137619"/>
                  <a:gd name="connsiteX4" fmla="*/ 68217 w 136442"/>
                  <a:gd name="connsiteY4" fmla="*/ 137620 h 137619"/>
                  <a:gd name="connsiteX5" fmla="*/ 68217 w 136442"/>
                  <a:gd name="connsiteY5" fmla="*/ 16879 h 137619"/>
                  <a:gd name="connsiteX6" fmla="*/ 16875 w 136442"/>
                  <a:gd name="connsiteY6" fmla="*/ 68816 h 137619"/>
                  <a:gd name="connsiteX7" fmla="*/ 68217 w 136442"/>
                  <a:gd name="connsiteY7" fmla="*/ 120749 h 137619"/>
                  <a:gd name="connsiteX8" fmla="*/ 119568 w 136442"/>
                  <a:gd name="connsiteY8" fmla="*/ 68816 h 137619"/>
                  <a:gd name="connsiteX9" fmla="*/ 68217 w 136442"/>
                  <a:gd name="connsiteY9" fmla="*/ 16879 h 1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42" h="137619">
                    <a:moveTo>
                      <a:pt x="68217" y="137620"/>
                    </a:moveTo>
                    <a:cubicBezTo>
                      <a:pt x="30603" y="137620"/>
                      <a:pt x="0" y="106755"/>
                      <a:pt x="0" y="68812"/>
                    </a:cubicBezTo>
                    <a:cubicBezTo>
                      <a:pt x="0" y="30869"/>
                      <a:pt x="30603" y="0"/>
                      <a:pt x="68217" y="0"/>
                    </a:cubicBezTo>
                    <a:cubicBezTo>
                      <a:pt x="105840" y="0"/>
                      <a:pt x="136443" y="30864"/>
                      <a:pt x="136443" y="68812"/>
                    </a:cubicBezTo>
                    <a:cubicBezTo>
                      <a:pt x="136443" y="106755"/>
                      <a:pt x="105840" y="137620"/>
                      <a:pt x="68217" y="137620"/>
                    </a:cubicBezTo>
                    <a:close/>
                    <a:moveTo>
                      <a:pt x="68217" y="16879"/>
                    </a:moveTo>
                    <a:cubicBezTo>
                      <a:pt x="39909" y="16879"/>
                      <a:pt x="16875" y="40175"/>
                      <a:pt x="16875" y="68816"/>
                    </a:cubicBezTo>
                    <a:cubicBezTo>
                      <a:pt x="16875" y="97449"/>
                      <a:pt x="39905" y="120749"/>
                      <a:pt x="68217" y="120749"/>
                    </a:cubicBezTo>
                    <a:cubicBezTo>
                      <a:pt x="96538" y="120749"/>
                      <a:pt x="119568" y="97453"/>
                      <a:pt x="119568" y="68816"/>
                    </a:cubicBezTo>
                    <a:cubicBezTo>
                      <a:pt x="119568" y="40179"/>
                      <a:pt x="96538" y="16879"/>
                      <a:pt x="68217" y="1687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34649-2553-4569-8E80-7DFC46837D87}"/>
              </a:ext>
            </a:extLst>
          </p:cNvPr>
          <p:cNvSpPr/>
          <p:nvPr/>
        </p:nvSpPr>
        <p:spPr>
          <a:xfrm>
            <a:off x="51766" y="3814499"/>
            <a:ext cx="7704009" cy="1828800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046377E2-AB48-44B9-9574-C9BA181183B6}"/>
              </a:ext>
            </a:extLst>
          </p:cNvPr>
          <p:cNvSpPr/>
          <p:nvPr/>
        </p:nvSpPr>
        <p:spPr>
          <a:xfrm flipH="1">
            <a:off x="5913775" y="4"/>
            <a:ext cx="6278227" cy="6857999"/>
          </a:xfrm>
          <a:custGeom>
            <a:avLst/>
            <a:gdLst>
              <a:gd name="connsiteX0" fmla="*/ 6278226 w 6278226"/>
              <a:gd name="connsiteY0" fmla="*/ 0 h 6857999"/>
              <a:gd name="connsiteX1" fmla="*/ 0 w 6278226"/>
              <a:gd name="connsiteY1" fmla="*/ 0 h 6857999"/>
              <a:gd name="connsiteX2" fmla="*/ 0 w 6278226"/>
              <a:gd name="connsiteY2" fmla="*/ 6857999 h 6857999"/>
              <a:gd name="connsiteX3" fmla="*/ 3298700 w 627822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226" h="6857999">
                <a:moveTo>
                  <a:pt x="6278226" y="0"/>
                </a:moveTo>
                <a:lnTo>
                  <a:pt x="0" y="0"/>
                </a:lnTo>
                <a:lnTo>
                  <a:pt x="0" y="6857999"/>
                </a:lnTo>
                <a:lnTo>
                  <a:pt x="3298700" y="685799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 latinLnBrk="0">
              <a:defRPr/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054147" y="3909714"/>
            <a:ext cx="4860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/>
              <a:t>Clock_watch</a:t>
            </a:r>
            <a:endParaRPr lang="en-US" altLang="ko-KR" sz="32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50285" y="4473749"/>
            <a:ext cx="4860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/>
              <a:t>Clock_stopwatch</a:t>
            </a:r>
            <a:endParaRPr lang="en-US" altLang="ko-KR" sz="32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677758" y="4967024"/>
            <a:ext cx="4860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/>
              <a:t>Clock_cook</a:t>
            </a:r>
            <a:endParaRPr lang="en-US" altLang="ko-KR" sz="32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990320" y="1898739"/>
            <a:ext cx="4860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/>
              <a:t>감사합니다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9374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118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G마켓 산스 TTF Bold</vt:lpstr>
      <vt:lpstr>G마켓 산스 TTF Medium</vt:lpstr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48</cp:revision>
  <dcterms:created xsi:type="dcterms:W3CDTF">2024-07-29T09:50:49Z</dcterms:created>
  <dcterms:modified xsi:type="dcterms:W3CDTF">2024-07-30T01:35:00Z</dcterms:modified>
</cp:coreProperties>
</file>