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308" r:id="rId5"/>
    <p:sldId id="292" r:id="rId6"/>
    <p:sldId id="303" r:id="rId7"/>
    <p:sldId id="295" r:id="rId8"/>
    <p:sldId id="304" r:id="rId9"/>
    <p:sldId id="279" r:id="rId10"/>
    <p:sldId id="300" r:id="rId11"/>
    <p:sldId id="283" r:id="rId12"/>
    <p:sldId id="298" r:id="rId13"/>
    <p:sldId id="287" r:id="rId14"/>
    <p:sldId id="302" r:id="rId15"/>
    <p:sldId id="297" r:id="rId16"/>
    <p:sldId id="306" r:id="rId17"/>
    <p:sldId id="294" r:id="rId18"/>
    <p:sldId id="296" r:id="rId19"/>
    <p:sldId id="30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D60"/>
    <a:srgbClr val="718EA0"/>
    <a:srgbClr val="6C899B"/>
    <a:srgbClr val="F3F9FB"/>
    <a:srgbClr val="F9FCFD"/>
    <a:srgbClr val="23B0C3"/>
    <a:srgbClr val="146772"/>
    <a:srgbClr val="95E2EC"/>
    <a:srgbClr val="D0C6E9"/>
    <a:srgbClr val="FAD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292" y="82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874470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스팀 댓글 분석을 통한 </a:t>
            </a:r>
            <a:endParaRPr lang="en-US" altLang="ko-KR" sz="6600" b="1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유사 게임 추천</a:t>
            </a:r>
            <a:endParaRPr lang="en-US" altLang="ko-KR" sz="6600" b="1" spc="-15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7715963" y="4659078"/>
            <a:ext cx="2201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  <a:latin typeface="+mj-ea"/>
                <a:ea typeface="+mj-ea"/>
              </a:rPr>
              <a:t>지갑지킴이</a:t>
            </a:r>
            <a:endParaRPr lang="ko-KR" altLang="en-US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8001463" y="5280474"/>
            <a:ext cx="3832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  <a:latin typeface="+mj-ea"/>
                <a:ea typeface="+mj-ea"/>
              </a:rPr>
              <a:t>박도월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 err="1" smtClean="0">
                <a:solidFill>
                  <a:schemeClr val="bg1"/>
                </a:solidFill>
                <a:latin typeface="+mj-ea"/>
                <a:ea typeface="+mj-ea"/>
              </a:rPr>
              <a:t>손영빈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신현택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 err="1" smtClean="0">
                <a:solidFill>
                  <a:schemeClr val="bg1"/>
                </a:solidFill>
                <a:latin typeface="+mj-ea"/>
                <a:ea typeface="+mj-ea"/>
              </a:rPr>
              <a:t>이동제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896507" y="160422"/>
            <a:ext cx="1992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>
                <a:solidFill>
                  <a:schemeClr val="accent1"/>
                </a:solidFill>
                <a:latin typeface="+mj-ea"/>
                <a:ea typeface="+mj-ea"/>
              </a:rPr>
              <a:t>wordcloud</a:t>
            </a:r>
            <a:endParaRPr lang="en-US" altLang="ko-KR" sz="28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053" y="1371233"/>
            <a:ext cx="90106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5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274947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300" dirty="0" smtClean="0">
                  <a:solidFill>
                    <a:schemeClr val="bg1"/>
                  </a:solidFill>
                  <a:latin typeface="+mn-ea"/>
                </a:rPr>
                <a:t>Word2Vec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611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 smtClean="0">
                <a:solidFill>
                  <a:schemeClr val="accent1"/>
                </a:solidFill>
                <a:latin typeface="+mj-ea"/>
                <a:ea typeface="+mj-ea"/>
              </a:rPr>
              <a:t>Word2Vec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34" y="3133684"/>
            <a:ext cx="11155332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2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91751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5798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어플리케이션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93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08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  <a:latin typeface="+mj-ea"/>
                <a:ea typeface="+mj-ea"/>
              </a:rPr>
              <a:t>어플리케이션</a:t>
            </a:r>
            <a:endParaRPr lang="ko-KR" altLang="en-US" sz="2800" b="1" spc="-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849" y="1715965"/>
            <a:ext cx="58578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3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08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  <a:latin typeface="+mj-ea"/>
                <a:ea typeface="+mj-ea"/>
              </a:rPr>
              <a:t>어플리케이션</a:t>
            </a:r>
            <a:endParaRPr lang="ko-KR" altLang="en-US" sz="2800" b="1" spc="-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35" y="1911133"/>
            <a:ext cx="5190412" cy="32664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444" y="2018894"/>
            <a:ext cx="6419667" cy="305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7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069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어플리케이션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42" y="1984738"/>
            <a:ext cx="4797303" cy="29286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232" y="1906867"/>
            <a:ext cx="6397690" cy="308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0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66423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47269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err="1" smtClean="0">
                  <a:solidFill>
                    <a:schemeClr val="bg1"/>
                  </a:solidFill>
                  <a:latin typeface="+mn-ea"/>
                </a:rPr>
                <a:t>느낀점</a:t>
              </a:r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 및 개선점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746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5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693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  <a:latin typeface="+mj-ea"/>
                <a:ea typeface="+mj-ea"/>
              </a:rPr>
              <a:t>느낀 점 및 개선점</a:t>
            </a:r>
            <a:endParaRPr lang="ko-KR" altLang="en-US" sz="2800" b="1" spc="-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6508" y="2323059"/>
            <a:ext cx="402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● 데이터 </a:t>
            </a:r>
            <a:r>
              <a:rPr lang="ko-KR" altLang="en-US" b="1" dirty="0" err="1" smtClean="0">
                <a:latin typeface="+mj-ea"/>
                <a:ea typeface="+mj-ea"/>
              </a:rPr>
              <a:t>크롤링이</a:t>
            </a:r>
            <a:r>
              <a:rPr lang="ko-KR" altLang="en-US" b="1" dirty="0" smtClean="0">
                <a:latin typeface="+mj-ea"/>
                <a:ea typeface="+mj-ea"/>
              </a:rPr>
              <a:t> 어려웠음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6507" y="4192509"/>
            <a:ext cx="757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● 한국어 리뷰가 적어 영어 리뷰를 </a:t>
            </a:r>
            <a:r>
              <a:rPr lang="ko-KR" altLang="en-US" b="1" dirty="0" smtClean="0">
                <a:latin typeface="+mj-ea"/>
                <a:ea typeface="+mj-ea"/>
              </a:rPr>
              <a:t>자동번역하여 사용한 </a:t>
            </a:r>
            <a:r>
              <a:rPr lang="ko-KR" altLang="en-US" b="1" smtClean="0">
                <a:latin typeface="+mj-ea"/>
                <a:ea typeface="+mj-ea"/>
              </a:rPr>
              <a:t>게임들이 있음 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6507" y="1740876"/>
            <a:ext cx="135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느낀 점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6507" y="3028143"/>
            <a:ext cx="135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개선점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6507" y="3610326"/>
            <a:ext cx="558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● 추천 게임의 상점 링크 넣기 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25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2.ruliweb.com/ori/17/03/24/15affc8b6cf51a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44263" y="1960684"/>
            <a:ext cx="3789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err="1" smtClean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감사합니</a:t>
            </a:r>
            <a:endParaRPr lang="ko-KR" altLang="en-US" sz="6600" dirty="0">
              <a:solidFill>
                <a:schemeClr val="bg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9" b="99325" l="9906" r="89937">
                        <a14:foregroundMark x1="50157" y1="43508" x2="50314" y2="46037"/>
                        <a14:foregroundMark x1="54560" y1="43676" x2="55189" y2="45531"/>
                        <a14:backgroundMark x1="57390" y1="91737" x2="58962" y2="91906"/>
                        <a14:backgroundMark x1="57862" y1="91906" x2="60377" y2="91906"/>
                        <a14:backgroundMark x1="59906" y1="91568" x2="64465" y2="90388"/>
                        <a14:backgroundMark x1="61321" y1="91568" x2="55660" y2="919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36605" y="1222132"/>
            <a:ext cx="4179392" cy="38968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44263" y="2998176"/>
            <a:ext cx="15620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다</a:t>
            </a:r>
            <a:endParaRPr lang="ko-KR" altLang="en-US" sz="6600" dirty="0">
              <a:solidFill>
                <a:schemeClr val="bg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675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93115" y="2357652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85007" y="2300644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  <a:latin typeface="+mj-ea"/>
                <a:ea typeface="+mj-ea"/>
              </a:rPr>
              <a:t>프로젝트 목적</a:t>
            </a:r>
            <a:endParaRPr lang="ko-KR" altLang="en-US" sz="2800" spc="-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6190856" y="2362199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6919616" y="2300644"/>
            <a:ext cx="1875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  <a:latin typeface="+mj-ea"/>
                <a:ea typeface="+mj-ea"/>
              </a:rPr>
              <a:t>데이터 수집</a:t>
            </a:r>
            <a:endParaRPr lang="ko-KR" altLang="en-US" sz="2800" spc="-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49835" y="3472400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621875" y="3406080"/>
            <a:ext cx="1768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 smtClean="0">
                <a:solidFill>
                  <a:schemeClr val="accent1"/>
                </a:solidFill>
                <a:latin typeface="+mj-ea"/>
                <a:ea typeface="+mj-ea"/>
              </a:rPr>
              <a:t>Word Cloud</a:t>
            </a:r>
            <a:endParaRPr lang="ko-KR" altLang="en-US" sz="2800" spc="-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6190856" y="3472006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6919616" y="3410451"/>
            <a:ext cx="1872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 smtClean="0">
                <a:solidFill>
                  <a:schemeClr val="accent1"/>
                </a:solidFill>
                <a:latin typeface="+mj-ea"/>
                <a:ea typeface="+mj-ea"/>
              </a:rPr>
              <a:t>Word2Vector</a:t>
            </a:r>
            <a:endParaRPr lang="ko-KR" altLang="en-US" sz="2800" spc="-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  <a:latin typeface="+mn-ea"/>
              </a:rPr>
              <a:t>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49835" y="4531627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578595" y="4470072"/>
            <a:ext cx="2108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smtClean="0">
                <a:solidFill>
                  <a:schemeClr val="accent1"/>
                </a:solidFill>
                <a:latin typeface="+mj-ea"/>
                <a:ea typeface="+mj-ea"/>
              </a:rPr>
              <a:t>어플리케이션</a:t>
            </a:r>
            <a:endParaRPr lang="ko-KR" altLang="en-US" sz="2800" spc="-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6190856" y="4470072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6919616" y="4408517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err="1" smtClean="0">
                <a:solidFill>
                  <a:schemeClr val="accent1"/>
                </a:solidFill>
                <a:latin typeface="+mj-ea"/>
                <a:ea typeface="+mj-ea"/>
              </a:rPr>
              <a:t>느낀점</a:t>
            </a:r>
            <a:r>
              <a:rPr lang="ko-KR" altLang="en-US" sz="2800" spc="-300" dirty="0" smtClean="0">
                <a:solidFill>
                  <a:schemeClr val="accent1"/>
                </a:solidFill>
                <a:latin typeface="+mj-ea"/>
                <a:ea typeface="+mj-ea"/>
              </a:rPr>
              <a:t> 및 개선점</a:t>
            </a:r>
            <a:endParaRPr lang="ko-KR" altLang="en-US" sz="2800" spc="-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1774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데이터 수집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9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 Black"/>
                  <a:ea typeface="+mj-ea"/>
                  <a:cs typeface="+mn-cs"/>
                </a:rPr>
                <a:t>1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/>
                <a:ea typeface="+mj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1774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800" b="1" i="0" u="none" strike="noStrike" kern="1200" cap="none" spc="-30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데이터 수집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106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875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  <a:latin typeface="+mj-ea"/>
                <a:ea typeface="+mj-ea"/>
              </a:rPr>
              <a:t>데이터 수집</a:t>
            </a:r>
            <a:endParaRPr lang="ko-KR" altLang="en-US" sz="2800" b="1" spc="-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14" y="941469"/>
            <a:ext cx="5185686" cy="54660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57223" y="3042811"/>
            <a:ext cx="1883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ea"/>
                <a:ea typeface="+mj-ea"/>
              </a:rPr>
              <a:t>800</a:t>
            </a:r>
            <a:r>
              <a:rPr lang="ko-KR" altLang="en-US" sz="2000" b="1" dirty="0" smtClean="0">
                <a:latin typeface="+mj-ea"/>
                <a:ea typeface="+mj-ea"/>
              </a:rPr>
              <a:t>개의 게임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891" y="3773121"/>
            <a:ext cx="2030840" cy="205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8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875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  <a:latin typeface="+mj-ea"/>
                <a:ea typeface="+mj-ea"/>
              </a:rPr>
              <a:t>데이터 수집</a:t>
            </a:r>
            <a:endParaRPr lang="ko-KR" altLang="en-US" sz="2800" b="1" spc="-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212" y="1582082"/>
            <a:ext cx="9164329" cy="281026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914774" y="2479562"/>
            <a:ext cx="8634047" cy="4228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25744" y="3687039"/>
            <a:ext cx="7084423" cy="7053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28704" y="4786111"/>
            <a:ext cx="9891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예시 </a:t>
            </a:r>
            <a:endParaRPr lang="en-US" altLang="ko-KR" dirty="0" smtClean="0"/>
          </a:p>
          <a:p>
            <a:r>
              <a:rPr lang="ko-KR" altLang="en-US" dirty="0" smtClean="0"/>
              <a:t>게임 링크 </a:t>
            </a:r>
            <a:r>
              <a:rPr lang="en-US" altLang="ko-KR" dirty="0" smtClean="0"/>
              <a:t>:https</a:t>
            </a:r>
            <a:r>
              <a:rPr lang="en-US" altLang="ko-KR" dirty="0"/>
              <a:t>://store.steampowered.com/app/1623730/</a:t>
            </a:r>
            <a:r>
              <a:rPr lang="en-US" altLang="ko-KR" dirty="0" err="1"/>
              <a:t>Palworld</a:t>
            </a:r>
            <a:r>
              <a:rPr lang="en-US" altLang="ko-KR" dirty="0" smtClean="0"/>
              <a:t>/</a:t>
            </a:r>
          </a:p>
          <a:p>
            <a:r>
              <a:rPr lang="ko-KR" altLang="en-US" dirty="0" smtClean="0"/>
              <a:t>리뷰 링크 </a:t>
            </a:r>
            <a:r>
              <a:rPr lang="en-US" altLang="ko-KR" dirty="0"/>
              <a:t>: https://steamcommunity.com/app/1623730/reviews/?filterLanguage=koreana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89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875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  <a:latin typeface="+mj-ea"/>
                <a:ea typeface="+mj-ea"/>
              </a:rPr>
              <a:t>데이터 수집</a:t>
            </a:r>
            <a:endParaRPr lang="ko-KR" altLang="en-US" sz="2800" b="1" spc="-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97" y="960186"/>
            <a:ext cx="5943303" cy="54434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868" y="4015959"/>
            <a:ext cx="1952625" cy="19335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03948" y="3281802"/>
            <a:ext cx="5400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j-ea"/>
                <a:ea typeface="+mj-ea"/>
              </a:rPr>
              <a:t>한 개의 게임 당 최대 </a:t>
            </a:r>
            <a:r>
              <a:rPr lang="en-US" altLang="ko-KR" sz="2000" b="1" dirty="0" smtClean="0">
                <a:latin typeface="+mj-ea"/>
                <a:ea typeface="+mj-ea"/>
              </a:rPr>
              <a:t>200</a:t>
            </a:r>
            <a:r>
              <a:rPr lang="ko-KR" altLang="en-US" sz="2000" b="1" dirty="0" smtClean="0">
                <a:latin typeface="+mj-ea"/>
                <a:ea typeface="+mj-ea"/>
              </a:rPr>
              <a:t>개의 댓글을  수집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148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26831"/>
          <a:stretch/>
        </p:blipFill>
        <p:spPr>
          <a:xfrm>
            <a:off x="592386" y="1150198"/>
            <a:ext cx="9917447" cy="3651811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875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  <a:latin typeface="+mj-ea"/>
                <a:ea typeface="+mj-ea"/>
              </a:rPr>
              <a:t>데이터 수집</a:t>
            </a:r>
            <a:endParaRPr lang="ko-KR" altLang="en-US" sz="2800" b="1" spc="-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287" y="3501847"/>
            <a:ext cx="7534275" cy="26003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83287" y="3501847"/>
            <a:ext cx="7534275" cy="3729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41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1245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300" dirty="0" smtClean="0">
                  <a:solidFill>
                    <a:schemeClr val="bg1"/>
                  </a:solidFill>
                  <a:latin typeface="+mn-ea"/>
                </a:rPr>
                <a:t>Word Cloud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141</Words>
  <Application>Microsoft Office PowerPoint</Application>
  <PresentationFormat>와이드스크린</PresentationFormat>
  <Paragraphs>62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Pretendard</vt:lpstr>
      <vt:lpstr>Pretendard Black</vt:lpstr>
      <vt:lpstr>궁서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Administrator1</cp:lastModifiedBy>
  <cp:revision>70</cp:revision>
  <dcterms:created xsi:type="dcterms:W3CDTF">2022-08-03T01:14:38Z</dcterms:created>
  <dcterms:modified xsi:type="dcterms:W3CDTF">2024-02-07T07:15:27Z</dcterms:modified>
</cp:coreProperties>
</file>