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310" r:id="rId5"/>
    <p:sldId id="308" r:id="rId6"/>
    <p:sldId id="292" r:id="rId7"/>
    <p:sldId id="303" r:id="rId8"/>
    <p:sldId id="295" r:id="rId9"/>
    <p:sldId id="304" r:id="rId10"/>
    <p:sldId id="279" r:id="rId11"/>
    <p:sldId id="300" r:id="rId12"/>
    <p:sldId id="283" r:id="rId13"/>
    <p:sldId id="298" r:id="rId14"/>
    <p:sldId id="287" r:id="rId15"/>
    <p:sldId id="302" r:id="rId16"/>
    <p:sldId id="297" r:id="rId17"/>
    <p:sldId id="306" r:id="rId18"/>
    <p:sldId id="294" r:id="rId19"/>
    <p:sldId id="296" r:id="rId20"/>
    <p:sldId id="309" r:id="rId21"/>
    <p:sldId id="30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CFD"/>
    <a:srgbClr val="224D60"/>
    <a:srgbClr val="718EA0"/>
    <a:srgbClr val="6C899B"/>
    <a:srgbClr val="F3F9FB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08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74470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스팀 댓글 분석을 통한 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유사 게임 추천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7715963" y="4659078"/>
            <a:ext cx="220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chemeClr val="bg1"/>
                </a:solidFill>
                <a:latin typeface="+mj-ea"/>
                <a:ea typeface="+mj-ea"/>
              </a:rPr>
              <a:t>지갑지킴이</a:t>
            </a:r>
            <a:endParaRPr lang="ko-KR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8001463" y="5280474"/>
            <a:ext cx="383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박도월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손영빈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신현택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</a:rPr>
              <a:t>이동제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1245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Word Cloud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896507" y="160422"/>
            <a:ext cx="1992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 smtClean="0">
                <a:solidFill>
                  <a:schemeClr val="accent1"/>
                </a:solidFill>
                <a:latin typeface="+mj-ea"/>
                <a:ea typeface="+mj-ea"/>
              </a:rPr>
              <a:t>wordcloud</a:t>
            </a:r>
            <a:endParaRPr lang="en-US" altLang="ko-KR" sz="28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53" y="1599833"/>
            <a:ext cx="9010650" cy="446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927100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Arial Black" panose="020B0A04020102020204" pitchFamily="34" charset="0"/>
              </a:rPr>
              <a:t>팰월드</a:t>
            </a:r>
            <a:r>
              <a:rPr lang="en-US" altLang="ko-KR" sz="2400" dirty="0">
                <a:latin typeface="Arial Black" panose="020B0A04020102020204" pitchFamily="34" charset="0"/>
              </a:rPr>
              <a:t> </a:t>
            </a:r>
            <a:r>
              <a:rPr lang="en-US" altLang="ko-KR" sz="2400" dirty="0" smtClean="0">
                <a:latin typeface="Arial Black" panose="020B0A04020102020204" pitchFamily="34" charset="0"/>
              </a:rPr>
              <a:t>word cloud</a:t>
            </a:r>
            <a:endParaRPr lang="ko-KR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74947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Word2Vec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611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Word2Vec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3133684"/>
            <a:ext cx="111553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579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어플리케이션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40" y="2223965"/>
            <a:ext cx="5857875" cy="361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834" y="1388021"/>
            <a:ext cx="450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어플리케이션 초기 화면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39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5" y="2279130"/>
            <a:ext cx="5190412" cy="32664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0287"/>
          <a:stretch/>
        </p:blipFill>
        <p:spPr>
          <a:xfrm>
            <a:off x="5797733" y="2190230"/>
            <a:ext cx="6237110" cy="35374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4834" y="1388021"/>
            <a:ext cx="450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게임 이름을 이용한 추천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33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어플리케이션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2" y="2835638"/>
            <a:ext cx="4797303" cy="2928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14652"/>
          <a:stretch/>
        </p:blipFill>
        <p:spPr>
          <a:xfrm>
            <a:off x="5487132" y="2446687"/>
            <a:ext cx="6561678" cy="37065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0442" y="1523399"/>
            <a:ext cx="450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특정 장르와 키워드를 통한 게임 추천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64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72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err="1" smtClean="0">
                  <a:solidFill>
                    <a:schemeClr val="bg1"/>
                  </a:solidFill>
                  <a:latin typeface="+mn-ea"/>
                </a:rPr>
                <a:t>느낀점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 및 개선점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4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693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느낀 점 및 개선점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6508" y="2323059"/>
            <a:ext cx="525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</a:t>
            </a:r>
            <a:r>
              <a:rPr lang="ko-KR" altLang="en-US" b="1" dirty="0" err="1" smtClean="0">
                <a:latin typeface="+mj-ea"/>
                <a:ea typeface="+mj-ea"/>
              </a:rPr>
              <a:t>웹페이지를</a:t>
            </a:r>
            <a:r>
              <a:rPr lang="ko-KR" altLang="en-US" b="1" dirty="0" smtClean="0">
                <a:latin typeface="+mj-ea"/>
                <a:ea typeface="+mj-ea"/>
              </a:rPr>
              <a:t> 이용한 데이터 </a:t>
            </a:r>
            <a:r>
              <a:rPr lang="ko-KR" altLang="en-US" b="1" dirty="0" err="1" smtClean="0">
                <a:latin typeface="+mj-ea"/>
                <a:ea typeface="+mj-ea"/>
              </a:rPr>
              <a:t>크롤링이</a:t>
            </a:r>
            <a:r>
              <a:rPr lang="ko-KR" altLang="en-US" b="1" dirty="0" smtClean="0">
                <a:latin typeface="+mj-ea"/>
                <a:ea typeface="+mj-ea"/>
              </a:rPr>
              <a:t> 어려웠음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507" y="4979909"/>
            <a:ext cx="757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한국어 리뷰가 적어 영어 리뷰를 자동번역하여 사용한 </a:t>
            </a:r>
            <a:r>
              <a:rPr lang="ko-KR" altLang="en-US" b="1" smtClean="0">
                <a:latin typeface="+mj-ea"/>
                <a:ea typeface="+mj-ea"/>
              </a:rPr>
              <a:t>게임들이 있음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507" y="1740876"/>
            <a:ext cx="135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느낀 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507" y="3815543"/>
            <a:ext cx="135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개선점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6507" y="4397726"/>
            <a:ext cx="5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추천 게임의 상점 링크 넣기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6507" y="3081992"/>
            <a:ext cx="5250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j-ea"/>
                <a:ea typeface="+mj-ea"/>
              </a:rPr>
              <a:t>● 어플리케이션에 새 창을 추가하는데 어려웠음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25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93115" y="235765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프로젝트 목적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6190856" y="2362199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6919616" y="2300644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9835" y="3472400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621875" y="3406080"/>
            <a:ext cx="176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Word Cloud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6190856" y="3472006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6919616" y="3410451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Word2Vector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+mn-ea"/>
              </a:rPr>
              <a:t>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9835" y="4531627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8595" y="4470072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어플리케이션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6190856" y="4470072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6919616" y="4408517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err="1" smtClean="0">
                <a:solidFill>
                  <a:schemeClr val="accent1"/>
                </a:solidFill>
                <a:latin typeface="+mj-ea"/>
                <a:ea typeface="+mj-ea"/>
              </a:rPr>
              <a:t>느낀점</a:t>
            </a:r>
            <a:r>
              <a:rPr lang="ko-KR" altLang="en-US" sz="2800" spc="-300" dirty="0" smtClean="0">
                <a:solidFill>
                  <a:schemeClr val="accent1"/>
                </a:solidFill>
                <a:latin typeface="+mj-ea"/>
                <a:ea typeface="+mj-ea"/>
              </a:rPr>
              <a:t> 및 개선점</a:t>
            </a:r>
            <a:endParaRPr lang="ko-KR" altLang="en-US" sz="28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0" y="2730500"/>
            <a:ext cx="6515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>
                <a:solidFill>
                  <a:srgbClr val="F9FCFD"/>
                </a:solidFill>
                <a:latin typeface="Arial Black" panose="020B0A04020102020204" pitchFamily="34" charset="0"/>
              </a:rPr>
              <a:t>Q &amp; A</a:t>
            </a:r>
            <a:endParaRPr lang="ko-KR" altLang="en-US" sz="8000" dirty="0">
              <a:solidFill>
                <a:srgbClr val="F9FCF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2.ruliweb.com/ori/17/03/24/15affc8b6cf51a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44262" y="1960684"/>
            <a:ext cx="4519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감사합니다</a:t>
            </a:r>
            <a:endParaRPr lang="ko-KR" altLang="en-US" sz="6600" dirty="0">
              <a:solidFill>
                <a:schemeClr val="bg1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9" b="99325" l="9906" r="89937">
                        <a14:foregroundMark x1="50157" y1="43508" x2="50314" y2="46037"/>
                        <a14:foregroundMark x1="54560" y1="43676" x2="55189" y2="45531"/>
                        <a14:backgroundMark x1="57390" y1="91737" x2="58962" y2="91906"/>
                        <a14:backgroundMark x1="57862" y1="91906" x2="60377" y2="91906"/>
                        <a14:backgroundMark x1="59906" y1="91568" x2="64465" y2="90388"/>
                        <a14:backgroundMark x1="61321" y1="91568" x2="55660" y2="91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6605" y="1222132"/>
            <a:ext cx="4179392" cy="3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5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7433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프로젝트 목적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프로젝트 목적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6508" y="2323059"/>
            <a:ext cx="946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특정 게임에 대해 유사한 댓글을 찾아냄으로 비슷한 취향의 게임을 찾아 보는 것을 목표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6508" y="3079722"/>
            <a:ext cx="993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● 특정 </a:t>
            </a:r>
            <a:r>
              <a:rPr lang="ko-KR" altLang="en-US" b="1" dirty="0" smtClean="0">
                <a:latin typeface="+mj-ea"/>
                <a:ea typeface="+mj-ea"/>
              </a:rPr>
              <a:t>키워드를 </a:t>
            </a:r>
            <a:r>
              <a:rPr lang="ko-KR" altLang="en-US" b="1" dirty="0" smtClean="0">
                <a:latin typeface="+mj-ea"/>
                <a:ea typeface="+mj-ea"/>
              </a:rPr>
              <a:t>이용하여 키워드와 관련된 게임을 찾아 보는 것을 목표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46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1774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데이터 수집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0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941469"/>
            <a:ext cx="5185686" cy="5466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57223" y="3042811"/>
            <a:ext cx="1883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800</a:t>
            </a:r>
            <a:r>
              <a:rPr lang="ko-KR" altLang="en-US" sz="2000" b="1" dirty="0" smtClean="0">
                <a:latin typeface="+mj-ea"/>
                <a:ea typeface="+mj-ea"/>
              </a:rPr>
              <a:t>개의 게임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891" y="3773121"/>
            <a:ext cx="2030840" cy="20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12" y="1582082"/>
            <a:ext cx="9164329" cy="28102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914774" y="2479562"/>
            <a:ext cx="8634047" cy="422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25744" y="3687039"/>
            <a:ext cx="7084423" cy="705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8704" y="4786111"/>
            <a:ext cx="989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예시 </a:t>
            </a:r>
            <a:endParaRPr lang="en-US" altLang="ko-KR" dirty="0" smtClean="0"/>
          </a:p>
          <a:p>
            <a:r>
              <a:rPr lang="ko-KR" altLang="en-US" dirty="0" smtClean="0"/>
              <a:t>게임 링크 </a:t>
            </a:r>
            <a:r>
              <a:rPr lang="en-US" altLang="ko-KR" dirty="0" smtClean="0"/>
              <a:t>:https</a:t>
            </a:r>
            <a:r>
              <a:rPr lang="en-US" altLang="ko-KR" dirty="0"/>
              <a:t>://store.steampowered.com/app/1623730/</a:t>
            </a:r>
            <a:r>
              <a:rPr lang="en-US" altLang="ko-KR" dirty="0" err="1"/>
              <a:t>Palworld</a:t>
            </a:r>
            <a:r>
              <a:rPr lang="en-US" altLang="ko-KR" dirty="0" smtClean="0"/>
              <a:t>/</a:t>
            </a:r>
          </a:p>
          <a:p>
            <a:r>
              <a:rPr lang="ko-KR" altLang="en-US" dirty="0" smtClean="0"/>
              <a:t>리뷰 링크 </a:t>
            </a:r>
            <a:r>
              <a:rPr lang="en-US" altLang="ko-KR" dirty="0"/>
              <a:t>: https://steamcommunity.com/app/1623730/reviews/?filterLanguage=koreana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89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7" y="960186"/>
            <a:ext cx="5943303" cy="5443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68" y="4015959"/>
            <a:ext cx="1952625" cy="1933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3948" y="3281802"/>
            <a:ext cx="540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+mj-ea"/>
                <a:ea typeface="+mj-ea"/>
              </a:rPr>
              <a:t>한 개의 게임 당 최대 </a:t>
            </a:r>
            <a:r>
              <a:rPr lang="en-US" altLang="ko-KR" sz="2000" b="1" dirty="0" smtClean="0">
                <a:latin typeface="+mj-ea"/>
                <a:ea typeface="+mj-ea"/>
              </a:rPr>
              <a:t>200</a:t>
            </a:r>
            <a:r>
              <a:rPr lang="ko-KR" altLang="en-US" sz="2000" b="1" dirty="0" smtClean="0">
                <a:latin typeface="+mj-ea"/>
                <a:ea typeface="+mj-ea"/>
              </a:rPr>
              <a:t>개의 댓글을  수집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14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6831"/>
          <a:stretch/>
        </p:blipFill>
        <p:spPr>
          <a:xfrm>
            <a:off x="594997" y="1150198"/>
            <a:ext cx="11158762" cy="365181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  <a:latin typeface="+mj-ea"/>
                <a:ea typeface="+mj-ea"/>
              </a:rPr>
              <a:t>데이터 수집</a:t>
            </a:r>
            <a:endParaRPr lang="ko-KR" altLang="en-US" sz="2800" b="1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287" y="3501847"/>
            <a:ext cx="7534275" cy="2600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83287" y="3501847"/>
            <a:ext cx="7534275" cy="372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196</Words>
  <Application>Microsoft Office PowerPoint</Application>
  <PresentationFormat>와이드스크린</PresentationFormat>
  <Paragraphs>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Pretendard</vt:lpstr>
      <vt:lpstr>Pretendard Black</vt:lpstr>
      <vt:lpstr>궁서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Administrator1</cp:lastModifiedBy>
  <cp:revision>76</cp:revision>
  <dcterms:created xsi:type="dcterms:W3CDTF">2022-08-03T01:14:38Z</dcterms:created>
  <dcterms:modified xsi:type="dcterms:W3CDTF">2024-02-08T01:21:07Z</dcterms:modified>
</cp:coreProperties>
</file>