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92" r:id="rId5"/>
    <p:sldId id="295" r:id="rId6"/>
    <p:sldId id="279" r:id="rId7"/>
    <p:sldId id="299" r:id="rId8"/>
    <p:sldId id="300" r:id="rId9"/>
    <p:sldId id="283" r:id="rId10"/>
    <p:sldId id="298" r:id="rId11"/>
    <p:sldId id="301" r:id="rId12"/>
    <p:sldId id="287" r:id="rId13"/>
    <p:sldId id="297" r:id="rId14"/>
    <p:sldId id="302" r:id="rId15"/>
    <p:sldId id="294" r:id="rId16"/>
    <p:sldId id="296" r:id="rId17"/>
    <p:sldId id="289" r:id="rId18"/>
    <p:sldId id="288" r:id="rId19"/>
    <p:sldId id="291" r:id="rId20"/>
    <p:sldId id="281" r:id="rId21"/>
    <p:sldId id="276" r:id="rId22"/>
    <p:sldId id="278" r:id="rId23"/>
    <p:sldId id="280" r:id="rId24"/>
    <p:sldId id="282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718EA0"/>
    <a:srgbClr val="6C899B"/>
    <a:srgbClr val="F3F9FB"/>
    <a:srgbClr val="F9FCFD"/>
    <a:srgbClr val="23B0C3"/>
    <a:srgbClr val="146772"/>
    <a:srgbClr val="95E2EC"/>
    <a:srgbClr val="D0C6E9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30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74470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스팀 댓글 분석을 통한 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유사 게임 추천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지갑지킴이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Word2Vec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3133684"/>
            <a:ext cx="1115533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2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Word2Vec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3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579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어플리케이션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어플리케이션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37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어플리케이션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2" y="950655"/>
            <a:ext cx="6178426" cy="5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3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726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err="1" smtClean="0">
                  <a:solidFill>
                    <a:schemeClr val="bg1"/>
                  </a:solidFill>
                  <a:latin typeface="+mn-ea"/>
                </a:rPr>
                <a:t>느낀점</a:t>
              </a:r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 및 개선점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46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느낀점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및 개선점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6507" y="1190171"/>
            <a:ext cx="920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데이터 </a:t>
            </a:r>
            <a:r>
              <a:rPr lang="ko-KR" altLang="en-US" dirty="0" err="1" smtClean="0"/>
              <a:t>크롤링이</a:t>
            </a:r>
            <a:r>
              <a:rPr lang="ko-KR" altLang="en-US" dirty="0" smtClean="0"/>
              <a:t> 어려웠음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53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93115" y="2357652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데이터 수집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6190856" y="236219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6919616" y="2300644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accent1"/>
                </a:solidFill>
              </a:rPr>
              <a:t>TFIDF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9835" y="3472400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621875" y="340608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accent1"/>
                </a:solidFill>
              </a:rPr>
              <a:t>Word2Vec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6190856" y="3472006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6919616" y="3410451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어플리케이션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+mn-ea"/>
              </a:rPr>
              <a:t>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49835" y="453162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78595" y="447007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accent1"/>
                </a:solidFill>
              </a:rPr>
              <a:t>느낀점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 및 개선점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1774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데이터 수집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데이터 수집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941469"/>
            <a:ext cx="5185686" cy="5466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65900" y="1297069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</a:t>
            </a:r>
            <a:r>
              <a:rPr lang="ko-KR" altLang="en-US" dirty="0" smtClean="0"/>
              <a:t>개의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3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데이터 수집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7" y="960186"/>
            <a:ext cx="5943303" cy="5443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65900" y="1297069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개의 게임 당 최대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개의 댓글을 수집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48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6642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TFIDF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TFIDF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</a:rPr>
              <a:t>TFIDF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5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7494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Word2Vec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653</Words>
  <Application>Microsoft Office PowerPoint</Application>
  <PresentationFormat>와이드스크린</PresentationFormat>
  <Paragraphs>166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Pretendard</vt:lpstr>
      <vt:lpstr>Pretendard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Administrator1</cp:lastModifiedBy>
  <cp:revision>54</cp:revision>
  <dcterms:created xsi:type="dcterms:W3CDTF">2022-08-03T01:14:38Z</dcterms:created>
  <dcterms:modified xsi:type="dcterms:W3CDTF">2024-02-06T11:16:23Z</dcterms:modified>
</cp:coreProperties>
</file>