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61" autoAdjust="0"/>
  </p:normalViewPr>
  <p:slideViewPr>
    <p:cSldViewPr snapToGrid="0">
      <p:cViewPr varScale="1">
        <p:scale>
          <a:sx n="100" d="100"/>
          <a:sy n="100" d="100"/>
        </p:scale>
        <p:origin x="29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195AF-AFFE-4B81-AEB0-C67D4FF4CA3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DBEC1-C42A-4F67-A2AA-5525AAC85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6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multithread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DBEC1-C42A-4F67-A2AA-5525AAC85F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3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107A-8834-401C-AD78-F2708677567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105-3DD8-427D-90A5-F3F451B0F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107A-8834-401C-AD78-F2708677567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105-3DD8-427D-90A5-F3F451B0F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6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107A-8834-401C-AD78-F2708677567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105-3DD8-427D-90A5-F3F451B0F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93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107A-8834-401C-AD78-F2708677567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105-3DD8-427D-90A5-F3F451B0F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4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107A-8834-401C-AD78-F2708677567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105-3DD8-427D-90A5-F3F451B0F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7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107A-8834-401C-AD78-F2708677567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105-3DD8-427D-90A5-F3F451B0F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3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107A-8834-401C-AD78-F2708677567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105-3DD8-427D-90A5-F3F451B0F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8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107A-8834-401C-AD78-F2708677567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105-3DD8-427D-90A5-F3F451B0F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1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107A-8834-401C-AD78-F2708677567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105-3DD8-427D-90A5-F3F451B0F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8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107A-8834-401C-AD78-F2708677567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105-3DD8-427D-90A5-F3F451B0F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5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107A-8834-401C-AD78-F2708677567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105-3DD8-427D-90A5-F3F451B0F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66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107A-8834-401C-AD78-F2708677567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F105-3DD8-427D-90A5-F3F451B0F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8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7CB8361-64ED-4497-AFF4-E613C2976C5C}"/>
              </a:ext>
            </a:extLst>
          </p:cNvPr>
          <p:cNvSpPr/>
          <p:nvPr/>
        </p:nvSpPr>
        <p:spPr>
          <a:xfrm>
            <a:off x="4910924" y="5541038"/>
            <a:ext cx="8426970" cy="3689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D3EB48-7875-4D30-ADFD-150762C81F0C}"/>
              </a:ext>
            </a:extLst>
          </p:cNvPr>
          <p:cNvSpPr/>
          <p:nvPr/>
        </p:nvSpPr>
        <p:spPr>
          <a:xfrm>
            <a:off x="7368366" y="5880424"/>
            <a:ext cx="2543368" cy="3112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FDB84FC-C470-4927-A78C-255FC16C9801}"/>
              </a:ext>
            </a:extLst>
          </p:cNvPr>
          <p:cNvSpPr/>
          <p:nvPr/>
        </p:nvSpPr>
        <p:spPr>
          <a:xfrm>
            <a:off x="1226495" y="1811798"/>
            <a:ext cx="2111097" cy="3233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pic>
        <p:nvPicPr>
          <p:cNvPr id="5" name="그래픽 4" descr="인터넷">
            <a:extLst>
              <a:ext uri="{FF2B5EF4-FFF2-40B4-BE49-F238E27FC236}">
                <a16:creationId xmlns:a16="http://schemas.microsoft.com/office/drawing/2014/main" id="{8923F1F8-49C6-4A50-945D-89AF4D6B9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2012" y="1840982"/>
            <a:ext cx="1371600" cy="13716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784EDB-94D4-4D11-A8E3-D3DE6F47431D}"/>
              </a:ext>
            </a:extLst>
          </p:cNvPr>
          <p:cNvSpPr/>
          <p:nvPr/>
        </p:nvSpPr>
        <p:spPr>
          <a:xfrm>
            <a:off x="4910924" y="1823935"/>
            <a:ext cx="4181762" cy="3188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96598-3177-498D-BF0E-A2B83C505F6D}"/>
              </a:ext>
            </a:extLst>
          </p:cNvPr>
          <p:cNvSpPr/>
          <p:nvPr/>
        </p:nvSpPr>
        <p:spPr>
          <a:xfrm>
            <a:off x="4879556" y="1131518"/>
            <a:ext cx="424449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50" dirty="0"/>
              <a:t>Flask Web Server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1CB497-2EE3-488A-9EDF-11BA697D6384}"/>
              </a:ext>
            </a:extLst>
          </p:cNvPr>
          <p:cNvCxnSpPr>
            <a:cxnSpLocks/>
          </p:cNvCxnSpPr>
          <p:nvPr/>
        </p:nvCxnSpPr>
        <p:spPr>
          <a:xfrm>
            <a:off x="3337592" y="2886189"/>
            <a:ext cx="20815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E4926D-410F-4FF3-B269-4A017F20E364}"/>
              </a:ext>
            </a:extLst>
          </p:cNvPr>
          <p:cNvSpPr/>
          <p:nvPr/>
        </p:nvSpPr>
        <p:spPr>
          <a:xfrm>
            <a:off x="3556249" y="2333952"/>
            <a:ext cx="1017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Request</a:t>
            </a:r>
            <a:endParaRPr lang="ko-KR" altLang="en-US" sz="18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BB2AAF-69D4-44FB-AFBA-28E0A5F65558}"/>
              </a:ext>
            </a:extLst>
          </p:cNvPr>
          <p:cNvCxnSpPr>
            <a:cxnSpLocks/>
          </p:cNvCxnSpPr>
          <p:nvPr/>
        </p:nvCxnSpPr>
        <p:spPr>
          <a:xfrm flipH="1">
            <a:off x="3356110" y="3305205"/>
            <a:ext cx="20276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22C176-E9AD-41F3-8B92-F4F28F39ABEA}"/>
              </a:ext>
            </a:extLst>
          </p:cNvPr>
          <p:cNvSpPr/>
          <p:nvPr/>
        </p:nvSpPr>
        <p:spPr>
          <a:xfrm>
            <a:off x="3516708" y="3292841"/>
            <a:ext cx="1173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Response</a:t>
            </a:r>
            <a:endParaRPr lang="ko-KR" altLang="en-US" sz="18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B44A352-0A97-490F-803F-487B2A35CBF1}"/>
              </a:ext>
            </a:extLst>
          </p:cNvPr>
          <p:cNvSpPr/>
          <p:nvPr/>
        </p:nvSpPr>
        <p:spPr>
          <a:xfrm>
            <a:off x="5383774" y="2459099"/>
            <a:ext cx="3316850" cy="1220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100" dirty="0">
                <a:latin typeface="+mn-ea"/>
              </a:rPr>
              <a:t>/act – </a:t>
            </a:r>
            <a:r>
              <a:rPr lang="ko-KR" altLang="en-US" sz="2100" dirty="0">
                <a:latin typeface="+mn-ea"/>
              </a:rPr>
              <a:t>분석 요청</a:t>
            </a:r>
            <a:endParaRPr lang="en-US" altLang="ko-KR" sz="2100" dirty="0">
              <a:latin typeface="+mn-ea"/>
            </a:endParaRPr>
          </a:p>
          <a:p>
            <a:r>
              <a:rPr lang="en-US" altLang="ko-KR" sz="2100" dirty="0">
                <a:latin typeface="+mn-ea"/>
              </a:rPr>
              <a:t>/</a:t>
            </a:r>
            <a:r>
              <a:rPr lang="en-US" altLang="ko-KR" sz="2100" dirty="0" err="1">
                <a:latin typeface="+mn-ea"/>
              </a:rPr>
              <a:t>rtn</a:t>
            </a:r>
            <a:r>
              <a:rPr lang="en-US" altLang="ko-KR" sz="2100" dirty="0">
                <a:latin typeface="+mn-ea"/>
              </a:rPr>
              <a:t> – </a:t>
            </a:r>
            <a:r>
              <a:rPr lang="ko-KR" altLang="en-US" sz="2100" dirty="0">
                <a:latin typeface="+mn-ea"/>
              </a:rPr>
              <a:t>결과 전송</a:t>
            </a:r>
            <a:endParaRPr lang="en-US" altLang="ko-KR" sz="2100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3569A8-E3B8-4E12-B7E4-266E0D0D0E60}"/>
              </a:ext>
            </a:extLst>
          </p:cNvPr>
          <p:cNvCxnSpPr>
            <a:cxnSpLocks/>
          </p:cNvCxnSpPr>
          <p:nvPr/>
        </p:nvCxnSpPr>
        <p:spPr>
          <a:xfrm>
            <a:off x="9377177" y="1171013"/>
            <a:ext cx="0" cy="4172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순서도: 자기 디스크 21">
            <a:extLst>
              <a:ext uri="{FF2B5EF4-FFF2-40B4-BE49-F238E27FC236}">
                <a16:creationId xmlns:a16="http://schemas.microsoft.com/office/drawing/2014/main" id="{2919E6A3-E284-44A6-B8C8-F8AECC81E182}"/>
              </a:ext>
            </a:extLst>
          </p:cNvPr>
          <p:cNvSpPr/>
          <p:nvPr/>
        </p:nvSpPr>
        <p:spPr>
          <a:xfrm>
            <a:off x="7405472" y="4068419"/>
            <a:ext cx="1475574" cy="81311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100" dirty="0"/>
              <a:t>JSON</a:t>
            </a:r>
            <a:endParaRPr lang="ko-KR" altLang="en-US" sz="21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A4F4D08-5FC5-4131-9B75-F8BC5B65A711}"/>
              </a:ext>
            </a:extLst>
          </p:cNvPr>
          <p:cNvSpPr/>
          <p:nvPr/>
        </p:nvSpPr>
        <p:spPr>
          <a:xfrm>
            <a:off x="9721441" y="1811798"/>
            <a:ext cx="3616451" cy="31878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8685DC-4C4C-4936-8700-008A732E221E}"/>
              </a:ext>
            </a:extLst>
          </p:cNvPr>
          <p:cNvSpPr/>
          <p:nvPr/>
        </p:nvSpPr>
        <p:spPr>
          <a:xfrm>
            <a:off x="8984837" y="1131518"/>
            <a:ext cx="5044907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50" dirty="0"/>
              <a:t>YT-DL ( </a:t>
            </a:r>
            <a:r>
              <a:rPr lang="en-US" altLang="ko-KR" sz="4050" dirty="0" err="1"/>
              <a:t>Youtube</a:t>
            </a:r>
            <a:r>
              <a:rPr lang="en-US" altLang="ko-KR" sz="4050" dirty="0"/>
              <a:t>-dl )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F5A49C0-21FF-484F-A21A-02EC0BF05FBF}"/>
              </a:ext>
            </a:extLst>
          </p:cNvPr>
          <p:cNvSpPr/>
          <p:nvPr/>
        </p:nvSpPr>
        <p:spPr>
          <a:xfrm>
            <a:off x="9996573" y="2710912"/>
            <a:ext cx="3020439" cy="707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100" dirty="0" err="1">
                <a:latin typeface="+mn-ea"/>
              </a:rPr>
              <a:t>Youtube</a:t>
            </a:r>
            <a:r>
              <a:rPr lang="en-US" altLang="ko-KR" sz="2100" dirty="0">
                <a:latin typeface="+mn-ea"/>
              </a:rPr>
              <a:t> URL </a:t>
            </a:r>
          </a:p>
          <a:p>
            <a:pPr algn="ctr"/>
            <a:r>
              <a:rPr lang="en-US" altLang="ko-KR" sz="2100" dirty="0">
                <a:latin typeface="+mn-ea"/>
              </a:rPr>
              <a:t>  Parsing / Validation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1EDEDA-A21C-4A5F-97D3-94C4358C61E9}"/>
              </a:ext>
            </a:extLst>
          </p:cNvPr>
          <p:cNvSpPr/>
          <p:nvPr/>
        </p:nvSpPr>
        <p:spPr>
          <a:xfrm>
            <a:off x="6215324" y="9244616"/>
            <a:ext cx="575472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50" dirty="0"/>
              <a:t>Thumbnail Search Engine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C5ECDE-BA75-47BE-8167-DBE6B6312E28}"/>
              </a:ext>
            </a:extLst>
          </p:cNvPr>
          <p:cNvSpPr/>
          <p:nvPr/>
        </p:nvSpPr>
        <p:spPr>
          <a:xfrm>
            <a:off x="7604521" y="1860242"/>
            <a:ext cx="1077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/>
              <a:t>app.py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D3C2FCD-FED2-411A-8544-BC1B1C5B2169}"/>
              </a:ext>
            </a:extLst>
          </p:cNvPr>
          <p:cNvCxnSpPr>
            <a:cxnSpLocks/>
          </p:cNvCxnSpPr>
          <p:nvPr/>
        </p:nvCxnSpPr>
        <p:spPr>
          <a:xfrm>
            <a:off x="4910924" y="5343087"/>
            <a:ext cx="8702918" cy="145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5C4C67A-D020-4FD3-B84A-1C9D29C7B457}"/>
              </a:ext>
            </a:extLst>
          </p:cNvPr>
          <p:cNvSpPr/>
          <p:nvPr/>
        </p:nvSpPr>
        <p:spPr>
          <a:xfrm>
            <a:off x="9996573" y="3813037"/>
            <a:ext cx="3020439" cy="707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latin typeface="+mn-ea"/>
              </a:rPr>
              <a:t>Thumbnail / Video Download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ECFCF-0D91-40A2-AB2D-A7A7899D334C}"/>
              </a:ext>
            </a:extLst>
          </p:cNvPr>
          <p:cNvSpPr/>
          <p:nvPr/>
        </p:nvSpPr>
        <p:spPr>
          <a:xfrm>
            <a:off x="11166976" y="1845855"/>
            <a:ext cx="16229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800" dirty="0"/>
              <a:t>youtubedl.py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8C64DF5-464D-43E7-8FE7-73FDB0A9872D}"/>
              </a:ext>
            </a:extLst>
          </p:cNvPr>
          <p:cNvSpPr/>
          <p:nvPr/>
        </p:nvSpPr>
        <p:spPr>
          <a:xfrm>
            <a:off x="10011165" y="5944954"/>
            <a:ext cx="3020439" cy="707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latin typeface="+mn-ea"/>
              </a:rPr>
              <a:t>Thumbnail </a:t>
            </a:r>
            <a:r>
              <a:rPr lang="ko-KR" altLang="en-US" sz="2100" dirty="0">
                <a:latin typeface="+mn-ea"/>
              </a:rPr>
              <a:t>분석</a:t>
            </a:r>
            <a:endParaRPr lang="en-US" altLang="ko-KR" sz="2100" dirty="0"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8999D79-59AA-4E97-BB55-D4AF96074CFF}"/>
              </a:ext>
            </a:extLst>
          </p:cNvPr>
          <p:cNvSpPr/>
          <p:nvPr/>
        </p:nvSpPr>
        <p:spPr>
          <a:xfrm>
            <a:off x="10010954" y="7059986"/>
            <a:ext cx="3020651" cy="707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latin typeface="+mn-ea"/>
              </a:rPr>
              <a:t>영상 </a:t>
            </a:r>
            <a:r>
              <a:rPr lang="en-US" altLang="ko-KR" sz="2100" dirty="0">
                <a:latin typeface="+mn-ea"/>
              </a:rPr>
              <a:t>frame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075EB27-494A-41F6-9A7F-7E5BD23976BD}"/>
              </a:ext>
            </a:extLst>
          </p:cNvPr>
          <p:cNvSpPr/>
          <p:nvPr/>
        </p:nvSpPr>
        <p:spPr>
          <a:xfrm>
            <a:off x="7506960" y="6010625"/>
            <a:ext cx="1229910" cy="664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+mn-ea"/>
              </a:rPr>
              <a:t>Thread 1</a:t>
            </a:r>
          </a:p>
        </p:txBody>
      </p:sp>
      <p:pic>
        <p:nvPicPr>
          <p:cNvPr id="1028" name="Picture 4" descr="Brand Resources - YouTube">
            <a:extLst>
              <a:ext uri="{FF2B5EF4-FFF2-40B4-BE49-F238E27FC236}">
                <a16:creationId xmlns:a16="http://schemas.microsoft.com/office/drawing/2014/main" id="{732C753A-14B1-4A0B-96AD-C4F7683C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683" y="3305205"/>
            <a:ext cx="2524455" cy="175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E185C1-63C7-4E0F-8AEC-C20A799F2321}"/>
              </a:ext>
            </a:extLst>
          </p:cNvPr>
          <p:cNvCxnSpPr>
            <a:cxnSpLocks/>
            <a:stCxn id="1028" idx="1"/>
            <a:endCxn id="33" idx="3"/>
          </p:cNvCxnSpPr>
          <p:nvPr/>
        </p:nvCxnSpPr>
        <p:spPr>
          <a:xfrm flipH="1" flipV="1">
            <a:off x="13017013" y="4166606"/>
            <a:ext cx="1437671" cy="16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F31CBE1-F555-4B55-B8C7-885CA444E7C6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11506793" y="4520174"/>
            <a:ext cx="14592" cy="1424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2C8F54E-E020-4C74-98A2-9E5A3ED2573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11521280" y="6652091"/>
            <a:ext cx="105" cy="407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59979F-ECA0-4656-AFB4-EFCAE1B0AC5C}"/>
              </a:ext>
            </a:extLst>
          </p:cNvPr>
          <p:cNvSpPr/>
          <p:nvPr/>
        </p:nvSpPr>
        <p:spPr>
          <a:xfrm>
            <a:off x="11566186" y="8739985"/>
            <a:ext cx="13216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/>
              <a:t>opencv.py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51C66C-C8A3-4E9D-9539-E07CC1E1389C}"/>
              </a:ext>
            </a:extLst>
          </p:cNvPr>
          <p:cNvSpPr/>
          <p:nvPr/>
        </p:nvSpPr>
        <p:spPr>
          <a:xfrm>
            <a:off x="7757497" y="8400905"/>
            <a:ext cx="170854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/>
              <a:t>Feature Matching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6555A69-4B07-4AE6-B914-BDB281EBF255}"/>
              </a:ext>
            </a:extLst>
          </p:cNvPr>
          <p:cNvSpPr/>
          <p:nvPr/>
        </p:nvSpPr>
        <p:spPr>
          <a:xfrm>
            <a:off x="5060817" y="6609329"/>
            <a:ext cx="2066505" cy="1207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100" dirty="0">
                <a:latin typeface="+mn-ea"/>
              </a:rPr>
              <a:t>높은</a:t>
            </a:r>
            <a:r>
              <a:rPr lang="en-US" altLang="ko-KR" sz="2100" dirty="0">
                <a:latin typeface="+mn-ea"/>
              </a:rPr>
              <a:t> </a:t>
            </a:r>
            <a:r>
              <a:rPr lang="ko-KR" altLang="en-US" sz="2100" dirty="0">
                <a:latin typeface="+mn-ea"/>
              </a:rPr>
              <a:t>유사도 </a:t>
            </a:r>
            <a:r>
              <a:rPr lang="en-US" altLang="ko-KR" sz="2100" dirty="0">
                <a:latin typeface="+mn-ea"/>
              </a:rPr>
              <a:t>frame </a:t>
            </a:r>
            <a:r>
              <a:rPr lang="ko-KR" altLang="en-US" sz="2100" dirty="0">
                <a:latin typeface="+mn-ea"/>
              </a:rPr>
              <a:t>분석</a:t>
            </a:r>
            <a:r>
              <a:rPr lang="en-US" altLang="ko-KR" sz="2100" dirty="0">
                <a:latin typeface="+mn-ea"/>
              </a:rPr>
              <a:t>/</a:t>
            </a:r>
          </a:p>
          <a:p>
            <a:pPr algn="ctr"/>
            <a:r>
              <a:rPr lang="ko-KR" altLang="en-US" sz="2100" dirty="0">
                <a:latin typeface="+mn-ea"/>
              </a:rPr>
              <a:t>영상위치분석</a:t>
            </a:r>
            <a:endParaRPr lang="en-US" altLang="ko-KR" sz="2100" dirty="0">
              <a:latin typeface="+mn-ea"/>
            </a:endParaRPr>
          </a:p>
        </p:txBody>
      </p: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21D8F023-E85C-403D-AD6E-1C2DFFC888DF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10382956" y="7259090"/>
            <a:ext cx="630293" cy="1646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A96E36D8-C2C0-45AE-A563-641AB37DFFD6}"/>
              </a:ext>
            </a:extLst>
          </p:cNvPr>
          <p:cNvCxnSpPr>
            <a:cxnSpLocks/>
            <a:endCxn id="62" idx="2"/>
          </p:cNvCxnSpPr>
          <p:nvPr/>
        </p:nvCxnSpPr>
        <p:spPr>
          <a:xfrm rot="10800000">
            <a:off x="6094072" y="7817050"/>
            <a:ext cx="1364705" cy="563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2C35F3A-64A7-4DDF-B983-9FDFB89880C8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8700623" y="3064481"/>
            <a:ext cx="1295951" cy="5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48924E74-3FBF-4FEA-84AE-072C71D42698}"/>
              </a:ext>
            </a:extLst>
          </p:cNvPr>
          <p:cNvCxnSpPr>
            <a:cxnSpLocks/>
            <a:endCxn id="22" idx="2"/>
          </p:cNvCxnSpPr>
          <p:nvPr/>
        </p:nvCxnSpPr>
        <p:spPr>
          <a:xfrm rot="16200000" flipH="1">
            <a:off x="6759852" y="3829358"/>
            <a:ext cx="826320" cy="46491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F1CEA2A6-C8A4-4DF5-B8C8-F0812E518BCA}"/>
              </a:ext>
            </a:extLst>
          </p:cNvPr>
          <p:cNvSpPr/>
          <p:nvPr/>
        </p:nvSpPr>
        <p:spPr>
          <a:xfrm>
            <a:off x="6875668" y="3844698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/>
              <a:t>결과저장</a:t>
            </a:r>
            <a:endParaRPr lang="en-US" altLang="ko-KR" sz="13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0954BC8-0B1E-422A-8120-F1B47470782F}"/>
              </a:ext>
            </a:extLst>
          </p:cNvPr>
          <p:cNvSpPr/>
          <p:nvPr/>
        </p:nvSpPr>
        <p:spPr>
          <a:xfrm>
            <a:off x="1528411" y="1171013"/>
            <a:ext cx="1527982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50" dirty="0"/>
              <a:t>Client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C6224264-A588-407B-8807-FE7E327F2CCC}"/>
              </a:ext>
            </a:extLst>
          </p:cNvPr>
          <p:cNvSpPr/>
          <p:nvPr/>
        </p:nvSpPr>
        <p:spPr>
          <a:xfrm>
            <a:off x="1539602" y="3205551"/>
            <a:ext cx="1517007" cy="1478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latin typeface="+mn-ea"/>
              </a:rPr>
              <a:t>C# Form </a:t>
            </a:r>
            <a:r>
              <a:rPr lang="ko-KR" altLang="en-US" sz="2100" dirty="0">
                <a:latin typeface="+mn-ea"/>
              </a:rPr>
              <a:t>개발</a:t>
            </a:r>
            <a:endParaRPr lang="en-US" altLang="ko-KR" sz="2100" dirty="0">
              <a:latin typeface="+mn-ea"/>
            </a:endParaRP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36EB169E-59D2-491B-A6A5-2A626A3E2CF9}"/>
              </a:ext>
            </a:extLst>
          </p:cNvPr>
          <p:cNvSpPr/>
          <p:nvPr/>
        </p:nvSpPr>
        <p:spPr>
          <a:xfrm>
            <a:off x="612833" y="685801"/>
            <a:ext cx="17042859" cy="92587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05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F0488E-49C3-43EF-A711-E19FC284CAF0}"/>
              </a:ext>
            </a:extLst>
          </p:cNvPr>
          <p:cNvSpPr/>
          <p:nvPr/>
        </p:nvSpPr>
        <p:spPr>
          <a:xfrm>
            <a:off x="612833" y="270302"/>
            <a:ext cx="21011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800"/>
              <a:t>시스템 구성도</a:t>
            </a:r>
            <a:endParaRPr lang="en-US" altLang="ko-KR" sz="18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29F56B7-A864-4CBC-8733-BA86A3CE2857}"/>
              </a:ext>
            </a:extLst>
          </p:cNvPr>
          <p:cNvSpPr/>
          <p:nvPr/>
        </p:nvSpPr>
        <p:spPr>
          <a:xfrm>
            <a:off x="14531556" y="5098611"/>
            <a:ext cx="2321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Meta</a:t>
            </a:r>
            <a:r>
              <a:rPr lang="ko-KR" altLang="en-US" sz="1800" dirty="0"/>
              <a:t> </a:t>
            </a:r>
            <a:r>
              <a:rPr lang="en-US" altLang="ko-KR" sz="1800" dirty="0"/>
              <a:t>Information</a:t>
            </a:r>
          </a:p>
          <a:p>
            <a:r>
              <a:rPr lang="en-US" altLang="ko-KR" sz="1800" dirty="0"/>
              <a:t>Thumbnail</a:t>
            </a:r>
          </a:p>
          <a:p>
            <a:r>
              <a:rPr lang="en-US" altLang="ko-KR" sz="1800" dirty="0"/>
              <a:t>Video(mp4)</a:t>
            </a:r>
          </a:p>
          <a:p>
            <a:r>
              <a:rPr lang="ko-KR" altLang="en-US" sz="1800" dirty="0"/>
              <a:t>다운로드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FD9EA3C-16E6-4944-81A6-1109694D40DA}"/>
              </a:ext>
            </a:extLst>
          </p:cNvPr>
          <p:cNvSpPr/>
          <p:nvPr/>
        </p:nvSpPr>
        <p:spPr>
          <a:xfrm>
            <a:off x="14105785" y="2649062"/>
            <a:ext cx="323569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50" dirty="0"/>
              <a:t>Youtube.com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D169528E-9808-4F34-996A-D8E536CA80E3}"/>
              </a:ext>
            </a:extLst>
          </p:cNvPr>
          <p:cNvSpPr/>
          <p:nvPr/>
        </p:nvSpPr>
        <p:spPr>
          <a:xfrm>
            <a:off x="8700623" y="6121817"/>
            <a:ext cx="11854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/>
              <a:t>multithread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F12B87D-263E-4847-A32C-74895BE7A736}"/>
              </a:ext>
            </a:extLst>
          </p:cNvPr>
          <p:cNvSpPr/>
          <p:nvPr/>
        </p:nvSpPr>
        <p:spPr>
          <a:xfrm>
            <a:off x="7719231" y="6472389"/>
            <a:ext cx="1229910" cy="664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+mn-ea"/>
              </a:rPr>
              <a:t>Thread 2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7C9C287-3D7C-4108-8D2B-8EDB1A286B50}"/>
              </a:ext>
            </a:extLst>
          </p:cNvPr>
          <p:cNvSpPr/>
          <p:nvPr/>
        </p:nvSpPr>
        <p:spPr>
          <a:xfrm>
            <a:off x="8032472" y="6953388"/>
            <a:ext cx="1229910" cy="664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+mn-ea"/>
              </a:rPr>
              <a:t>Thread 3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8E21C9B-9B35-4467-AA87-17F60A27B47B}"/>
              </a:ext>
            </a:extLst>
          </p:cNvPr>
          <p:cNvSpPr/>
          <p:nvPr/>
        </p:nvSpPr>
        <p:spPr>
          <a:xfrm>
            <a:off x="8325822" y="7454433"/>
            <a:ext cx="1229910" cy="664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+mn-ea"/>
              </a:rPr>
              <a:t>…</a:t>
            </a:r>
          </a:p>
          <a:p>
            <a:pPr algn="ctr"/>
            <a:r>
              <a:rPr lang="en-US" altLang="ko-KR" sz="1500" dirty="0">
                <a:latin typeface="+mn-ea"/>
              </a:rPr>
              <a:t>Thread 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4E9B08B-9C36-4C35-946A-5E473827BBF3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6034736" y="3677672"/>
            <a:ext cx="59334" cy="2931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9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85</Words>
  <Application>Microsoft Office PowerPoint</Application>
  <PresentationFormat>사용자 지정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Sangjun Shin</dc:creator>
  <cp:lastModifiedBy>신도윤</cp:lastModifiedBy>
  <cp:revision>13</cp:revision>
  <dcterms:created xsi:type="dcterms:W3CDTF">2020-11-03T00:34:03Z</dcterms:created>
  <dcterms:modified xsi:type="dcterms:W3CDTF">2020-11-03T04:03:00Z</dcterms:modified>
</cp:coreProperties>
</file>