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5" r:id="rId4"/>
    <p:sldId id="264" r:id="rId5"/>
    <p:sldId id="267" r:id="rId6"/>
    <p:sldId id="266" r:id="rId7"/>
    <p:sldId id="262" r:id="rId8"/>
    <p:sldId id="268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C024F"/>
    <a:srgbClr val="E8FCF4"/>
    <a:srgbClr val="410121"/>
    <a:srgbClr val="6A023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5006" autoAdjust="0"/>
  </p:normalViewPr>
  <p:slideViewPr>
    <p:cSldViewPr snapToGrid="0">
      <p:cViewPr varScale="1">
        <p:scale>
          <a:sx n="152" d="100"/>
          <a:sy n="152" d="100"/>
        </p:scale>
        <p:origin x="547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7445-612D-4FA0-8B91-EB09A88E98E6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B2E11-01F7-42B2-B5DA-7EF59DC0FC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  <a:r>
              <a:rPr lang="en-US" altLang="ko-KR" dirty="0"/>
              <a:t>1 : </a:t>
            </a:r>
            <a:r>
              <a:rPr lang="ko-KR" altLang="en-US" dirty="0"/>
              <a:t>개발동기</a:t>
            </a:r>
            <a:endParaRPr lang="en-US" altLang="ko-KR" dirty="0"/>
          </a:p>
          <a:p>
            <a:r>
              <a:rPr lang="ko-KR" altLang="en-US" dirty="0"/>
              <a:t>목차</a:t>
            </a:r>
            <a:r>
              <a:rPr lang="en-US" altLang="ko-KR" dirty="0"/>
              <a:t>2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작동방식 설명</a:t>
            </a:r>
            <a:endParaRPr lang="en-US" altLang="ko-KR" baseline="0" dirty="0"/>
          </a:p>
          <a:p>
            <a:r>
              <a:rPr lang="ko-KR" altLang="en-US" baseline="0" dirty="0"/>
              <a:t>목차</a:t>
            </a:r>
            <a:r>
              <a:rPr lang="en-US" altLang="ko-KR" baseline="0" dirty="0"/>
              <a:t>3 : </a:t>
            </a:r>
            <a:r>
              <a:rPr lang="ko-KR" altLang="en-US" baseline="0" dirty="0"/>
              <a:t>기대효과</a:t>
            </a:r>
            <a:r>
              <a:rPr lang="en-US" altLang="ko-KR" baseline="0" dirty="0"/>
              <a:t> </a:t>
            </a:r>
            <a:r>
              <a:rPr lang="ko-KR" altLang="en-US" baseline="0" dirty="0"/>
              <a:t>및 마무리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0" indent="-685800"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유튜브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시청 시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썸네일을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보고 해당 부분을 보고 싶은 경우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 lvl="0" indent="-68580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동영상 파일의 특정 장면을 찾아 보고 싶은 경우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 algn="l">
              <a:buFont typeface="Wingdings" panose="05000000000000000000" pitchFamily="2" charset="2"/>
              <a:buChar char="l"/>
            </a:pP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유튜브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URL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을 입력하여 해당 영상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Thumbnail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파일과 영상을 분석하여 가장 유사한 해당 위치를 검색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685800" indent="-685800" algn="l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결과로 바로 이동 가능하도록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Url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제공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685800" lvl="0" indent="-685800"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템플릿 </a:t>
            </a:r>
            <a:r>
              <a:rPr lang="en-US" altLang="ko-KR" dirty="0"/>
              <a:t>: </a:t>
            </a:r>
            <a:r>
              <a:rPr lang="ko-KR" altLang="en-US" dirty="0" err="1"/>
              <a:t>조땡</a:t>
            </a:r>
            <a:endParaRPr lang="en-US" altLang="ko-KR" dirty="0"/>
          </a:p>
          <a:p>
            <a:r>
              <a:rPr lang="ko-KR" altLang="en-US" dirty="0"/>
              <a:t>템플릿 출처 </a:t>
            </a:r>
            <a:r>
              <a:rPr lang="en-US" altLang="ko-KR" dirty="0"/>
              <a:t>: http://pptbizcam.co.kr/?p=7234</a:t>
            </a:r>
          </a:p>
          <a:p>
            <a:r>
              <a:rPr lang="ko-KR" altLang="en-US" dirty="0"/>
              <a:t>사용범위 참고 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en-US" altLang="ko-KR" dirty="0"/>
              <a:t>http://pptbizcam.co.kr/?page_id=1033&amp;uid=196&amp;mod=document&amp;pageid=1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16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16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홍보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14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14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14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14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14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4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0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4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0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8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ptbizcam.co.kr/?p=72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73536" y="1584344"/>
            <a:ext cx="6644930" cy="5273656"/>
            <a:chOff x="2773536" y="1584344"/>
            <a:chExt cx="6644930" cy="5273656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>
              <a:off x="2842334" y="1584344"/>
              <a:ext cx="6507333" cy="5273656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 rot="5400000">
              <a:off x="9028289" y="4008296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 rot="5400000">
              <a:off x="2452157" y="3660680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 rot="5400000">
              <a:off x="2456920" y="4532217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 rot="5400000">
              <a:off x="6044433" y="1217453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 rot="5400000">
              <a:off x="3817872" y="1580088"/>
              <a:ext cx="4556255" cy="5999568"/>
            </a:xfrm>
            <a:prstGeom prst="rect">
              <a:avLst/>
            </a:prstGeom>
            <a:gradFill flip="none" rotWithShape="1">
              <a:gsLst>
                <a:gs pos="20000">
                  <a:schemeClr val="accent1">
                    <a:lumMod val="50000"/>
                  </a:schemeClr>
                </a:gs>
                <a:gs pos="20000">
                  <a:srgbClr val="2E85BF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 rot="5400000">
              <a:off x="6908322" y="1908144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 rot="5400000">
              <a:off x="8558068" y="2480248"/>
              <a:ext cx="178360" cy="458385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3485548" y="4018131"/>
            <a:ext cx="522090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prstClr val="white"/>
                </a:solidFill>
              </a:rPr>
              <a:t>ThumbnailFinder</a:t>
            </a: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Save your time with TF and enjoy </a:t>
            </a:r>
            <a:r>
              <a:rPr lang="en-US" altLang="ko-KR" sz="1050" kern="0" dirty="0" err="1">
                <a:solidFill>
                  <a:prstClr val="white"/>
                </a:solidFill>
              </a:rPr>
              <a:t>Youtube</a:t>
            </a:r>
            <a:r>
              <a:rPr lang="en-US" altLang="ko-KR" sz="1050" kern="0" dirty="0">
                <a:solidFill>
                  <a:prstClr val="white"/>
                </a:solidFill>
              </a:rPr>
              <a:t> with it!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03019" y="2555535"/>
            <a:ext cx="2585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대건고 </a:t>
            </a:r>
            <a:r>
              <a:rPr lang="en-US" altLang="ko-KR" sz="1100" kern="0" dirty="0">
                <a:solidFill>
                  <a:prstClr val="white"/>
                </a:solidFill>
              </a:rPr>
              <a:t>1</a:t>
            </a:r>
            <a:r>
              <a:rPr lang="ko-KR" altLang="en-US" sz="1100" kern="0" dirty="0">
                <a:solidFill>
                  <a:prstClr val="white"/>
                </a:solidFill>
              </a:rPr>
              <a:t>학년 </a:t>
            </a:r>
            <a:r>
              <a:rPr lang="ko-KR" altLang="en-US" sz="1200" b="1" kern="0" dirty="0">
                <a:solidFill>
                  <a:prstClr val="white"/>
                </a:solidFill>
              </a:rPr>
              <a:t>박태현</a:t>
            </a:r>
            <a:r>
              <a:rPr lang="en-US" altLang="ko-KR" sz="1200" b="1" kern="0" dirty="0">
                <a:solidFill>
                  <a:prstClr val="white"/>
                </a:solidFill>
              </a:rPr>
              <a:t>/</a:t>
            </a:r>
            <a:r>
              <a:rPr lang="ko-KR" altLang="en-US" sz="1200" b="1" kern="0" dirty="0">
                <a:solidFill>
                  <a:prstClr val="white"/>
                </a:solidFill>
              </a:rPr>
              <a:t>신도윤</a:t>
            </a:r>
            <a:r>
              <a:rPr lang="en-US" altLang="ko-KR" sz="1200" b="1" kern="0" dirty="0">
                <a:solidFill>
                  <a:prstClr val="white"/>
                </a:solidFill>
              </a:rPr>
              <a:t>/</a:t>
            </a:r>
            <a:r>
              <a:rPr lang="ko-KR" altLang="en-US" sz="1200" b="1" kern="0" dirty="0">
                <a:solidFill>
                  <a:prstClr val="white"/>
                </a:solidFill>
              </a:rPr>
              <a:t>한정민</a:t>
            </a: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57CB73-AFB5-4868-B4A4-6FEDF259A0C8}"/>
              </a:ext>
            </a:extLst>
          </p:cNvPr>
          <p:cNvSpPr txBox="1"/>
          <p:nvPr/>
        </p:nvSpPr>
        <p:spPr>
          <a:xfrm>
            <a:off x="7421830" y="6581001"/>
            <a:ext cx="17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PPT Template by </a:t>
            </a:r>
            <a:r>
              <a:rPr lang="ko-KR" altLang="en-US" sz="1200" dirty="0">
                <a:hlinkClick r:id="rId2"/>
              </a:rPr>
              <a:t>조땡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358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4085" y="70022"/>
            <a:ext cx="11907915" cy="6644930"/>
            <a:chOff x="284085" y="70022"/>
            <a:chExt cx="11907915" cy="664493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 rot="16200000">
              <a:off x="2984376" y="-2561470"/>
              <a:ext cx="6507333" cy="11907915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>
              <a:off x="2386660" y="70022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>
              <a:off x="2039044" y="6646154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>
              <a:off x="2910581" y="6641391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>
              <a:off x="608520" y="2649597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>
              <a:off x="1001487" y="392703"/>
              <a:ext cx="11190513" cy="5999568"/>
            </a:xfrm>
            <a:prstGeom prst="rect">
              <a:avLst/>
            </a:prstGeom>
            <a:gradFill flip="none" rotWithShape="1">
              <a:gsLst>
                <a:gs pos="2000">
                  <a:schemeClr val="accent1">
                    <a:lumMod val="50000"/>
                  </a:schemeClr>
                </a:gs>
                <a:gs pos="2000">
                  <a:srgbClr val="2BACE2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>
              <a:off x="608520" y="2476399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>
              <a:off x="1089096" y="612047"/>
              <a:ext cx="72246" cy="185672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1529621" y="407045"/>
            <a:ext cx="5220904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Table of Contents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0" name="자유형 19"/>
          <p:cNvSpPr/>
          <p:nvPr/>
        </p:nvSpPr>
        <p:spPr>
          <a:xfrm>
            <a:off x="2531145" y="203676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2302158" y="2559274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97054" y="2170930"/>
            <a:ext cx="108670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389318" y="4784933"/>
            <a:ext cx="23021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Motive of development.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Why did we started development.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5741262" y="203676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5512275" y="2559274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07171" y="2170930"/>
            <a:ext cx="108670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599435" y="4784933"/>
            <a:ext cx="23021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How it works?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Explain program.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8951379" y="203676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8722392" y="2559274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17288" y="2170930"/>
            <a:ext cx="108670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09552" y="4784933"/>
            <a:ext cx="23021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Expectation effectiveness!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Usage and  utilization in real life.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E4FFE35-C5FA-4DD1-B26C-38AFC811A2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2758" y="2726267"/>
            <a:ext cx="1418060" cy="1390714"/>
          </a:xfrm>
          <a:prstGeom prst="rect">
            <a:avLst/>
          </a:prstGeom>
        </p:spPr>
      </p:pic>
      <p:pic>
        <p:nvPicPr>
          <p:cNvPr id="1028" name="Picture 4" descr="Source Code Icon - Free Download, PNG and Vect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8809" y="2777066"/>
            <a:ext cx="1257829" cy="1257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034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/>
          <p:nvPr/>
        </p:nvGrpSpPr>
        <p:grpSpPr>
          <a:xfrm>
            <a:off x="2006600" y="152400"/>
            <a:ext cx="8394700" cy="6705600"/>
            <a:chOff x="2773536" y="1584344"/>
            <a:chExt cx="6644930" cy="5273656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>
              <a:off x="2842334" y="1584344"/>
              <a:ext cx="6507333" cy="5273656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 rot="5400000">
              <a:off x="9028289" y="4008296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 rot="5400000">
              <a:off x="2452157" y="3660680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 rot="5400000">
              <a:off x="2456920" y="4532217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 rot="5400000">
              <a:off x="6044433" y="1217453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 rot="5400000">
              <a:off x="3817872" y="1580088"/>
              <a:ext cx="4556255" cy="5999568"/>
            </a:xfrm>
            <a:prstGeom prst="rect">
              <a:avLst/>
            </a:prstGeom>
            <a:gradFill flip="none" rotWithShape="1">
              <a:gsLst>
                <a:gs pos="20000">
                  <a:schemeClr val="accent1">
                    <a:lumMod val="50000"/>
                  </a:schemeClr>
                </a:gs>
                <a:gs pos="20000">
                  <a:srgbClr val="2E85BF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 rot="5400000">
              <a:off x="6908322" y="1908144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 rot="5400000">
              <a:off x="8558068" y="2480248"/>
              <a:ext cx="178360" cy="458385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모서리가 둥근 사각형 설명선 19"/>
          <p:cNvSpPr/>
          <p:nvPr/>
        </p:nvSpPr>
        <p:spPr>
          <a:xfrm>
            <a:off x="2794000" y="1943100"/>
            <a:ext cx="6515100" cy="2844800"/>
          </a:xfrm>
          <a:prstGeom prst="wedgeRoundRectCallout">
            <a:avLst/>
          </a:prstGeom>
          <a:solidFill>
            <a:srgbClr val="FFFFCC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유튜브를</a:t>
            </a:r>
            <a:r>
              <a:rPr lang="ko-KR" altLang="en-US" sz="2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보다가 영상 </a:t>
            </a:r>
            <a:r>
              <a:rPr lang="ko-KR" altLang="en-US" sz="28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썸네일</a:t>
            </a:r>
            <a:r>
              <a:rPr lang="ko-KR" altLang="en-US" sz="2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장면을 바로 보고 싶었지만 볼 수 없었습니다</a:t>
            </a:r>
            <a:r>
              <a:rPr lang="en-US" altLang="ko-KR" sz="2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2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 불편함을 해소하고자 만들게 되었습니다</a:t>
            </a:r>
            <a:r>
              <a:rPr lang="en-US" altLang="ko-KR" sz="2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37338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Motive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373588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4"/>
          <p:cNvGrpSpPr/>
          <p:nvPr/>
        </p:nvGrpSpPr>
        <p:grpSpPr>
          <a:xfrm>
            <a:off x="284085" y="70022"/>
            <a:ext cx="11907915" cy="6644930"/>
            <a:chOff x="284085" y="70022"/>
            <a:chExt cx="11907915" cy="664493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 rot="16200000">
              <a:off x="2984376" y="-2561470"/>
              <a:ext cx="6507333" cy="11907915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>
              <a:off x="2386660" y="70022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>
              <a:off x="2039044" y="6646154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>
              <a:off x="2910581" y="6641391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>
              <a:off x="608520" y="2649597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>
              <a:off x="1001487" y="392703"/>
              <a:ext cx="11190513" cy="5999568"/>
            </a:xfrm>
            <a:prstGeom prst="rect">
              <a:avLst/>
            </a:prstGeom>
            <a:solidFill>
              <a:srgbClr val="41012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>
              <a:off x="608520" y="2476399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>
              <a:off x="1089096" y="612047"/>
              <a:ext cx="72246" cy="185672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7" name="직사각형 36"/>
          <p:cNvSpPr/>
          <p:nvPr/>
        </p:nvSpPr>
        <p:spPr>
          <a:xfrm>
            <a:off x="1341593" y="792540"/>
            <a:ext cx="102789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~/&gt;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이를 가능하게 하도록 아래의 기능들을 사용할 수 있도록 구현하였습니다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~/TF&gt;</a:t>
            </a:r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유튜브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URL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입력하여 해당 영상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Thumbnail 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파일과 영상을 분석하여 가장 유사한 해당 위치를 검색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~/TF&gt;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결과로 바로 이동 가능하도록 링크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시청시작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37338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Motive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40697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 rot="6503924">
            <a:off x="-2181463" y="-2256818"/>
            <a:ext cx="7248280" cy="183739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3733800" cy="5749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Operating Method</a:t>
            </a:r>
          </a:p>
        </p:txBody>
      </p:sp>
      <p:sp>
        <p:nvSpPr>
          <p:cNvPr id="36" name="타원 35"/>
          <p:cNvSpPr/>
          <p:nvPr/>
        </p:nvSpPr>
        <p:spPr>
          <a:xfrm>
            <a:off x="1619250" y="1524000"/>
            <a:ext cx="4305300" cy="428419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HY헤드라인M" pitchFamily="18" charset="-127"/>
                <a:ea typeface="HY헤드라인M" pitchFamily="18" charset="-127"/>
              </a:rPr>
              <a:t>client</a:t>
            </a:r>
            <a:endParaRPr lang="ko-KR" altLang="en-US" sz="66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D:\GitHub\presentation\presentation resource\ThumbnailFinderClientFlowch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2320" y="-1"/>
            <a:ext cx="5059681" cy="6715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975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 rot="6503924">
            <a:off x="-3085637" y="-1604691"/>
            <a:ext cx="7248280" cy="16468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F0612E-B64D-492F-8367-3B3ECD27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83" y="681070"/>
            <a:ext cx="10387024" cy="584270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3733800" cy="5749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Operating Method</a:t>
            </a:r>
          </a:p>
        </p:txBody>
      </p:sp>
      <p:sp>
        <p:nvSpPr>
          <p:cNvPr id="36" name="타원 35"/>
          <p:cNvSpPr/>
          <p:nvPr/>
        </p:nvSpPr>
        <p:spPr>
          <a:xfrm>
            <a:off x="23481" y="3699279"/>
            <a:ext cx="4279967" cy="351301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HY헤드라인M" pitchFamily="18" charset="-127"/>
                <a:ea typeface="HY헤드라인M" pitchFamily="18" charset="-127"/>
              </a:rPr>
              <a:t>server</a:t>
            </a:r>
            <a:endParaRPr lang="ko-KR" altLang="en-US" sz="66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7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496270" y="1628948"/>
            <a:ext cx="6670330" cy="5273656"/>
            <a:chOff x="2760836" y="1584344"/>
            <a:chExt cx="6670330" cy="5273656"/>
          </a:xfrm>
        </p:grpSpPr>
        <p:sp>
          <p:nvSpPr>
            <p:cNvPr id="7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>
              <a:off x="2842334" y="1584344"/>
              <a:ext cx="6507333" cy="5273656"/>
            </a:xfrm>
            <a:prstGeom prst="round2SameRect">
              <a:avLst>
                <a:gd name="adj1" fmla="val 697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 rot="5400000">
              <a:off x="9040989" y="4008296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 rot="5400000">
              <a:off x="2439457" y="3660680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 rot="5400000">
              <a:off x="2444220" y="4532217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 rot="5400000">
              <a:off x="6044433" y="1217453"/>
              <a:ext cx="103133" cy="148578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 rot="5400000">
              <a:off x="3817872" y="1580088"/>
              <a:ext cx="4556255" cy="5999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 rot="5400000">
              <a:off x="6908322" y="1908144"/>
              <a:ext cx="103133" cy="10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 rot="5400000">
              <a:off x="8558068" y="2480248"/>
              <a:ext cx="178360" cy="458385"/>
              <a:chOff x="3847020" y="2066190"/>
              <a:chExt cx="103133" cy="265053"/>
            </a:xfrm>
          </p:grpSpPr>
          <p:sp>
            <p:nvSpPr>
              <p:cNvPr id="16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E4FFE35-C5FA-4DD1-B26C-38AFC811A2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9558" y="2929467"/>
            <a:ext cx="1019942" cy="1000273"/>
          </a:xfrm>
          <a:prstGeom prst="rect">
            <a:avLst/>
          </a:prstGeom>
        </p:spPr>
      </p:pic>
      <p:pic>
        <p:nvPicPr>
          <p:cNvPr id="2050" name="Picture 2" descr="C:\Users\ketch\AppData\Local\Microsoft\Windows\INetCache\IE\KB6R9SRT\hands_PNG94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539278">
            <a:off x="6604000" y="3225530"/>
            <a:ext cx="2197100" cy="5043758"/>
          </a:xfrm>
          <a:prstGeom prst="rect">
            <a:avLst/>
          </a:prstGeom>
          <a:noFill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40005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Expectation Effectiveness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1795832"/>
            <a:ext cx="5352585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사용자들에게 만족감과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, 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편리함을 제공할 수 있다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사용자들의 시간을 절약할 수 있다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70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CF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5496270" y="1628948"/>
            <a:ext cx="6670330" cy="5273656"/>
            <a:chOff x="2760836" y="1584344"/>
            <a:chExt cx="6670330" cy="5273656"/>
          </a:xfrm>
        </p:grpSpPr>
        <p:sp>
          <p:nvSpPr>
            <p:cNvPr id="7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>
              <a:off x="2842334" y="1584344"/>
              <a:ext cx="6507333" cy="5273656"/>
            </a:xfrm>
            <a:prstGeom prst="round2SameRect">
              <a:avLst>
                <a:gd name="adj1" fmla="val 697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 rot="5400000">
              <a:off x="9040989" y="4008296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 rot="5400000">
              <a:off x="2439457" y="3660680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 rot="5400000">
              <a:off x="2444220" y="4532217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 rot="5400000">
              <a:off x="6044433" y="1217453"/>
              <a:ext cx="103133" cy="148578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 rot="5400000">
              <a:off x="3817872" y="1580088"/>
              <a:ext cx="4556255" cy="5999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 rot="5400000">
              <a:off x="6908322" y="1908144"/>
              <a:ext cx="103133" cy="10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 rot="5400000">
              <a:off x="8558068" y="2480248"/>
              <a:ext cx="178360" cy="458385"/>
              <a:chOff x="3847020" y="2066190"/>
              <a:chExt cx="103133" cy="265053"/>
            </a:xfrm>
          </p:grpSpPr>
          <p:sp>
            <p:nvSpPr>
              <p:cNvPr id="16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E4FFE35-C5FA-4DD1-B26C-38AFC811A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9558" y="2929467"/>
            <a:ext cx="1019942" cy="1000273"/>
          </a:xfrm>
          <a:prstGeom prst="rect">
            <a:avLst/>
          </a:prstGeom>
        </p:spPr>
      </p:pic>
      <p:pic>
        <p:nvPicPr>
          <p:cNvPr id="2050" name="Picture 2" descr="C:\Users\ketch\AppData\Local\Microsoft\Windows\INetCache\IE\KB6R9SRT\hands_PNG94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39278">
            <a:off x="6604000" y="3225530"/>
            <a:ext cx="2197100" cy="5043758"/>
          </a:xfrm>
          <a:prstGeom prst="rect">
            <a:avLst/>
          </a:prstGeom>
          <a:noFill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4000500" cy="5749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Improvement plan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1795832"/>
            <a:ext cx="53525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사용자의 </a:t>
            </a: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접근성을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위해 </a:t>
            </a: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유튜브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웹사이트에 공유버튼을 파인더버튼으로 바꾼다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Object Detecting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을 사용하여 썸네일 검색의 효율성을 높인다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HY그래픽" pitchFamily="18" charset="-127"/>
                <a:ea typeface="HY그래픽" pitchFamily="18" charset="-127"/>
              </a:rPr>
              <a:t>Youtube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-dl 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차단을 방지하여 </a:t>
            </a: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여러곳에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피어링을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한다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안드로이드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err="1">
                <a:latin typeface="HY그래픽" pitchFamily="18" charset="-127"/>
                <a:ea typeface="HY그래픽" pitchFamily="18" charset="-127"/>
              </a:rPr>
              <a:t>Youtube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err="1">
                <a:latin typeface="HY그래픽" pitchFamily="18" charset="-127"/>
                <a:ea typeface="HY그래픽" pitchFamily="18" charset="-127"/>
              </a:rPr>
              <a:t>Vanced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의 소스를 이용하여 파인더버튼을 추가시켜 배포한다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7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E686A0-80E2-4AEE-A130-80E399228C2D}"/>
              </a:ext>
            </a:extLst>
          </p:cNvPr>
          <p:cNvSpPr/>
          <p:nvPr/>
        </p:nvSpPr>
        <p:spPr>
          <a:xfrm rot="21377092">
            <a:off x="-225644" y="-810938"/>
            <a:ext cx="3124464" cy="87636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E686A0-80E2-4AEE-A130-80E399228C2D}"/>
              </a:ext>
            </a:extLst>
          </p:cNvPr>
          <p:cNvSpPr/>
          <p:nvPr/>
        </p:nvSpPr>
        <p:spPr>
          <a:xfrm rot="21377092">
            <a:off x="1083530" y="370799"/>
            <a:ext cx="3124464" cy="87636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686A0-80E2-4AEE-A130-80E399228C2D}"/>
              </a:ext>
            </a:extLst>
          </p:cNvPr>
          <p:cNvSpPr/>
          <p:nvPr/>
        </p:nvSpPr>
        <p:spPr>
          <a:xfrm rot="21377092">
            <a:off x="2290815" y="1549404"/>
            <a:ext cx="3124464" cy="87636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3607" y="2509024"/>
            <a:ext cx="840807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itchFamily="18" charset="-127"/>
                <a:ea typeface="HY헤드라인M" pitchFamily="18" charset="-127"/>
              </a:rPr>
              <a:t>이상 발표를 마치겠습니다</a:t>
            </a:r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r>
              <a:rPr lang="ko-KR" altLang="en-US" sz="6000" dirty="0"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sz="6000" dirty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60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349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404</Words>
  <Application>Microsoft Office PowerPoint</Application>
  <PresentationFormat>와이드스크린</PresentationFormat>
  <Paragraphs>75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</vt:lpstr>
      <vt:lpstr>HY헤드라인M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신도윤</cp:lastModifiedBy>
  <cp:revision>30</cp:revision>
  <dcterms:created xsi:type="dcterms:W3CDTF">2020-10-26T02:17:25Z</dcterms:created>
  <dcterms:modified xsi:type="dcterms:W3CDTF">2020-11-04T14:23:02Z</dcterms:modified>
</cp:coreProperties>
</file>