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16560" y="946150"/>
            <a:ext cx="108794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　　　　　　　　　　　　　　　　　　　　　　　　　</a:t>
            </a:r>
            <a:r>
              <a:rPr lang="ja-JP" altLang="en-US" sz="2400"/>
              <a:t>研究課題について</a:t>
            </a:r>
            <a:endParaRPr lang="ja-JP" altLang="en-US" sz="2400"/>
          </a:p>
          <a:p>
            <a:endParaRPr lang="ja-JP" altLang="en-US"/>
          </a:p>
          <a:p>
            <a:endParaRPr lang="ja-JP" altLang="en-US"/>
          </a:p>
          <a:p>
            <a:r>
              <a:rPr lang="ja-JP" altLang="en-US"/>
              <a:t>元々の課題は物体操作プロセスの想起、入力データの処理として、</a:t>
            </a:r>
            <a:r>
              <a:rPr lang="en-US" altLang="ja-JP"/>
              <a:t>ATTENTION</a:t>
            </a:r>
            <a:r>
              <a:rPr lang="ja-JP" altLang="en-US"/>
              <a:t>　</a:t>
            </a:r>
            <a:r>
              <a:rPr lang="en-US" altLang="ja-JP"/>
              <a:t>MAP</a:t>
            </a:r>
            <a:r>
              <a:rPr lang="ja-JP" altLang="en-US"/>
              <a:t>を生成できるネットワークを提案する。これだけで、研究テーマとして足りないから、二つの課題を考えてます。</a:t>
            </a:r>
            <a:endParaRPr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16560" y="946150"/>
            <a:ext cx="1087945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一つ目：　</a:t>
            </a:r>
            <a:r>
              <a:rPr lang="en-US" altLang="ja-JP"/>
              <a:t>CNN</a:t>
            </a:r>
            <a:r>
              <a:rPr lang="ja-JP" altLang="en-US"/>
              <a:t>の出力精度を上がることを目標とする</a:t>
            </a:r>
            <a:r>
              <a:rPr lang="ja-JP" altLang="en-US"/>
              <a:t>　　　　　　　　　　　　　　　　　　</a:t>
            </a:r>
            <a:endParaRPr lang="ja-JP" altLang="en-US" sz="2400"/>
          </a:p>
          <a:p>
            <a:endParaRPr lang="ja-JP" altLang="en-US"/>
          </a:p>
          <a:p>
            <a:endParaRPr lang="ja-JP" altLang="en-US"/>
          </a:p>
          <a:p>
            <a:r>
              <a:rPr lang="ja-JP" altLang="en-US"/>
              <a:t>例えば、</a:t>
            </a:r>
            <a:r>
              <a:rPr lang="en-US" altLang="ja-JP"/>
              <a:t>ATTENTION</a:t>
            </a:r>
            <a:r>
              <a:rPr lang="ja-JP" altLang="en-US"/>
              <a:t>　</a:t>
            </a:r>
            <a:r>
              <a:rPr lang="en-US" altLang="ja-JP"/>
              <a:t>BRANCH  NETWORK</a:t>
            </a:r>
            <a:r>
              <a:rPr lang="ja-JP" altLang="en-US"/>
              <a:t>（</a:t>
            </a:r>
            <a:r>
              <a:rPr lang="en-US" altLang="ja-JP"/>
              <a:t>ABN</a:t>
            </a:r>
            <a:r>
              <a:rPr lang="ja-JP" altLang="en-US"/>
              <a:t>）</a:t>
            </a:r>
            <a:endParaRPr lang="en-US" altLang="ja-JP"/>
          </a:p>
          <a:p>
            <a:r>
              <a:rPr lang="ja-JP" altLang="en-US"/>
              <a:t>抽出したい物体の大体の領域を</a:t>
            </a:r>
            <a:r>
              <a:rPr lang="en-US" altLang="ja-JP"/>
              <a:t>HIGHLIGHT</a:t>
            </a:r>
            <a:r>
              <a:rPr lang="ja-JP" altLang="en-US"/>
              <a:t>して、</a:t>
            </a:r>
            <a:r>
              <a:rPr lang="ja-JP" altLang="en-US">
                <a:solidFill>
                  <a:srgbClr val="FF0000"/>
                </a:solidFill>
              </a:rPr>
              <a:t>出力精度</a:t>
            </a:r>
            <a:r>
              <a:rPr lang="ja-JP" altLang="en-US"/>
              <a:t>を重視する。</a:t>
            </a:r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r>
              <a:rPr lang="ja-JP" altLang="en-US"/>
              <a:t>次やること：</a:t>
            </a:r>
            <a:r>
              <a:rPr lang="en-US" altLang="ja-JP"/>
              <a:t>ABN</a:t>
            </a:r>
            <a:r>
              <a:rPr lang="ja-JP" altLang="en-US"/>
              <a:t>のなか、</a:t>
            </a:r>
            <a:r>
              <a:rPr lang="en-US" altLang="ja-JP"/>
              <a:t>MAP</a:t>
            </a:r>
            <a:r>
              <a:rPr lang="ja-JP" altLang="en-US"/>
              <a:t>を生成する</a:t>
            </a:r>
            <a:r>
              <a:rPr lang="en-US" altLang="ja-JP"/>
              <a:t>CAM</a:t>
            </a:r>
            <a:r>
              <a:rPr lang="ja-JP" altLang="en-US"/>
              <a:t>という方法あって、それと自分のネットワークを結合できるかどうか　　</a:t>
            </a:r>
            <a:endParaRPr lang="ja-JP" altLang="en-US"/>
          </a:p>
          <a:p>
            <a:r>
              <a:rPr lang="ja-JP" altLang="en-US"/>
              <a:t>　　　　　　　　を検証して、もし結合できれば、出力精度を比較する。</a:t>
            </a:r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22275" y="939800"/>
            <a:ext cx="1087945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二つ目：　抽出したい物体の領域を完璧に</a:t>
            </a:r>
            <a:r>
              <a:rPr lang="en-US" altLang="ja-JP"/>
              <a:t>MARK</a:t>
            </a:r>
            <a:r>
              <a:rPr lang="ja-JP" altLang="en-US"/>
              <a:t>する</a:t>
            </a:r>
            <a:r>
              <a:rPr lang="ja-JP" altLang="en-US"/>
              <a:t>　　　　　　　　　　　　　　　　　　</a:t>
            </a:r>
            <a:endParaRPr lang="ja-JP" altLang="en-US" sz="2400"/>
          </a:p>
          <a:p>
            <a:endParaRPr lang="ja-JP" altLang="en-US"/>
          </a:p>
          <a:p>
            <a:endParaRPr lang="ja-JP" altLang="en-US"/>
          </a:p>
          <a:p>
            <a:r>
              <a:rPr lang="ja-JP" altLang="en-US"/>
              <a:t>例えば、</a:t>
            </a:r>
            <a:r>
              <a:rPr lang="en-US" altLang="ja-JP"/>
              <a:t>SEMANTIC</a:t>
            </a:r>
            <a:r>
              <a:rPr lang="ja-JP" altLang="en-US"/>
              <a:t>　</a:t>
            </a:r>
            <a:r>
              <a:rPr lang="en-US" altLang="ja-JP"/>
              <a:t>SEGMENTATION</a:t>
            </a:r>
            <a:r>
              <a:rPr lang="ja-JP" altLang="en-US"/>
              <a:t>　（詳しいことあまり知らない</a:t>
            </a:r>
            <a:r>
              <a:rPr lang="ja-JP" altLang="en-US"/>
              <a:t>）</a:t>
            </a:r>
            <a:endParaRPr lang="en-US" altLang="ja-JP"/>
          </a:p>
          <a:p>
            <a:r>
              <a:rPr lang="ja-JP" altLang="en-US"/>
              <a:t>抽出したい物体の領域を</a:t>
            </a:r>
            <a:r>
              <a:rPr lang="en-US" altLang="ja-JP"/>
              <a:t>MARK</a:t>
            </a:r>
            <a:r>
              <a:rPr lang="ja-JP" altLang="en-US"/>
              <a:t>して、</a:t>
            </a:r>
            <a:r>
              <a:rPr lang="ja-JP" altLang="en-US">
                <a:solidFill>
                  <a:srgbClr val="FF0000"/>
                </a:solidFill>
              </a:rPr>
              <a:t>領域とエッジの抽出</a:t>
            </a:r>
            <a:r>
              <a:rPr lang="ja-JP" altLang="en-US"/>
              <a:t>を重視する。</a:t>
            </a:r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r>
              <a:rPr lang="ja-JP" altLang="en-US"/>
              <a:t>次やること：この方法を用いて、人が持っている物体と手を別にして、物体の領域を利用して、元々のかだい（</a:t>
            </a:r>
            <a:r>
              <a:rPr lang="ja-JP" altLang="en-US">
                <a:sym typeface="+mn-ea"/>
              </a:rPr>
              <a:t>物</a:t>
            </a:r>
            <a:endParaRPr lang="ja-JP" altLang="en-US">
              <a:sym typeface="+mn-ea"/>
            </a:endParaRPr>
          </a:p>
          <a:p>
            <a:r>
              <a:rPr lang="ja-JP" altLang="en-US">
                <a:sym typeface="+mn-ea"/>
              </a:rPr>
              <a:t>　　　　　　　　体操作プロセスの想起</a:t>
            </a:r>
            <a:r>
              <a:rPr lang="ja-JP" altLang="en-US"/>
              <a:t>）に戻る。</a:t>
            </a:r>
            <a:endParaRPr lang="ja-JP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56590" y="2449830"/>
            <a:ext cx="10879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最後は</a:t>
            </a:r>
            <a:r>
              <a:rPr lang="en-US" altLang="ja-JP"/>
              <a:t>SLACK</a:t>
            </a:r>
            <a:r>
              <a:rPr lang="ja-JP" altLang="en-US"/>
              <a:t>の</a:t>
            </a:r>
            <a:r>
              <a:rPr lang="en-US" altLang="ja-JP"/>
              <a:t>R-GIRO</a:t>
            </a:r>
            <a:r>
              <a:rPr lang="ja-JP" altLang="en-US"/>
              <a:t>の件</a:t>
            </a:r>
            <a:r>
              <a:rPr lang="ja-JP" altLang="en-US"/>
              <a:t>ですが、冬休みはインターンシップするつもりので、参加できないです。すいません。</a:t>
            </a:r>
            <a:endParaRPr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576</Words>
  <Application>WPS 演示</Application>
  <PresentationFormat>宽屏</PresentationFormat>
  <Paragraphs>36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Arial Unicode MS</vt:lpstr>
      <vt:lpstr>Calibri</vt:lpstr>
      <vt:lpstr>MS PGothic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LI</cp:lastModifiedBy>
  <cp:revision>5</cp:revision>
  <dcterms:created xsi:type="dcterms:W3CDTF">2020-01-21T10:48:00Z</dcterms:created>
  <dcterms:modified xsi:type="dcterms:W3CDTF">2020-01-22T11:39:13Z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