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72" r:id="rId1"/>
  </p:sldMasterIdLst>
  <p:notesMasterIdLst>
    <p:notesMasterId r:id="rId8"/>
  </p:notesMasterIdLst>
  <p:handoutMasterIdLst>
    <p:handoutMasterId r:id="rId9"/>
  </p:handoutMasterIdLst>
  <p:sldIdLst>
    <p:sldId id="461" r:id="rId2"/>
    <p:sldId id="462" r:id="rId3"/>
    <p:sldId id="463" r:id="rId4"/>
    <p:sldId id="465" r:id="rId5"/>
    <p:sldId id="467" r:id="rId6"/>
    <p:sldId id="468" r:id="rId7"/>
  </p:sldIdLst>
  <p:sldSz cx="9144000" cy="6858000" type="screen4x3"/>
  <p:notesSz cx="6858000" cy="9661525"/>
  <p:custShowLst>
    <p:custShow name="Mustermann1" id="0">
      <p:sldLst/>
    </p:custShow>
  </p:custShowLst>
  <p:defaultTextStyle>
    <a:defPPr>
      <a:defRPr lang="en-US"/>
    </a:defPPr>
    <a:lvl1pPr algn="ctr" rtl="0" eaLnBrk="0" fontAlgn="base" hangingPunct="0">
      <a:spcBef>
        <a:spcPct val="0"/>
      </a:spcBef>
      <a:spcAft>
        <a:spcPct val="0"/>
      </a:spcAft>
      <a:defRPr sz="2500" kern="1200">
        <a:solidFill>
          <a:srgbClr val="0028AD"/>
        </a:solidFill>
        <a:latin typeface="Arial" panose="020B0604020202020204" pitchFamily="34" charset="0"/>
        <a:ea typeface="MS PGothic" panose="020B0600070205080204" pitchFamily="34" charset="-128"/>
        <a:cs typeface="+mn-cs"/>
      </a:defRPr>
    </a:lvl1pPr>
    <a:lvl2pPr marL="457200" algn="ctr" rtl="0" eaLnBrk="0" fontAlgn="base" hangingPunct="0">
      <a:spcBef>
        <a:spcPct val="0"/>
      </a:spcBef>
      <a:spcAft>
        <a:spcPct val="0"/>
      </a:spcAft>
      <a:defRPr sz="2500" kern="1200">
        <a:solidFill>
          <a:srgbClr val="0028AD"/>
        </a:solidFill>
        <a:latin typeface="Arial" panose="020B0604020202020204" pitchFamily="34" charset="0"/>
        <a:ea typeface="MS PGothic" panose="020B0600070205080204" pitchFamily="34" charset="-128"/>
        <a:cs typeface="+mn-cs"/>
      </a:defRPr>
    </a:lvl2pPr>
    <a:lvl3pPr marL="914400" algn="ctr" rtl="0" eaLnBrk="0" fontAlgn="base" hangingPunct="0">
      <a:spcBef>
        <a:spcPct val="0"/>
      </a:spcBef>
      <a:spcAft>
        <a:spcPct val="0"/>
      </a:spcAft>
      <a:defRPr sz="2500" kern="1200">
        <a:solidFill>
          <a:srgbClr val="0028AD"/>
        </a:solidFill>
        <a:latin typeface="Arial" panose="020B0604020202020204" pitchFamily="34" charset="0"/>
        <a:ea typeface="MS PGothic" panose="020B0600070205080204" pitchFamily="34" charset="-128"/>
        <a:cs typeface="+mn-cs"/>
      </a:defRPr>
    </a:lvl3pPr>
    <a:lvl4pPr marL="1371600" algn="ctr" rtl="0" eaLnBrk="0" fontAlgn="base" hangingPunct="0">
      <a:spcBef>
        <a:spcPct val="0"/>
      </a:spcBef>
      <a:spcAft>
        <a:spcPct val="0"/>
      </a:spcAft>
      <a:defRPr sz="2500" kern="1200">
        <a:solidFill>
          <a:srgbClr val="0028AD"/>
        </a:solidFill>
        <a:latin typeface="Arial" panose="020B0604020202020204" pitchFamily="34" charset="0"/>
        <a:ea typeface="MS PGothic" panose="020B0600070205080204" pitchFamily="34" charset="-128"/>
        <a:cs typeface="+mn-cs"/>
      </a:defRPr>
    </a:lvl4pPr>
    <a:lvl5pPr marL="1828800" algn="ctr" rtl="0" eaLnBrk="0" fontAlgn="base" hangingPunct="0">
      <a:spcBef>
        <a:spcPct val="0"/>
      </a:spcBef>
      <a:spcAft>
        <a:spcPct val="0"/>
      </a:spcAft>
      <a:defRPr sz="2500" kern="1200">
        <a:solidFill>
          <a:srgbClr val="0028AD"/>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500" kern="1200">
        <a:solidFill>
          <a:srgbClr val="0028AD"/>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500" kern="1200">
        <a:solidFill>
          <a:srgbClr val="0028AD"/>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500" kern="1200">
        <a:solidFill>
          <a:srgbClr val="0028AD"/>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500" kern="1200">
        <a:solidFill>
          <a:srgbClr val="0028AD"/>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119">
          <p15:clr>
            <a:srgbClr val="A4A3A4"/>
          </p15:clr>
        </p15:guide>
        <p15:guide id="2" orient="horz" pos="3867">
          <p15:clr>
            <a:srgbClr val="A4A3A4"/>
          </p15:clr>
        </p15:guide>
        <p15:guide id="3" orient="horz" pos="801">
          <p15:clr>
            <a:srgbClr val="A4A3A4"/>
          </p15:clr>
        </p15:guide>
        <p15:guide id="4" orient="horz" pos="534">
          <p15:clr>
            <a:srgbClr val="A4A3A4"/>
          </p15:clr>
        </p15:guide>
        <p15:guide id="5" orient="horz" pos="703">
          <p15:clr>
            <a:srgbClr val="A4A3A4"/>
          </p15:clr>
        </p15:guide>
        <p15:guide id="6" orient="horz" pos="4121">
          <p15:clr>
            <a:srgbClr val="A4A3A4"/>
          </p15:clr>
        </p15:guide>
        <p15:guide id="7" orient="horz" pos="702">
          <p15:clr>
            <a:srgbClr val="A4A3A4"/>
          </p15:clr>
        </p15:guide>
        <p15:guide id="8" orient="horz" pos="1092">
          <p15:clr>
            <a:srgbClr val="A4A3A4"/>
          </p15:clr>
        </p15:guide>
        <p15:guide id="9" pos="5447">
          <p15:clr>
            <a:srgbClr val="A4A3A4"/>
          </p15:clr>
        </p15:guide>
        <p15:guide id="10" pos="2955">
          <p15:clr>
            <a:srgbClr val="A4A3A4"/>
          </p15:clr>
        </p15:guide>
        <p15:guide id="11" pos="367">
          <p15:clr>
            <a:srgbClr val="A4A3A4"/>
          </p15:clr>
        </p15:guide>
        <p15:guide id="12" pos="1394">
          <p15:clr>
            <a:srgbClr val="A4A3A4"/>
          </p15:clr>
        </p15:guide>
        <p15:guide id="13" pos="1303">
          <p15:clr>
            <a:srgbClr val="A4A3A4"/>
          </p15:clr>
        </p15:guide>
      </p15:sldGuideLst>
    </p:ext>
    <p:ext uri="{2D200454-40CA-4A62-9FC3-DE9A4176ACB9}">
      <p15:notesGuideLst xmlns:p15="http://schemas.microsoft.com/office/powerpoint/2012/main">
        <p15:guide id="1" orient="horz" pos="3043">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ustyna" initials="J" lastIdx="1" clrIdx="0">
    <p:extLst>
      <p:ext uri="{19B8F6BF-5375-455C-9EA6-DF929625EA0E}">
        <p15:presenceInfo xmlns:p15="http://schemas.microsoft.com/office/powerpoint/2012/main" userId="Justyn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838283"/>
    <a:srgbClr val="00377D"/>
    <a:srgbClr val="00CC99"/>
    <a:srgbClr val="FF9900"/>
    <a:srgbClr val="339966"/>
    <a:srgbClr val="00549C"/>
    <a:srgbClr val="E2E5EF"/>
    <a:srgbClr val="BFBFBF"/>
    <a:srgbClr val="CBD2E3"/>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CAF9ED-07DC-4A11-8D7F-57B35C25682E}" styleName="Mittlere Formatvorlage 1 - Akz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E171933-4619-4E11-9A3F-F7608DF75F80}" styleName="Mittlere Formatvorlage 1 - Akz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Keine Formatvorlage, kein Gitternetz">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301B821-A1FF-4177-AEE7-76D212191A09}" styleName="Mittlere Formatvorlage 1 - Akz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110" autoAdjust="0"/>
    <p:restoredTop sz="94719"/>
  </p:normalViewPr>
  <p:slideViewPr>
    <p:cSldViewPr>
      <p:cViewPr varScale="1">
        <p:scale>
          <a:sx n="152" d="100"/>
          <a:sy n="152" d="100"/>
        </p:scale>
        <p:origin x="1296" y="168"/>
      </p:cViewPr>
      <p:guideLst>
        <p:guide orient="horz" pos="119"/>
        <p:guide orient="horz" pos="3867"/>
        <p:guide orient="horz" pos="801"/>
        <p:guide orient="horz" pos="534"/>
        <p:guide orient="horz" pos="703"/>
        <p:guide orient="horz" pos="4121"/>
        <p:guide orient="horz" pos="702"/>
        <p:guide orient="horz" pos="1092"/>
        <p:guide pos="5447"/>
        <p:guide pos="2955"/>
        <p:guide pos="367"/>
        <p:guide pos="1394"/>
        <p:guide pos="130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8298"/>
    </p:cViewPr>
  </p:sorterViewPr>
  <p:notesViewPr>
    <p:cSldViewPr>
      <p:cViewPr varScale="1">
        <p:scale>
          <a:sx n="121" d="100"/>
          <a:sy n="121" d="100"/>
        </p:scale>
        <p:origin x="-312" y="-112"/>
      </p:cViewPr>
      <p:guideLst>
        <p:guide orient="horz" pos="3043"/>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84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l">
              <a:defRPr sz="1200" smtClean="0">
                <a:solidFill>
                  <a:schemeClr val="tx1"/>
                </a:solidFill>
                <a:latin typeface="Times" charset="0"/>
                <a:ea typeface="ＭＳ Ｐゴシック" charset="0"/>
              </a:defRPr>
            </a:lvl1pPr>
          </a:lstStyle>
          <a:p>
            <a:pPr>
              <a:defRPr/>
            </a:pPr>
            <a:endParaRPr lang="de-DE"/>
          </a:p>
        </p:txBody>
      </p:sp>
      <p:sp>
        <p:nvSpPr>
          <p:cNvPr id="6147" name="Rectangle 3"/>
          <p:cNvSpPr>
            <a:spLocks noGrp="1" noChangeArrowheads="1"/>
          </p:cNvSpPr>
          <p:nvPr>
            <p:ph type="dt" sz="quarter" idx="1"/>
          </p:nvPr>
        </p:nvSpPr>
        <p:spPr bwMode="auto">
          <a:xfrm>
            <a:off x="3886200" y="0"/>
            <a:ext cx="2971800" cy="484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200" smtClean="0">
                <a:solidFill>
                  <a:schemeClr val="tx1"/>
                </a:solidFill>
                <a:latin typeface="Times" charset="0"/>
                <a:ea typeface="ＭＳ Ｐゴシック" charset="0"/>
              </a:defRPr>
            </a:lvl1pPr>
          </a:lstStyle>
          <a:p>
            <a:pPr>
              <a:defRPr/>
            </a:pPr>
            <a:endParaRPr lang="de-DE"/>
          </a:p>
        </p:txBody>
      </p:sp>
      <p:sp>
        <p:nvSpPr>
          <p:cNvPr id="6148" name="Rectangle 4"/>
          <p:cNvSpPr>
            <a:spLocks noGrp="1" noChangeArrowheads="1"/>
          </p:cNvSpPr>
          <p:nvPr>
            <p:ph type="ftr" sz="quarter" idx="2"/>
          </p:nvPr>
        </p:nvSpPr>
        <p:spPr bwMode="auto">
          <a:xfrm>
            <a:off x="0" y="9177338"/>
            <a:ext cx="2971800" cy="484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lgn="l">
              <a:defRPr sz="1200" smtClean="0">
                <a:solidFill>
                  <a:schemeClr val="tx1"/>
                </a:solidFill>
                <a:latin typeface="Times" charset="0"/>
                <a:ea typeface="ＭＳ Ｐゴシック" charset="0"/>
              </a:defRPr>
            </a:lvl1pPr>
          </a:lstStyle>
          <a:p>
            <a:pPr>
              <a:defRPr/>
            </a:pPr>
            <a:endParaRPr lang="de-DE"/>
          </a:p>
        </p:txBody>
      </p:sp>
      <p:sp>
        <p:nvSpPr>
          <p:cNvPr id="6149" name="Rectangle 5"/>
          <p:cNvSpPr>
            <a:spLocks noGrp="1" noChangeArrowheads="1"/>
          </p:cNvSpPr>
          <p:nvPr>
            <p:ph type="sldNum" sz="quarter" idx="3"/>
          </p:nvPr>
        </p:nvSpPr>
        <p:spPr bwMode="auto">
          <a:xfrm>
            <a:off x="3886200" y="9177338"/>
            <a:ext cx="2971800" cy="484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a:defRPr sz="1200">
                <a:solidFill>
                  <a:schemeClr val="tx1"/>
                </a:solidFill>
                <a:latin typeface="Times" panose="02020603050405020304" pitchFamily="18" charset="0"/>
              </a:defRPr>
            </a:lvl1pPr>
          </a:lstStyle>
          <a:p>
            <a:fld id="{A158F388-554B-4D35-A171-7B8B08793D30}" type="slidenum">
              <a:rPr lang="de-DE"/>
              <a:pPr/>
              <a:t>‹Nr.›</a:t>
            </a:fld>
            <a:endParaRPr lang="de-DE"/>
          </a:p>
        </p:txBody>
      </p:sp>
    </p:spTree>
    <p:extLst>
      <p:ext uri="{BB962C8B-B14F-4D97-AF65-F5344CB8AC3E}">
        <p14:creationId xmlns:p14="http://schemas.microsoft.com/office/powerpoint/2010/main" val="17554426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6" name="Rectangle 1028"/>
          <p:cNvSpPr>
            <a:spLocks noGrp="1" noRot="1" noChangeAspect="1" noChangeArrowheads="1" noTextEdit="1"/>
          </p:cNvSpPr>
          <p:nvPr>
            <p:ph type="sldImg" idx="2"/>
          </p:nvPr>
        </p:nvSpPr>
        <p:spPr bwMode="auto">
          <a:xfrm>
            <a:off x="-2081213" y="536575"/>
            <a:ext cx="11022013" cy="8266113"/>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8197" name="Rectangle 1029"/>
          <p:cNvSpPr>
            <a:spLocks noGrp="1" noChangeArrowheads="1"/>
          </p:cNvSpPr>
          <p:nvPr>
            <p:ph type="body" sz="quarter" idx="3"/>
          </p:nvPr>
        </p:nvSpPr>
        <p:spPr bwMode="auto">
          <a:xfrm>
            <a:off x="285750" y="8910638"/>
            <a:ext cx="6286500" cy="430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de-DE" noProof="0"/>
              <a:t>Klicken Sie, um die Textformatierung des Masters zu bearbeiten.</a:t>
            </a:r>
          </a:p>
        </p:txBody>
      </p:sp>
    </p:spTree>
    <p:extLst>
      <p:ext uri="{BB962C8B-B14F-4D97-AF65-F5344CB8AC3E}">
        <p14:creationId xmlns:p14="http://schemas.microsoft.com/office/powerpoint/2010/main" val="3447426577"/>
      </p:ext>
    </p:extLst>
  </p:cSld>
  <p:clrMap bg1="lt1" tx1="dk1" bg2="lt2" tx2="dk2" accent1="accent1" accent2="accent2" accent3="accent3" accent4="accent4" accent5="accent5" accent6="accent6" hlink="hlink" folHlink="folHlink"/>
  <p:notesStyle>
    <a:lvl1pPr algn="ctr" rtl="0" eaLnBrk="0" fontAlgn="base" hangingPunct="0">
      <a:spcBef>
        <a:spcPct val="30000"/>
      </a:spcBef>
      <a:spcAft>
        <a:spcPct val="0"/>
      </a:spcAft>
      <a:defRPr sz="1200" kern="1200">
        <a:solidFill>
          <a:schemeClr val="tx1"/>
        </a:solidFill>
        <a:latin typeface="Syntax" charset="0"/>
        <a:ea typeface="MS PGothic" panose="020B0600070205080204" pitchFamily="34" charset="-128"/>
        <a:cs typeface="+mn-cs"/>
      </a:defRPr>
    </a:lvl1pPr>
    <a:lvl2pPr marL="742950" indent="-285750" algn="ctr" rtl="0" eaLnBrk="0" fontAlgn="base" hangingPunct="0">
      <a:spcBef>
        <a:spcPct val="30000"/>
      </a:spcBef>
      <a:spcAft>
        <a:spcPct val="0"/>
      </a:spcAft>
      <a:defRPr sz="1200" kern="1200">
        <a:solidFill>
          <a:schemeClr val="tx1"/>
        </a:solidFill>
        <a:latin typeface="Syntax" charset="0"/>
        <a:ea typeface="MS PGothic" panose="020B0600070205080204" pitchFamily="34" charset="-128"/>
        <a:cs typeface="+mn-cs"/>
      </a:defRPr>
    </a:lvl2pPr>
    <a:lvl3pPr marL="1143000" indent="-228600" algn="ctr" rtl="0" eaLnBrk="0" fontAlgn="base" hangingPunct="0">
      <a:spcBef>
        <a:spcPct val="30000"/>
      </a:spcBef>
      <a:spcAft>
        <a:spcPct val="0"/>
      </a:spcAft>
      <a:defRPr sz="1200" kern="1200">
        <a:solidFill>
          <a:schemeClr val="tx1"/>
        </a:solidFill>
        <a:latin typeface="Syntax" charset="0"/>
        <a:ea typeface="MS PGothic" panose="020B0600070205080204" pitchFamily="34" charset="-128"/>
        <a:cs typeface="+mn-cs"/>
      </a:defRPr>
    </a:lvl3pPr>
    <a:lvl4pPr marL="1600200" indent="-228600" algn="ctr" rtl="0" eaLnBrk="0" fontAlgn="base" hangingPunct="0">
      <a:spcBef>
        <a:spcPct val="30000"/>
      </a:spcBef>
      <a:spcAft>
        <a:spcPct val="0"/>
      </a:spcAft>
      <a:defRPr sz="1200" kern="1200">
        <a:solidFill>
          <a:schemeClr val="tx1"/>
        </a:solidFill>
        <a:latin typeface="Syntax" charset="0"/>
        <a:ea typeface="MS PGothic" panose="020B0600070205080204" pitchFamily="34" charset="-128"/>
        <a:cs typeface="+mn-cs"/>
      </a:defRPr>
    </a:lvl4pPr>
    <a:lvl5pPr marL="2057400" indent="-228600" algn="ctr" rtl="0" eaLnBrk="0" fontAlgn="base" hangingPunct="0">
      <a:spcBef>
        <a:spcPct val="30000"/>
      </a:spcBef>
      <a:spcAft>
        <a:spcPct val="0"/>
      </a:spcAft>
      <a:defRPr sz="1200" kern="1200">
        <a:solidFill>
          <a:schemeClr val="tx1"/>
        </a:solidFill>
        <a:latin typeface="Syntax"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849230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endParaRPr lang="de-DE" dirty="0"/>
          </a:p>
        </p:txBody>
      </p:sp>
    </p:spTree>
    <p:extLst>
      <p:ext uri="{BB962C8B-B14F-4D97-AF65-F5344CB8AC3E}">
        <p14:creationId xmlns:p14="http://schemas.microsoft.com/office/powerpoint/2010/main" val="22004447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30143471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a:t>
            </a:r>
            <a:r>
              <a:rPr lang="de-DE" dirty="0" err="1"/>
              <a:t>campus.lamapoll.de</a:t>
            </a:r>
            <a:r>
              <a:rPr lang="de-DE" dirty="0"/>
              <a:t>/</a:t>
            </a:r>
            <a:r>
              <a:rPr lang="de-DE" dirty="0" err="1"/>
              <a:t>Funktionalit</a:t>
            </a:r>
            <a:r>
              <a:rPr lang="de-DE" dirty="0"/>
              <a:t>-t-Dozentenampel/</a:t>
            </a:r>
          </a:p>
        </p:txBody>
      </p:sp>
    </p:spTree>
    <p:extLst>
      <p:ext uri="{BB962C8B-B14F-4D97-AF65-F5344CB8AC3E}">
        <p14:creationId xmlns:p14="http://schemas.microsoft.com/office/powerpoint/2010/main" val="19558740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a:t>
            </a:r>
            <a:r>
              <a:rPr lang="de-DE" dirty="0" err="1"/>
              <a:t>campus.lamapoll.de</a:t>
            </a:r>
            <a:r>
              <a:rPr lang="de-DE" dirty="0"/>
              <a:t>/</a:t>
            </a:r>
            <a:r>
              <a:rPr lang="de-DE" dirty="0" err="1"/>
              <a:t>Funktionalit</a:t>
            </a:r>
            <a:r>
              <a:rPr lang="de-DE" dirty="0"/>
              <a:t>-t-Dozentenampel/</a:t>
            </a:r>
          </a:p>
        </p:txBody>
      </p:sp>
    </p:spTree>
    <p:extLst>
      <p:ext uri="{BB962C8B-B14F-4D97-AF65-F5344CB8AC3E}">
        <p14:creationId xmlns:p14="http://schemas.microsoft.com/office/powerpoint/2010/main" val="36365287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a:t>
            </a:r>
            <a:r>
              <a:rPr lang="de-DE" dirty="0" err="1"/>
              <a:t>campus.lamapoll.de</a:t>
            </a:r>
            <a:r>
              <a:rPr lang="de-DE" dirty="0"/>
              <a:t>/</a:t>
            </a:r>
            <a:r>
              <a:rPr lang="de-DE" dirty="0" err="1"/>
              <a:t>Funktionalit</a:t>
            </a:r>
            <a:r>
              <a:rPr lang="de-DE" dirty="0"/>
              <a:t>-t-Dozentenampel/</a:t>
            </a:r>
          </a:p>
        </p:txBody>
      </p:sp>
    </p:spTree>
    <p:extLst>
      <p:ext uri="{BB962C8B-B14F-4D97-AF65-F5344CB8AC3E}">
        <p14:creationId xmlns:p14="http://schemas.microsoft.com/office/powerpoint/2010/main" val="27862707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3.jpe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3" name="Picture 64" descr="Fotolia_2596290_XL duplex"/>
          <p:cNvPicPr>
            <a:picLocks noChangeAspect="1" noChangeArrowheads="1"/>
          </p:cNvPicPr>
          <p:nvPr/>
        </p:nvPicPr>
        <p:blipFill>
          <a:blip r:embed="rId2">
            <a:extLst>
              <a:ext uri="{28A0092B-C50C-407E-A947-70E740481C1C}">
                <a14:useLocalDpi xmlns:a14="http://schemas.microsoft.com/office/drawing/2010/main" val="0"/>
              </a:ext>
            </a:extLst>
          </a:blip>
          <a:srcRect t="607" b="11909"/>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62" descr="Kästchen-blau-breit"/>
          <p:cNvPicPr>
            <a:picLocks noChangeAspect="1" noChangeArrowheads="1"/>
          </p:cNvPicPr>
          <p:nvPr/>
        </p:nvPicPr>
        <p:blipFill>
          <a:blip r:embed="rId3">
            <a:extLst>
              <a:ext uri="{28A0092B-C50C-407E-A947-70E740481C1C}">
                <a14:useLocalDpi xmlns:a14="http://schemas.microsoft.com/office/drawing/2010/main" val="0"/>
              </a:ext>
            </a:extLst>
          </a:blip>
          <a:srcRect l="11011" t="65588"/>
          <a:stretch>
            <a:fillRect/>
          </a:stretch>
        </p:blipFill>
        <p:spPr bwMode="auto">
          <a:xfrm>
            <a:off x="0" y="0"/>
            <a:ext cx="8647113"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9" descr="Kästchen-weiss"/>
          <p:cNvPicPr>
            <a:picLocks noChangeAspect="1" noChangeArrowheads="1"/>
          </p:cNvPicPr>
          <p:nvPr/>
        </p:nvPicPr>
        <p:blipFill>
          <a:blip r:embed="rId4">
            <a:extLst>
              <a:ext uri="{28A0092B-C50C-407E-A947-70E740481C1C}">
                <a14:useLocalDpi xmlns:a14="http://schemas.microsoft.com/office/drawing/2010/main" val="0"/>
              </a:ext>
            </a:extLst>
          </a:blip>
          <a:srcRect r="26407" b="68468"/>
          <a:stretch>
            <a:fillRect/>
          </a:stretch>
        </p:blipFill>
        <p:spPr bwMode="auto">
          <a:xfrm>
            <a:off x="7024688" y="5949950"/>
            <a:ext cx="2119312"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53" descr="Logo-RGB"/>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23138" y="6205538"/>
            <a:ext cx="1323975"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4" descr="Fotolia_2596290_XL duplex"/>
          <p:cNvPicPr>
            <a:picLocks noChangeAspect="1" noChangeArrowheads="1"/>
          </p:cNvPicPr>
          <p:nvPr userDrawn="1"/>
        </p:nvPicPr>
        <p:blipFill>
          <a:blip r:embed="rId2">
            <a:extLst>
              <a:ext uri="{28A0092B-C50C-407E-A947-70E740481C1C}">
                <a14:useLocalDpi xmlns:a14="http://schemas.microsoft.com/office/drawing/2010/main" val="0"/>
              </a:ext>
            </a:extLst>
          </a:blip>
          <a:srcRect t="607" b="11909"/>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62" descr="Kästchen-blau-breit"/>
          <p:cNvPicPr>
            <a:picLocks noChangeAspect="1" noChangeArrowheads="1"/>
          </p:cNvPicPr>
          <p:nvPr userDrawn="1"/>
        </p:nvPicPr>
        <p:blipFill>
          <a:blip r:embed="rId3">
            <a:extLst>
              <a:ext uri="{28A0092B-C50C-407E-A947-70E740481C1C}">
                <a14:useLocalDpi xmlns:a14="http://schemas.microsoft.com/office/drawing/2010/main" val="0"/>
              </a:ext>
            </a:extLst>
          </a:blip>
          <a:srcRect l="11011" t="65588"/>
          <a:stretch>
            <a:fillRect/>
          </a:stretch>
        </p:blipFill>
        <p:spPr bwMode="auto">
          <a:xfrm>
            <a:off x="0" y="0"/>
            <a:ext cx="8647113"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59" descr="Kästchen-weiss"/>
          <p:cNvPicPr>
            <a:picLocks noChangeAspect="1" noChangeArrowheads="1"/>
          </p:cNvPicPr>
          <p:nvPr userDrawn="1"/>
        </p:nvPicPr>
        <p:blipFill>
          <a:blip r:embed="rId4">
            <a:extLst>
              <a:ext uri="{28A0092B-C50C-407E-A947-70E740481C1C}">
                <a14:useLocalDpi xmlns:a14="http://schemas.microsoft.com/office/drawing/2010/main" val="0"/>
              </a:ext>
            </a:extLst>
          </a:blip>
          <a:srcRect r="26407" b="68468"/>
          <a:stretch>
            <a:fillRect/>
          </a:stretch>
        </p:blipFill>
        <p:spPr bwMode="auto">
          <a:xfrm>
            <a:off x="7024688" y="5949950"/>
            <a:ext cx="2119312"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53" descr="Logo-RGB"/>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7323138" y="6205538"/>
            <a:ext cx="1323975"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7" name="Rectangle 21"/>
          <p:cNvSpPr>
            <a:spLocks noGrp="1" noChangeArrowheads="1"/>
          </p:cNvSpPr>
          <p:nvPr>
            <p:ph type="ctrTitle" sz="quarter"/>
          </p:nvPr>
        </p:nvSpPr>
        <p:spPr>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accent2"/>
                </a:solidFill>
                <a:miter lim="800000"/>
                <a:headEnd/>
                <a:tailEnd/>
              </a14:hiddenLine>
            </a:ext>
          </a:extLst>
        </p:spPr>
        <p:txBody>
          <a:bodyPr/>
          <a:lstStyle>
            <a:lvl1pPr>
              <a:defRPr/>
            </a:lvl1pPr>
          </a:lstStyle>
          <a:p>
            <a:pPr lvl="0"/>
            <a:r>
              <a:rPr lang="de-DE" noProof="0"/>
              <a:t>Titelmasterformat durch Klicken bearbeiten</a:t>
            </a:r>
          </a:p>
        </p:txBody>
      </p:sp>
    </p:spTree>
    <p:extLst>
      <p:ext uri="{BB962C8B-B14F-4D97-AF65-F5344CB8AC3E}">
        <p14:creationId xmlns:p14="http://schemas.microsoft.com/office/powerpoint/2010/main" val="17746537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Fußzeilenplatzhalter 2"/>
          <p:cNvSpPr>
            <a:spLocks noGrp="1"/>
          </p:cNvSpPr>
          <p:nvPr>
            <p:ph type="ftr" sz="quarter" idx="10"/>
          </p:nvPr>
        </p:nvSpPr>
        <p:spPr/>
        <p:txBody>
          <a:bodyPr/>
          <a:lstStyle/>
          <a:p>
            <a:r>
              <a:rPr lang="de-DE"/>
              <a:t>Agile Project Management - 10.01.21</a:t>
            </a:r>
            <a:endParaRPr lang="de-DE" dirty="0"/>
          </a:p>
        </p:txBody>
      </p:sp>
      <p:sp>
        <p:nvSpPr>
          <p:cNvPr id="4" name="Textplatzhalter 5"/>
          <p:cNvSpPr>
            <a:spLocks noGrp="1"/>
          </p:cNvSpPr>
          <p:nvPr>
            <p:ph type="body" sz="quarter" idx="11" hasCustomPrompt="1"/>
          </p:nvPr>
        </p:nvSpPr>
        <p:spPr>
          <a:xfrm>
            <a:off x="582613" y="6278880"/>
            <a:ext cx="6618287" cy="146263"/>
          </a:xfrm>
        </p:spPr>
        <p:txBody>
          <a:bodyPr anchor="b"/>
          <a:lstStyle>
            <a:lvl1pPr marL="0" indent="0">
              <a:buNone/>
              <a:defRPr sz="800"/>
            </a:lvl1pPr>
          </a:lstStyle>
          <a:p>
            <a:pPr lvl="0"/>
            <a:r>
              <a:rPr lang="de-DE" dirty="0"/>
              <a:t>Quelle, Kommentar, Fußnote</a:t>
            </a:r>
          </a:p>
        </p:txBody>
      </p:sp>
    </p:spTree>
    <p:extLst>
      <p:ext uri="{BB962C8B-B14F-4D97-AF65-F5344CB8AC3E}">
        <p14:creationId xmlns:p14="http://schemas.microsoft.com/office/powerpoint/2010/main" val="37460320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a:xfrm>
            <a:off x="582613" y="1733550"/>
            <a:ext cx="8064500" cy="4405313"/>
          </a:xfr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Fußzeilenplatzhalter 3"/>
          <p:cNvSpPr>
            <a:spLocks noGrp="1"/>
          </p:cNvSpPr>
          <p:nvPr>
            <p:ph type="ftr" sz="quarter" idx="10"/>
          </p:nvPr>
        </p:nvSpPr>
        <p:spPr/>
        <p:txBody>
          <a:bodyPr/>
          <a:lstStyle/>
          <a:p>
            <a:r>
              <a:rPr lang="de-DE"/>
              <a:t>Agile Project Management - 10.01.21</a:t>
            </a:r>
            <a:endParaRPr lang="de-DE" dirty="0"/>
          </a:p>
        </p:txBody>
      </p:sp>
      <p:sp>
        <p:nvSpPr>
          <p:cNvPr id="6" name="Textplatzhalter 5"/>
          <p:cNvSpPr>
            <a:spLocks noGrp="1"/>
          </p:cNvSpPr>
          <p:nvPr>
            <p:ph type="body" sz="quarter" idx="11" hasCustomPrompt="1"/>
          </p:nvPr>
        </p:nvSpPr>
        <p:spPr>
          <a:xfrm>
            <a:off x="582613" y="6278400"/>
            <a:ext cx="6618287" cy="146263"/>
          </a:xfrm>
        </p:spPr>
        <p:txBody>
          <a:bodyPr anchor="b"/>
          <a:lstStyle>
            <a:lvl1pPr marL="0" indent="0">
              <a:buNone/>
              <a:defRPr sz="800"/>
            </a:lvl1pPr>
          </a:lstStyle>
          <a:p>
            <a:pPr lvl="0"/>
            <a:r>
              <a:rPr lang="de-DE" dirty="0"/>
              <a:t>Quelle, Kommentar, Fußnote (optional)</a:t>
            </a:r>
          </a:p>
        </p:txBody>
      </p:sp>
      <p:sp>
        <p:nvSpPr>
          <p:cNvPr id="9" name="Textplatzhalter 8"/>
          <p:cNvSpPr>
            <a:spLocks noGrp="1"/>
          </p:cNvSpPr>
          <p:nvPr>
            <p:ph type="body" sz="quarter" idx="12" hasCustomPrompt="1"/>
          </p:nvPr>
        </p:nvSpPr>
        <p:spPr>
          <a:xfrm>
            <a:off x="582613" y="1271588"/>
            <a:ext cx="8064500" cy="273600"/>
          </a:xfrm>
        </p:spPr>
        <p:txBody>
          <a:bodyPr/>
          <a:lstStyle>
            <a:lvl1pPr marL="0" indent="0">
              <a:buNone/>
              <a:defRPr lang="de-DE" sz="1800" b="1" kern="1200" dirty="0" smtClean="0">
                <a:solidFill>
                  <a:srgbClr val="00377D"/>
                </a:solidFill>
                <a:latin typeface="Arial" charset="0"/>
                <a:ea typeface="ＭＳ Ｐゴシック" charset="0"/>
                <a:cs typeface="+mn-cs"/>
              </a:defRPr>
            </a:lvl1pPr>
          </a:lstStyle>
          <a:p>
            <a:pPr lvl="0"/>
            <a:r>
              <a:rPr lang="de-DE" dirty="0"/>
              <a:t>Überschrift 2. Ordnung (optional)</a:t>
            </a:r>
          </a:p>
        </p:txBody>
      </p:sp>
    </p:spTree>
    <p:extLst>
      <p:ext uri="{BB962C8B-B14F-4D97-AF65-F5344CB8AC3E}">
        <p14:creationId xmlns:p14="http://schemas.microsoft.com/office/powerpoint/2010/main" val="6185557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lstStyle>
            <a:lvl1pPr algn="l">
              <a:defRPr sz="4000" b="1" cap="all"/>
            </a:lvl1pPr>
          </a:lstStyle>
          <a:p>
            <a:r>
              <a:rPr lang="de-DE"/>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8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
        <p:nvSpPr>
          <p:cNvPr id="4" name="Fußzeilenplatzhalter 3"/>
          <p:cNvSpPr>
            <a:spLocks noGrp="1"/>
          </p:cNvSpPr>
          <p:nvPr>
            <p:ph type="ftr" sz="quarter" idx="10"/>
          </p:nvPr>
        </p:nvSpPr>
        <p:spPr/>
        <p:txBody>
          <a:bodyPr/>
          <a:lstStyle/>
          <a:p>
            <a:r>
              <a:rPr lang="de-DE"/>
              <a:t>Agile Project Management - 10.01.21</a:t>
            </a:r>
            <a:endParaRPr lang="de-DE" dirty="0"/>
          </a:p>
        </p:txBody>
      </p:sp>
    </p:spTree>
    <p:extLst>
      <p:ext uri="{BB962C8B-B14F-4D97-AF65-F5344CB8AC3E}">
        <p14:creationId xmlns:p14="http://schemas.microsoft.com/office/powerpoint/2010/main" val="15308127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582613" y="1733550"/>
            <a:ext cx="3956050" cy="4405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691063" y="1733550"/>
            <a:ext cx="3956050" cy="4405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0"/>
          </p:nvPr>
        </p:nvSpPr>
        <p:spPr/>
        <p:txBody>
          <a:bodyPr/>
          <a:lstStyle/>
          <a:p>
            <a:r>
              <a:rPr lang="de-DE"/>
              <a:t>Agile Project Management - 10.01.21</a:t>
            </a:r>
            <a:endParaRPr lang="de-DE" dirty="0"/>
          </a:p>
        </p:txBody>
      </p:sp>
      <p:sp>
        <p:nvSpPr>
          <p:cNvPr id="6" name="Textplatzhalter 5"/>
          <p:cNvSpPr>
            <a:spLocks noGrp="1"/>
          </p:cNvSpPr>
          <p:nvPr>
            <p:ph type="body" sz="quarter" idx="11" hasCustomPrompt="1"/>
          </p:nvPr>
        </p:nvSpPr>
        <p:spPr>
          <a:xfrm>
            <a:off x="582613" y="6278880"/>
            <a:ext cx="6618287" cy="146263"/>
          </a:xfrm>
        </p:spPr>
        <p:txBody>
          <a:bodyPr anchor="b"/>
          <a:lstStyle>
            <a:lvl1pPr marL="0" indent="0">
              <a:buNone/>
              <a:defRPr sz="800"/>
            </a:lvl1pPr>
          </a:lstStyle>
          <a:p>
            <a:pPr lvl="0"/>
            <a:r>
              <a:rPr lang="de-DE" dirty="0"/>
              <a:t>Quelle, Kommentar, Fußnote</a:t>
            </a:r>
          </a:p>
        </p:txBody>
      </p:sp>
    </p:spTree>
    <p:extLst>
      <p:ext uri="{BB962C8B-B14F-4D97-AF65-F5344CB8AC3E}">
        <p14:creationId xmlns:p14="http://schemas.microsoft.com/office/powerpoint/2010/main" val="3939000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7" name="Fußzeilenplatzhalter 6"/>
          <p:cNvSpPr>
            <a:spLocks noGrp="1"/>
          </p:cNvSpPr>
          <p:nvPr>
            <p:ph type="ftr" sz="quarter" idx="10"/>
          </p:nvPr>
        </p:nvSpPr>
        <p:spPr/>
        <p:txBody>
          <a:bodyPr/>
          <a:lstStyle/>
          <a:p>
            <a:r>
              <a:rPr lang="de-DE"/>
              <a:t>Agile Project Management - 10.01.21</a:t>
            </a:r>
            <a:endParaRPr lang="de-DE" dirty="0"/>
          </a:p>
        </p:txBody>
      </p:sp>
      <p:sp>
        <p:nvSpPr>
          <p:cNvPr id="8" name="Textplatzhalter 5"/>
          <p:cNvSpPr>
            <a:spLocks noGrp="1"/>
          </p:cNvSpPr>
          <p:nvPr>
            <p:ph type="body" sz="quarter" idx="11" hasCustomPrompt="1"/>
          </p:nvPr>
        </p:nvSpPr>
        <p:spPr>
          <a:xfrm>
            <a:off x="582613" y="6278880"/>
            <a:ext cx="6618287" cy="146263"/>
          </a:xfrm>
        </p:spPr>
        <p:txBody>
          <a:bodyPr anchor="b"/>
          <a:lstStyle>
            <a:lvl1pPr marL="0" indent="0">
              <a:buNone/>
              <a:defRPr sz="800"/>
            </a:lvl1pPr>
          </a:lstStyle>
          <a:p>
            <a:pPr lvl="0"/>
            <a:r>
              <a:rPr lang="de-DE" dirty="0"/>
              <a:t>Quelle, Kommentar, Fußnote</a:t>
            </a:r>
          </a:p>
        </p:txBody>
      </p:sp>
    </p:spTree>
    <p:extLst>
      <p:ext uri="{BB962C8B-B14F-4D97-AF65-F5344CB8AC3E}">
        <p14:creationId xmlns:p14="http://schemas.microsoft.com/office/powerpoint/2010/main" val="5617010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Fußzeilenplatzhalter 2"/>
          <p:cNvSpPr>
            <a:spLocks noGrp="1"/>
          </p:cNvSpPr>
          <p:nvPr>
            <p:ph type="ftr" sz="quarter" idx="10"/>
          </p:nvPr>
        </p:nvSpPr>
        <p:spPr/>
        <p:txBody>
          <a:bodyPr/>
          <a:lstStyle/>
          <a:p>
            <a:r>
              <a:rPr lang="de-DE"/>
              <a:t>Agile Project Management - 10.01.21</a:t>
            </a:r>
            <a:endParaRPr lang="de-DE" dirty="0"/>
          </a:p>
        </p:txBody>
      </p:sp>
      <p:sp>
        <p:nvSpPr>
          <p:cNvPr id="4" name="Textplatzhalter 5"/>
          <p:cNvSpPr>
            <a:spLocks noGrp="1"/>
          </p:cNvSpPr>
          <p:nvPr>
            <p:ph type="body" sz="quarter" idx="11" hasCustomPrompt="1"/>
          </p:nvPr>
        </p:nvSpPr>
        <p:spPr>
          <a:xfrm>
            <a:off x="582613" y="6278880"/>
            <a:ext cx="6618287" cy="146263"/>
          </a:xfrm>
        </p:spPr>
        <p:txBody>
          <a:bodyPr anchor="b"/>
          <a:lstStyle>
            <a:lvl1pPr marL="0" indent="0">
              <a:buNone/>
              <a:defRPr sz="800"/>
            </a:lvl1pPr>
          </a:lstStyle>
          <a:p>
            <a:pPr lvl="0"/>
            <a:r>
              <a:rPr lang="de-DE" dirty="0"/>
              <a:t>Quelle, Kommentar, Fußnote</a:t>
            </a:r>
          </a:p>
        </p:txBody>
      </p:sp>
    </p:spTree>
    <p:extLst>
      <p:ext uri="{BB962C8B-B14F-4D97-AF65-F5344CB8AC3E}">
        <p14:creationId xmlns:p14="http://schemas.microsoft.com/office/powerpoint/2010/main" val="37460320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idx="1"/>
          </p:nvPr>
        </p:nvSpPr>
        <p:spPr>
          <a:xfrm>
            <a:off x="582613" y="1733550"/>
            <a:ext cx="8064500" cy="4405313"/>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Fußzeilenplatzhalter 3"/>
          <p:cNvSpPr>
            <a:spLocks noGrp="1"/>
          </p:cNvSpPr>
          <p:nvPr>
            <p:ph type="ftr" sz="quarter" idx="10"/>
          </p:nvPr>
        </p:nvSpPr>
        <p:spPr/>
        <p:txBody>
          <a:bodyPr/>
          <a:lstStyle/>
          <a:p>
            <a:r>
              <a:rPr lang="de-DE"/>
              <a:t>Agile Project Management - 10.01.21</a:t>
            </a:r>
            <a:endParaRPr lang="de-DE" dirty="0"/>
          </a:p>
        </p:txBody>
      </p:sp>
      <p:sp>
        <p:nvSpPr>
          <p:cNvPr id="6" name="Textplatzhalter 5"/>
          <p:cNvSpPr>
            <a:spLocks noGrp="1"/>
          </p:cNvSpPr>
          <p:nvPr>
            <p:ph type="body" sz="quarter" idx="11" hasCustomPrompt="1"/>
          </p:nvPr>
        </p:nvSpPr>
        <p:spPr>
          <a:xfrm>
            <a:off x="582613" y="6202680"/>
            <a:ext cx="6618287" cy="146263"/>
          </a:xfrm>
        </p:spPr>
        <p:txBody>
          <a:bodyPr anchor="b"/>
          <a:lstStyle>
            <a:lvl1pPr marL="0" indent="0">
              <a:buNone/>
              <a:defRPr sz="800"/>
            </a:lvl1pPr>
          </a:lstStyle>
          <a:p>
            <a:pPr lvl="0"/>
            <a:r>
              <a:rPr lang="de-DE" dirty="0"/>
              <a:t>Quelle, Kommentar, Fußnote (optional)</a:t>
            </a:r>
          </a:p>
        </p:txBody>
      </p:sp>
      <p:sp>
        <p:nvSpPr>
          <p:cNvPr id="9" name="Textplatzhalter 8"/>
          <p:cNvSpPr>
            <a:spLocks noGrp="1"/>
          </p:cNvSpPr>
          <p:nvPr>
            <p:ph type="body" sz="quarter" idx="12" hasCustomPrompt="1"/>
          </p:nvPr>
        </p:nvSpPr>
        <p:spPr>
          <a:xfrm>
            <a:off x="582613" y="1271588"/>
            <a:ext cx="8064500" cy="273600"/>
          </a:xfrm>
        </p:spPr>
        <p:txBody>
          <a:bodyPr/>
          <a:lstStyle>
            <a:lvl1pPr marL="0" indent="0">
              <a:buNone/>
              <a:defRPr lang="de-DE" sz="1800" b="1" kern="1200" dirty="0" smtClean="0">
                <a:solidFill>
                  <a:srgbClr val="00377D"/>
                </a:solidFill>
                <a:latin typeface="Arial" charset="0"/>
                <a:ea typeface="ＭＳ Ｐゴシック" charset="0"/>
                <a:cs typeface="+mn-cs"/>
              </a:defRPr>
            </a:lvl1pPr>
          </a:lstStyle>
          <a:p>
            <a:pPr lvl="0"/>
            <a:r>
              <a:rPr lang="de-DE" dirty="0"/>
              <a:t>Überschrift 2. Ordnung (optional)</a:t>
            </a:r>
          </a:p>
        </p:txBody>
      </p:sp>
    </p:spTree>
    <p:extLst>
      <p:ext uri="{BB962C8B-B14F-4D97-AF65-F5344CB8AC3E}">
        <p14:creationId xmlns:p14="http://schemas.microsoft.com/office/powerpoint/2010/main" val="6185557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sz="half" idx="1"/>
          </p:nvPr>
        </p:nvSpPr>
        <p:spPr>
          <a:xfrm>
            <a:off x="582613" y="1733550"/>
            <a:ext cx="3956050" cy="4405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691063" y="1733550"/>
            <a:ext cx="3956050" cy="4405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0"/>
          </p:nvPr>
        </p:nvSpPr>
        <p:spPr/>
        <p:txBody>
          <a:bodyPr/>
          <a:lstStyle/>
          <a:p>
            <a:r>
              <a:rPr lang="de-DE"/>
              <a:t>Agile Project Management - 10.01.21</a:t>
            </a:r>
            <a:endParaRPr lang="de-DE" dirty="0"/>
          </a:p>
        </p:txBody>
      </p:sp>
      <p:sp>
        <p:nvSpPr>
          <p:cNvPr id="6" name="Textplatzhalter 5"/>
          <p:cNvSpPr>
            <a:spLocks noGrp="1"/>
          </p:cNvSpPr>
          <p:nvPr>
            <p:ph type="body" sz="quarter" idx="11" hasCustomPrompt="1"/>
          </p:nvPr>
        </p:nvSpPr>
        <p:spPr>
          <a:xfrm>
            <a:off x="582613" y="6278880"/>
            <a:ext cx="6618287" cy="146263"/>
          </a:xfrm>
        </p:spPr>
        <p:txBody>
          <a:bodyPr anchor="b"/>
          <a:lstStyle>
            <a:lvl1pPr marL="0" indent="0">
              <a:buNone/>
              <a:defRPr sz="800"/>
            </a:lvl1pPr>
          </a:lstStyle>
          <a:p>
            <a:pPr lvl="0"/>
            <a:r>
              <a:rPr lang="de-DE" dirty="0"/>
              <a:t>Quelle, Kommentar, Fußnote</a:t>
            </a:r>
          </a:p>
        </p:txBody>
      </p:sp>
    </p:spTree>
    <p:extLst>
      <p:ext uri="{BB962C8B-B14F-4D97-AF65-F5344CB8AC3E}">
        <p14:creationId xmlns:p14="http://schemas.microsoft.com/office/powerpoint/2010/main" val="3939000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a:t>Mastertitelformat bearbeiten</a:t>
            </a:r>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Fußzeilenplatzhalter 6"/>
          <p:cNvSpPr>
            <a:spLocks noGrp="1"/>
          </p:cNvSpPr>
          <p:nvPr>
            <p:ph type="ftr" sz="quarter" idx="10"/>
          </p:nvPr>
        </p:nvSpPr>
        <p:spPr/>
        <p:txBody>
          <a:bodyPr/>
          <a:lstStyle/>
          <a:p>
            <a:r>
              <a:rPr lang="de-DE"/>
              <a:t>Agile Project Management - 10.01.21</a:t>
            </a:r>
            <a:endParaRPr lang="de-DE" dirty="0"/>
          </a:p>
        </p:txBody>
      </p:sp>
      <p:sp>
        <p:nvSpPr>
          <p:cNvPr id="8" name="Textplatzhalter 5"/>
          <p:cNvSpPr>
            <a:spLocks noGrp="1"/>
          </p:cNvSpPr>
          <p:nvPr>
            <p:ph type="body" sz="quarter" idx="11" hasCustomPrompt="1"/>
          </p:nvPr>
        </p:nvSpPr>
        <p:spPr>
          <a:xfrm>
            <a:off x="582613" y="6278880"/>
            <a:ext cx="6618287" cy="146263"/>
          </a:xfrm>
        </p:spPr>
        <p:txBody>
          <a:bodyPr anchor="b"/>
          <a:lstStyle>
            <a:lvl1pPr marL="0" indent="0">
              <a:buNone/>
              <a:defRPr sz="800"/>
            </a:lvl1pPr>
          </a:lstStyle>
          <a:p>
            <a:pPr lvl="0"/>
            <a:r>
              <a:rPr lang="de-DE" dirty="0"/>
              <a:t>Quelle, Kommentar, Fußnote</a:t>
            </a:r>
          </a:p>
        </p:txBody>
      </p:sp>
    </p:spTree>
    <p:extLst>
      <p:ext uri="{BB962C8B-B14F-4D97-AF65-F5344CB8AC3E}">
        <p14:creationId xmlns:p14="http://schemas.microsoft.com/office/powerpoint/2010/main" val="5617010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54" descr="Kästchen-blau-breit"/>
          <p:cNvPicPr>
            <a:picLocks noChangeAspect="1" noChangeArrowheads="1"/>
          </p:cNvPicPr>
          <p:nvPr/>
        </p:nvPicPr>
        <p:blipFill>
          <a:blip r:embed="rId12">
            <a:extLst>
              <a:ext uri="{28A0092B-C50C-407E-A947-70E740481C1C}">
                <a14:useLocalDpi xmlns:a14="http://schemas.microsoft.com/office/drawing/2010/main" val="0"/>
              </a:ext>
            </a:extLst>
          </a:blip>
          <a:srcRect l="11011" t="65588"/>
          <a:stretch>
            <a:fillRect/>
          </a:stretch>
        </p:blipFill>
        <p:spPr bwMode="auto">
          <a:xfrm>
            <a:off x="0" y="0"/>
            <a:ext cx="8647113"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73" name="Text Box 149"/>
          <p:cNvSpPr txBox="1">
            <a:spLocks noChangeArrowheads="1"/>
          </p:cNvSpPr>
          <p:nvPr/>
        </p:nvSpPr>
        <p:spPr bwMode="auto">
          <a:xfrm>
            <a:off x="582613" y="6445658"/>
            <a:ext cx="3600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spAutoFit/>
          </a:bodyPr>
          <a:lstStyle>
            <a:lvl1pPr>
              <a:defRPr sz="2500">
                <a:solidFill>
                  <a:srgbClr val="0028AD"/>
                </a:solidFill>
                <a:latin typeface="Arial" panose="020B0604020202020204" pitchFamily="34" charset="0"/>
                <a:ea typeface="MS PGothic" panose="020B0600070205080204" pitchFamily="34" charset="-128"/>
              </a:defRPr>
            </a:lvl1pPr>
            <a:lvl2pPr marL="742950" indent="-285750">
              <a:defRPr sz="2500">
                <a:solidFill>
                  <a:srgbClr val="0028AD"/>
                </a:solidFill>
                <a:latin typeface="Arial" panose="020B0604020202020204" pitchFamily="34" charset="0"/>
                <a:ea typeface="MS PGothic" panose="020B0600070205080204" pitchFamily="34" charset="-128"/>
              </a:defRPr>
            </a:lvl2pPr>
            <a:lvl3pPr marL="1143000" indent="-228600">
              <a:defRPr sz="2500">
                <a:solidFill>
                  <a:srgbClr val="0028AD"/>
                </a:solidFill>
                <a:latin typeface="Arial" panose="020B0604020202020204" pitchFamily="34" charset="0"/>
                <a:ea typeface="MS PGothic" panose="020B0600070205080204" pitchFamily="34" charset="-128"/>
              </a:defRPr>
            </a:lvl3pPr>
            <a:lvl4pPr marL="1600200" indent="-228600">
              <a:defRPr sz="2500">
                <a:solidFill>
                  <a:srgbClr val="0028AD"/>
                </a:solidFill>
                <a:latin typeface="Arial" panose="020B0604020202020204" pitchFamily="34" charset="0"/>
                <a:ea typeface="MS PGothic" panose="020B0600070205080204" pitchFamily="34" charset="-128"/>
              </a:defRPr>
            </a:lvl4pPr>
            <a:lvl5pPr marL="2057400" indent="-228600">
              <a:defRPr sz="2500">
                <a:solidFill>
                  <a:srgbClr val="0028AD"/>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500">
                <a:solidFill>
                  <a:srgbClr val="0028AD"/>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500">
                <a:solidFill>
                  <a:srgbClr val="0028AD"/>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500">
                <a:solidFill>
                  <a:srgbClr val="0028AD"/>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500">
                <a:solidFill>
                  <a:srgbClr val="0028AD"/>
                </a:solidFill>
                <a:latin typeface="Arial" panose="020B0604020202020204" pitchFamily="34" charset="0"/>
                <a:ea typeface="MS PGothic" panose="020B0600070205080204" pitchFamily="34" charset="-128"/>
              </a:defRPr>
            </a:lvl9pPr>
          </a:lstStyle>
          <a:p>
            <a:pPr algn="l">
              <a:spcBef>
                <a:spcPct val="50000"/>
              </a:spcBef>
            </a:pPr>
            <a:fld id="{495AB5B5-E284-4AA9-8253-28BFDB8B71BE}" type="slidenum">
              <a:rPr lang="de-DE" sz="800" smtClean="0">
                <a:solidFill>
                  <a:schemeClr val="tx1"/>
                </a:solidFill>
              </a:rPr>
              <a:pPr algn="l">
                <a:spcBef>
                  <a:spcPct val="50000"/>
                </a:spcBef>
              </a:pPr>
              <a:t>‹Nr.›</a:t>
            </a:fld>
            <a:endParaRPr lang="de-DE" sz="800" dirty="0">
              <a:solidFill>
                <a:schemeClr val="tx1"/>
              </a:solidFill>
            </a:endParaRPr>
          </a:p>
        </p:txBody>
      </p:sp>
      <p:grpSp>
        <p:nvGrpSpPr>
          <p:cNvPr id="3" name="Group 151"/>
          <p:cNvGrpSpPr>
            <a:grpSpLocks/>
          </p:cNvGrpSpPr>
          <p:nvPr/>
        </p:nvGrpSpPr>
        <p:grpSpPr bwMode="auto">
          <a:xfrm>
            <a:off x="7024688" y="5949950"/>
            <a:ext cx="2119312" cy="908050"/>
            <a:chOff x="4425" y="3748"/>
            <a:chExt cx="1335" cy="572"/>
          </a:xfrm>
        </p:grpSpPr>
        <p:pic>
          <p:nvPicPr>
            <p:cNvPr id="1031" name="Picture 152" descr="Kästchen-weiss"/>
            <p:cNvPicPr>
              <a:picLocks noChangeAspect="1" noChangeArrowheads="1"/>
            </p:cNvPicPr>
            <p:nvPr userDrawn="1"/>
          </p:nvPicPr>
          <p:blipFill>
            <a:blip r:embed="rId13">
              <a:extLst>
                <a:ext uri="{28A0092B-C50C-407E-A947-70E740481C1C}">
                  <a14:useLocalDpi xmlns:a14="http://schemas.microsoft.com/office/drawing/2010/main" val="0"/>
                </a:ext>
              </a:extLst>
            </a:blip>
            <a:srcRect r="26407" b="68468"/>
            <a:stretch>
              <a:fillRect/>
            </a:stretch>
          </p:blipFill>
          <p:spPr bwMode="auto">
            <a:xfrm>
              <a:off x="4425" y="3748"/>
              <a:ext cx="1335" cy="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153" descr="Logo-RGB"/>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4613" y="3909"/>
              <a:ext cx="834"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79" name="Rectangle 155"/>
          <p:cNvSpPr>
            <a:spLocks noGrp="1" noChangeArrowheads="1"/>
          </p:cNvSpPr>
          <p:nvPr>
            <p:ph type="body" idx="1"/>
          </p:nvPr>
        </p:nvSpPr>
        <p:spPr bwMode="auto">
          <a:xfrm>
            <a:off x="582613" y="1733550"/>
            <a:ext cx="8064500" cy="4405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de-DE" dirty="0"/>
              <a:t>Hier klicken, um Master-Textformat zu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2" name="Fußzeilenplatzhalter 1"/>
          <p:cNvSpPr>
            <a:spLocks noGrp="1"/>
          </p:cNvSpPr>
          <p:nvPr>
            <p:ph type="ftr" sz="quarter" idx="3"/>
          </p:nvPr>
        </p:nvSpPr>
        <p:spPr>
          <a:xfrm>
            <a:off x="1211580" y="6399213"/>
            <a:ext cx="5989320" cy="216000"/>
          </a:xfrm>
          <a:prstGeom prst="rect">
            <a:avLst/>
          </a:prstGeom>
        </p:spPr>
        <p:txBody>
          <a:bodyPr vert="horz" lIns="91440" tIns="45720" rIns="91440" bIns="45720" rtlCol="0" anchor="t"/>
          <a:lstStyle>
            <a:lvl1pPr algn="ctr">
              <a:defRPr sz="800" b="0">
                <a:solidFill>
                  <a:schemeClr val="tx1"/>
                </a:solidFill>
              </a:defRPr>
            </a:lvl1pPr>
          </a:lstStyle>
          <a:p>
            <a:r>
              <a:rPr lang="de-DE"/>
              <a:t>Agile Project Management - 10.01.21</a:t>
            </a:r>
            <a:endParaRPr lang="de-DE" dirty="0"/>
          </a:p>
        </p:txBody>
      </p:sp>
      <p:pic>
        <p:nvPicPr>
          <p:cNvPr id="10" name="Picture 154" descr="Kästchen-blau-breit"/>
          <p:cNvPicPr>
            <a:picLocks noChangeAspect="1" noChangeArrowheads="1"/>
          </p:cNvPicPr>
          <p:nvPr/>
        </p:nvPicPr>
        <p:blipFill>
          <a:blip r:embed="rId12">
            <a:extLst>
              <a:ext uri="{28A0092B-C50C-407E-A947-70E740481C1C}">
                <a14:useLocalDpi xmlns:a14="http://schemas.microsoft.com/office/drawing/2010/main" val="0"/>
              </a:ext>
            </a:extLst>
          </a:blip>
          <a:srcRect l="11011" t="65588"/>
          <a:stretch>
            <a:fillRect/>
          </a:stretch>
        </p:blipFill>
        <p:spPr bwMode="auto">
          <a:xfrm>
            <a:off x="0" y="0"/>
            <a:ext cx="8647113"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Box 149"/>
          <p:cNvSpPr txBox="1">
            <a:spLocks noChangeArrowheads="1"/>
          </p:cNvSpPr>
          <p:nvPr/>
        </p:nvSpPr>
        <p:spPr bwMode="auto">
          <a:xfrm>
            <a:off x="582613" y="6445658"/>
            <a:ext cx="3600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spAutoFit/>
          </a:bodyPr>
          <a:lstStyle>
            <a:lvl1pPr>
              <a:defRPr sz="2500">
                <a:solidFill>
                  <a:srgbClr val="0028AD"/>
                </a:solidFill>
                <a:latin typeface="Arial" panose="020B0604020202020204" pitchFamily="34" charset="0"/>
                <a:ea typeface="MS PGothic" panose="020B0600070205080204" pitchFamily="34" charset="-128"/>
              </a:defRPr>
            </a:lvl1pPr>
            <a:lvl2pPr marL="742950" indent="-285750">
              <a:defRPr sz="2500">
                <a:solidFill>
                  <a:srgbClr val="0028AD"/>
                </a:solidFill>
                <a:latin typeface="Arial" panose="020B0604020202020204" pitchFamily="34" charset="0"/>
                <a:ea typeface="MS PGothic" panose="020B0600070205080204" pitchFamily="34" charset="-128"/>
              </a:defRPr>
            </a:lvl2pPr>
            <a:lvl3pPr marL="1143000" indent="-228600">
              <a:defRPr sz="2500">
                <a:solidFill>
                  <a:srgbClr val="0028AD"/>
                </a:solidFill>
                <a:latin typeface="Arial" panose="020B0604020202020204" pitchFamily="34" charset="0"/>
                <a:ea typeface="MS PGothic" panose="020B0600070205080204" pitchFamily="34" charset="-128"/>
              </a:defRPr>
            </a:lvl3pPr>
            <a:lvl4pPr marL="1600200" indent="-228600">
              <a:defRPr sz="2500">
                <a:solidFill>
                  <a:srgbClr val="0028AD"/>
                </a:solidFill>
                <a:latin typeface="Arial" panose="020B0604020202020204" pitchFamily="34" charset="0"/>
                <a:ea typeface="MS PGothic" panose="020B0600070205080204" pitchFamily="34" charset="-128"/>
              </a:defRPr>
            </a:lvl4pPr>
            <a:lvl5pPr marL="2057400" indent="-228600">
              <a:defRPr sz="2500">
                <a:solidFill>
                  <a:srgbClr val="0028AD"/>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500">
                <a:solidFill>
                  <a:srgbClr val="0028AD"/>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500">
                <a:solidFill>
                  <a:srgbClr val="0028AD"/>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500">
                <a:solidFill>
                  <a:srgbClr val="0028AD"/>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500">
                <a:solidFill>
                  <a:srgbClr val="0028AD"/>
                </a:solidFill>
                <a:latin typeface="Arial" panose="020B0604020202020204" pitchFamily="34" charset="0"/>
                <a:ea typeface="MS PGothic" panose="020B0600070205080204" pitchFamily="34" charset="-128"/>
              </a:defRPr>
            </a:lvl9pPr>
          </a:lstStyle>
          <a:p>
            <a:pPr algn="l">
              <a:spcBef>
                <a:spcPct val="50000"/>
              </a:spcBef>
            </a:pPr>
            <a:fld id="{495AB5B5-E284-4AA9-8253-28BFDB8B71BE}" type="slidenum">
              <a:rPr lang="de-DE" sz="800" smtClean="0">
                <a:solidFill>
                  <a:schemeClr val="tx1"/>
                </a:solidFill>
              </a:rPr>
              <a:pPr algn="l">
                <a:spcBef>
                  <a:spcPct val="50000"/>
                </a:spcBef>
              </a:pPr>
              <a:t>‹Nr.›</a:t>
            </a:fld>
            <a:endParaRPr lang="de-DE" sz="800" dirty="0">
              <a:solidFill>
                <a:schemeClr val="tx1"/>
              </a:solidFill>
            </a:endParaRPr>
          </a:p>
        </p:txBody>
      </p:sp>
      <p:grpSp>
        <p:nvGrpSpPr>
          <p:cNvPr id="12" name="Group 151"/>
          <p:cNvGrpSpPr>
            <a:grpSpLocks/>
          </p:cNvGrpSpPr>
          <p:nvPr/>
        </p:nvGrpSpPr>
        <p:grpSpPr bwMode="auto">
          <a:xfrm>
            <a:off x="7024688" y="5949950"/>
            <a:ext cx="2119312" cy="908050"/>
            <a:chOff x="4425" y="3748"/>
            <a:chExt cx="1335" cy="572"/>
          </a:xfrm>
        </p:grpSpPr>
        <p:pic>
          <p:nvPicPr>
            <p:cNvPr id="13" name="Picture 152" descr="Kästchen-weiss"/>
            <p:cNvPicPr>
              <a:picLocks noChangeAspect="1" noChangeArrowheads="1"/>
            </p:cNvPicPr>
            <p:nvPr userDrawn="1"/>
          </p:nvPicPr>
          <p:blipFill>
            <a:blip r:embed="rId13">
              <a:extLst>
                <a:ext uri="{28A0092B-C50C-407E-A947-70E740481C1C}">
                  <a14:useLocalDpi xmlns:a14="http://schemas.microsoft.com/office/drawing/2010/main" val="0"/>
                </a:ext>
              </a:extLst>
            </a:blip>
            <a:srcRect r="26407" b="68468"/>
            <a:stretch>
              <a:fillRect/>
            </a:stretch>
          </p:blipFill>
          <p:spPr bwMode="auto">
            <a:xfrm>
              <a:off x="4425" y="3748"/>
              <a:ext cx="1335" cy="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53" descr="Logo-RGB"/>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4613" y="3909"/>
              <a:ext cx="834"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12" name="Rectangle 88"/>
          <p:cNvSpPr>
            <a:spLocks noGrp="1" noChangeArrowheads="1"/>
          </p:cNvSpPr>
          <p:nvPr>
            <p:ph type="title"/>
          </p:nvPr>
        </p:nvSpPr>
        <p:spPr bwMode="auto">
          <a:xfrm>
            <a:off x="582613" y="403323"/>
            <a:ext cx="80640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ctr" anchorCtr="0" compatLnSpc="1">
            <a:prstTxWarp prst="textNoShape">
              <a:avLst/>
            </a:prstTxWarp>
            <a:noAutofit/>
          </a:bodyPr>
          <a:lstStyle/>
          <a:p>
            <a:pPr lvl="0"/>
            <a:r>
              <a:rPr lang="de-DE" dirty="0"/>
              <a:t>Mastertitelformat bearbeiten</a:t>
            </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61" r:id="rId7"/>
    <p:sldLayoutId id="2147483663" r:id="rId8"/>
    <p:sldLayoutId id="2147483664" r:id="rId9"/>
    <p:sldLayoutId id="2147483665" r:id="rId10"/>
  </p:sldLayoutIdLst>
  <mc:AlternateContent xmlns:mc="http://schemas.openxmlformats.org/markup-compatibility/2006" xmlns:p14="http://schemas.microsoft.com/office/powerpoint/2010/main">
    <mc:Choice Requires="p14">
      <p:transition p14:dur="10"/>
    </mc:Choice>
    <mc:Fallback xmlns="">
      <p:transition/>
    </mc:Fallback>
  </mc:AlternateContent>
  <p:hf sldNum="0" hdr="0" dt="0"/>
  <p:txStyles>
    <p:titleStyle>
      <a:lvl1pPr algn="l" rtl="0" eaLnBrk="1" fontAlgn="base" hangingPunct="1">
        <a:spcBef>
          <a:spcPct val="0"/>
        </a:spcBef>
        <a:spcAft>
          <a:spcPct val="0"/>
        </a:spcAft>
        <a:defRPr sz="2000" b="1">
          <a:solidFill>
            <a:schemeClr val="bg1"/>
          </a:solidFill>
          <a:latin typeface="+mj-lt"/>
          <a:ea typeface="MS PGothic" panose="020B0600070205080204" pitchFamily="34" charset="-128"/>
          <a:cs typeface="+mj-cs"/>
        </a:defRPr>
      </a:lvl1pPr>
      <a:lvl2pPr algn="l" rtl="0" eaLnBrk="1" fontAlgn="base" hangingPunct="1">
        <a:spcBef>
          <a:spcPct val="0"/>
        </a:spcBef>
        <a:spcAft>
          <a:spcPct val="0"/>
        </a:spcAft>
        <a:defRPr sz="2400" b="1">
          <a:solidFill>
            <a:schemeClr val="bg1"/>
          </a:solidFill>
          <a:latin typeface="Arial" charset="0"/>
          <a:ea typeface="MS PGothic" panose="020B0600070205080204" pitchFamily="34" charset="-128"/>
        </a:defRPr>
      </a:lvl2pPr>
      <a:lvl3pPr algn="l" rtl="0" eaLnBrk="1" fontAlgn="base" hangingPunct="1">
        <a:spcBef>
          <a:spcPct val="0"/>
        </a:spcBef>
        <a:spcAft>
          <a:spcPct val="0"/>
        </a:spcAft>
        <a:defRPr sz="2400" b="1">
          <a:solidFill>
            <a:schemeClr val="bg1"/>
          </a:solidFill>
          <a:latin typeface="Arial" charset="0"/>
          <a:ea typeface="MS PGothic" panose="020B0600070205080204" pitchFamily="34" charset="-128"/>
        </a:defRPr>
      </a:lvl3pPr>
      <a:lvl4pPr algn="l" rtl="0" eaLnBrk="1" fontAlgn="base" hangingPunct="1">
        <a:spcBef>
          <a:spcPct val="0"/>
        </a:spcBef>
        <a:spcAft>
          <a:spcPct val="0"/>
        </a:spcAft>
        <a:defRPr sz="2400" b="1">
          <a:solidFill>
            <a:schemeClr val="bg1"/>
          </a:solidFill>
          <a:latin typeface="Arial" charset="0"/>
          <a:ea typeface="MS PGothic" panose="020B0600070205080204" pitchFamily="34" charset="-128"/>
        </a:defRPr>
      </a:lvl4pPr>
      <a:lvl5pPr algn="l" rtl="0" eaLnBrk="1" fontAlgn="base" hangingPunct="1">
        <a:spcBef>
          <a:spcPct val="0"/>
        </a:spcBef>
        <a:spcAft>
          <a:spcPct val="0"/>
        </a:spcAft>
        <a:defRPr sz="2400" b="1">
          <a:solidFill>
            <a:schemeClr val="bg1"/>
          </a:solidFill>
          <a:latin typeface="Arial" charset="0"/>
          <a:ea typeface="MS PGothic" panose="020B0600070205080204" pitchFamily="34" charset="-128"/>
        </a:defRPr>
      </a:lvl5pPr>
      <a:lvl6pPr marL="457200" algn="l" rtl="0" eaLnBrk="1" fontAlgn="base" hangingPunct="1">
        <a:spcBef>
          <a:spcPct val="0"/>
        </a:spcBef>
        <a:spcAft>
          <a:spcPct val="0"/>
        </a:spcAft>
        <a:defRPr sz="2400" b="1">
          <a:solidFill>
            <a:schemeClr val="bg1"/>
          </a:solidFill>
          <a:latin typeface="Arial" charset="0"/>
          <a:ea typeface="ＭＳ Ｐゴシック" charset="0"/>
        </a:defRPr>
      </a:lvl6pPr>
      <a:lvl7pPr marL="914400" algn="l" rtl="0" eaLnBrk="1" fontAlgn="base" hangingPunct="1">
        <a:spcBef>
          <a:spcPct val="0"/>
        </a:spcBef>
        <a:spcAft>
          <a:spcPct val="0"/>
        </a:spcAft>
        <a:defRPr sz="2400" b="1">
          <a:solidFill>
            <a:schemeClr val="bg1"/>
          </a:solidFill>
          <a:latin typeface="Arial" charset="0"/>
          <a:ea typeface="ＭＳ Ｐゴシック" charset="0"/>
        </a:defRPr>
      </a:lvl7pPr>
      <a:lvl8pPr marL="1371600" algn="l" rtl="0" eaLnBrk="1" fontAlgn="base" hangingPunct="1">
        <a:spcBef>
          <a:spcPct val="0"/>
        </a:spcBef>
        <a:spcAft>
          <a:spcPct val="0"/>
        </a:spcAft>
        <a:defRPr sz="2400" b="1">
          <a:solidFill>
            <a:schemeClr val="bg1"/>
          </a:solidFill>
          <a:latin typeface="Arial" charset="0"/>
          <a:ea typeface="ＭＳ Ｐゴシック" charset="0"/>
        </a:defRPr>
      </a:lvl8pPr>
      <a:lvl9pPr marL="1828800" algn="l" rtl="0" eaLnBrk="1" fontAlgn="base" hangingPunct="1">
        <a:spcBef>
          <a:spcPct val="0"/>
        </a:spcBef>
        <a:spcAft>
          <a:spcPct val="0"/>
        </a:spcAft>
        <a:defRPr sz="2400" b="1">
          <a:solidFill>
            <a:schemeClr val="bg1"/>
          </a:solidFill>
          <a:latin typeface="Arial" charset="0"/>
          <a:ea typeface="ＭＳ Ｐゴシック" charset="0"/>
        </a:defRPr>
      </a:lvl9pPr>
    </p:titleStyle>
    <p:bodyStyle>
      <a:lvl1pPr marL="188913" indent="-188913" algn="l" rtl="0" eaLnBrk="1" fontAlgn="base" hangingPunct="1">
        <a:spcBef>
          <a:spcPct val="0"/>
        </a:spcBef>
        <a:spcAft>
          <a:spcPct val="30000"/>
        </a:spcAft>
        <a:buClr>
          <a:srgbClr val="00377D"/>
        </a:buClr>
        <a:buFont typeface="Wingdings" panose="05000000000000000000" pitchFamily="2" charset="2"/>
        <a:buChar char="§"/>
        <a:defRPr sz="1600">
          <a:solidFill>
            <a:schemeClr val="tx1"/>
          </a:solidFill>
          <a:latin typeface="+mn-lt"/>
          <a:ea typeface="MS PGothic" panose="020B0600070205080204" pitchFamily="34" charset="-128"/>
          <a:cs typeface="+mn-cs"/>
        </a:defRPr>
      </a:lvl1pPr>
      <a:lvl2pPr marL="665163" indent="-285750" algn="l" rtl="0" eaLnBrk="1" fontAlgn="base" hangingPunct="1">
        <a:spcBef>
          <a:spcPct val="0"/>
        </a:spcBef>
        <a:spcAft>
          <a:spcPct val="30000"/>
        </a:spcAft>
        <a:buClr>
          <a:srgbClr val="00377D"/>
        </a:buClr>
        <a:buFont typeface="Wingdings" panose="05000000000000000000" pitchFamily="2" charset="2"/>
        <a:buChar char="§"/>
        <a:defRPr sz="1600">
          <a:solidFill>
            <a:schemeClr val="tx1"/>
          </a:solidFill>
          <a:latin typeface="+mn-lt"/>
          <a:ea typeface="MS PGothic" panose="020B0600070205080204" pitchFamily="34" charset="-128"/>
        </a:defRPr>
      </a:lvl2pPr>
      <a:lvl3pPr marL="1084263" indent="-228600" algn="l" rtl="0" eaLnBrk="1" fontAlgn="base" hangingPunct="1">
        <a:spcBef>
          <a:spcPct val="0"/>
        </a:spcBef>
        <a:spcAft>
          <a:spcPct val="30000"/>
        </a:spcAft>
        <a:buClr>
          <a:srgbClr val="00377D"/>
        </a:buClr>
        <a:buFont typeface="Wingdings" panose="05000000000000000000" pitchFamily="2" charset="2"/>
        <a:buChar char="§"/>
        <a:defRPr sz="1600">
          <a:solidFill>
            <a:schemeClr val="tx1"/>
          </a:solidFill>
          <a:latin typeface="+mn-lt"/>
          <a:ea typeface="MS PGothic" panose="020B0600070205080204" pitchFamily="34" charset="-128"/>
        </a:defRPr>
      </a:lvl3pPr>
      <a:lvl4pPr marL="1503363" indent="-228600" algn="l" rtl="0" eaLnBrk="1" fontAlgn="base" hangingPunct="1">
        <a:spcBef>
          <a:spcPct val="0"/>
        </a:spcBef>
        <a:spcAft>
          <a:spcPct val="30000"/>
        </a:spcAft>
        <a:buClr>
          <a:srgbClr val="00377D"/>
        </a:buClr>
        <a:buFont typeface="Wingdings" panose="05000000000000000000" pitchFamily="2" charset="2"/>
        <a:buChar char="§"/>
        <a:defRPr sz="1600">
          <a:solidFill>
            <a:schemeClr val="tx1"/>
          </a:solidFill>
          <a:latin typeface="+mn-lt"/>
          <a:ea typeface="MS PGothic" panose="020B0600070205080204" pitchFamily="34" charset="-128"/>
        </a:defRPr>
      </a:lvl4pPr>
      <a:lvl5pPr marL="1922463" indent="-228600" algn="l" rtl="0" eaLnBrk="1" fontAlgn="base" hangingPunct="1">
        <a:spcBef>
          <a:spcPct val="0"/>
        </a:spcBef>
        <a:spcAft>
          <a:spcPct val="30000"/>
        </a:spcAft>
        <a:buClr>
          <a:srgbClr val="00377D"/>
        </a:buClr>
        <a:buFont typeface="Wingdings" panose="05000000000000000000" pitchFamily="2" charset="2"/>
        <a:buChar char="§"/>
        <a:defRPr sz="1600">
          <a:solidFill>
            <a:schemeClr val="tx1"/>
          </a:solidFill>
          <a:latin typeface="+mn-lt"/>
          <a:ea typeface="MS PGothic" panose="020B0600070205080204" pitchFamily="34" charset="-128"/>
        </a:defRPr>
      </a:lvl5pPr>
      <a:lvl6pPr marL="2379663" indent="-228600" algn="l" rtl="0" eaLnBrk="1" fontAlgn="base" hangingPunct="1">
        <a:spcBef>
          <a:spcPct val="0"/>
        </a:spcBef>
        <a:spcAft>
          <a:spcPct val="30000"/>
        </a:spcAft>
        <a:buClr>
          <a:srgbClr val="00377D"/>
        </a:buClr>
        <a:buFont typeface="Wingdings" charset="0"/>
        <a:buChar char="§"/>
        <a:defRPr sz="1600">
          <a:solidFill>
            <a:schemeClr val="tx1"/>
          </a:solidFill>
          <a:latin typeface="+mn-lt"/>
          <a:ea typeface="+mn-ea"/>
        </a:defRPr>
      </a:lvl6pPr>
      <a:lvl7pPr marL="2836863" indent="-228600" algn="l" rtl="0" eaLnBrk="1" fontAlgn="base" hangingPunct="1">
        <a:spcBef>
          <a:spcPct val="0"/>
        </a:spcBef>
        <a:spcAft>
          <a:spcPct val="30000"/>
        </a:spcAft>
        <a:buClr>
          <a:srgbClr val="00377D"/>
        </a:buClr>
        <a:buFont typeface="Wingdings" charset="0"/>
        <a:buChar char="§"/>
        <a:defRPr sz="1600">
          <a:solidFill>
            <a:schemeClr val="tx1"/>
          </a:solidFill>
          <a:latin typeface="+mn-lt"/>
          <a:ea typeface="+mn-ea"/>
        </a:defRPr>
      </a:lvl7pPr>
      <a:lvl8pPr marL="3294063" indent="-228600" algn="l" rtl="0" eaLnBrk="1" fontAlgn="base" hangingPunct="1">
        <a:spcBef>
          <a:spcPct val="0"/>
        </a:spcBef>
        <a:spcAft>
          <a:spcPct val="30000"/>
        </a:spcAft>
        <a:buClr>
          <a:srgbClr val="00377D"/>
        </a:buClr>
        <a:buFont typeface="Wingdings" charset="0"/>
        <a:buChar char="§"/>
        <a:defRPr sz="1600">
          <a:solidFill>
            <a:schemeClr val="tx1"/>
          </a:solidFill>
          <a:latin typeface="+mn-lt"/>
          <a:ea typeface="+mn-ea"/>
        </a:defRPr>
      </a:lvl8pPr>
      <a:lvl9pPr marL="3751263" indent="-228600" algn="l" rtl="0" eaLnBrk="1" fontAlgn="base" hangingPunct="1">
        <a:spcBef>
          <a:spcPct val="0"/>
        </a:spcBef>
        <a:spcAft>
          <a:spcPct val="30000"/>
        </a:spcAft>
        <a:buClr>
          <a:srgbClr val="00377D"/>
        </a:buClr>
        <a:buFont typeface="Wingdings" charset="0"/>
        <a:buChar char="§"/>
        <a:defRPr sz="1600">
          <a:solidFill>
            <a:schemeClr val="tx1"/>
          </a:solidFill>
          <a:latin typeface="+mn-lt"/>
          <a:ea typeface="+mn-ea"/>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ozentenampel.github.io/ampelmvp.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de-DE" dirty="0"/>
              <a:t>Projekt „Dozentenampel“ </a:t>
            </a:r>
          </a:p>
        </p:txBody>
      </p:sp>
      <p:sp>
        <p:nvSpPr>
          <p:cNvPr id="6" name="Inhaltsplatzhalter 5"/>
          <p:cNvSpPr>
            <a:spLocks noGrp="1"/>
          </p:cNvSpPr>
          <p:nvPr>
            <p:ph idx="1"/>
          </p:nvPr>
        </p:nvSpPr>
        <p:spPr>
          <a:xfrm>
            <a:off x="611560" y="1916832"/>
            <a:ext cx="4248472" cy="3744416"/>
          </a:xfrm>
        </p:spPr>
        <p:txBody>
          <a:bodyPr/>
          <a:lstStyle/>
          <a:p>
            <a:r>
              <a:rPr lang="de-DE" dirty="0"/>
              <a:t>Projekt im Rahmen des Moduls „Agile Project Management“ im Master</a:t>
            </a:r>
          </a:p>
          <a:p>
            <a:r>
              <a:rPr lang="de-DE" b="1" dirty="0"/>
              <a:t>Leitfrage: </a:t>
            </a:r>
            <a:r>
              <a:rPr lang="de-DE" dirty="0" err="1"/>
              <a:t>How</a:t>
            </a:r>
            <a:r>
              <a:rPr lang="de-DE" dirty="0"/>
              <a:t> </a:t>
            </a:r>
            <a:r>
              <a:rPr lang="de-DE" dirty="0" err="1"/>
              <a:t>can</a:t>
            </a:r>
            <a:r>
              <a:rPr lang="de-DE" dirty="0"/>
              <a:t> </a:t>
            </a:r>
            <a:r>
              <a:rPr lang="de-DE" dirty="0" err="1"/>
              <a:t>we</a:t>
            </a:r>
            <a:r>
              <a:rPr lang="de-DE" dirty="0"/>
              <a:t> </a:t>
            </a:r>
            <a:r>
              <a:rPr lang="de-DE" dirty="0" err="1"/>
              <a:t>help</a:t>
            </a:r>
            <a:r>
              <a:rPr lang="de-DE" dirty="0"/>
              <a:t> FH SWF </a:t>
            </a:r>
            <a:r>
              <a:rPr lang="de-DE" dirty="0" err="1"/>
              <a:t>students</a:t>
            </a:r>
            <a:r>
              <a:rPr lang="de-DE" dirty="0"/>
              <a:t> in </a:t>
            </a:r>
            <a:r>
              <a:rPr lang="de-DE" dirty="0" err="1"/>
              <a:t>the</a:t>
            </a:r>
            <a:r>
              <a:rPr lang="de-DE" dirty="0"/>
              <a:t> </a:t>
            </a:r>
            <a:r>
              <a:rPr lang="de-DE" dirty="0" err="1"/>
              <a:t>current</a:t>
            </a:r>
            <a:r>
              <a:rPr lang="de-DE" dirty="0"/>
              <a:t> </a:t>
            </a:r>
            <a:r>
              <a:rPr lang="de-DE" dirty="0" err="1"/>
              <a:t>situation</a:t>
            </a:r>
            <a:r>
              <a:rPr lang="de-DE" dirty="0"/>
              <a:t>?</a:t>
            </a:r>
          </a:p>
          <a:p>
            <a:pPr marL="0" indent="0">
              <a:buNone/>
            </a:pPr>
            <a:endParaRPr lang="de-DE" dirty="0"/>
          </a:p>
          <a:p>
            <a:pPr marL="0" indent="0">
              <a:buNone/>
            </a:pPr>
            <a:r>
              <a:rPr lang="de-DE" dirty="0"/>
              <a:t>Unsere Idee:</a:t>
            </a:r>
          </a:p>
          <a:p>
            <a:r>
              <a:rPr lang="de-DE" dirty="0"/>
              <a:t>Verbesserung der Erreichbarkeit der Dozent*innen für die Studierenden</a:t>
            </a:r>
          </a:p>
          <a:p>
            <a:pPr lvl="1"/>
            <a:r>
              <a:rPr lang="de-DE" dirty="0"/>
              <a:t>Leichter für beide Seiten</a:t>
            </a:r>
          </a:p>
          <a:p>
            <a:pPr lvl="1"/>
            <a:r>
              <a:rPr lang="de-DE" dirty="0"/>
              <a:t>Besserer Überblick</a:t>
            </a:r>
          </a:p>
          <a:p>
            <a:pPr lvl="1"/>
            <a:r>
              <a:rPr lang="de-DE" dirty="0"/>
              <a:t>Keine überflüssigen Wege, um am Büro vorbei zu schauen </a:t>
            </a:r>
          </a:p>
          <a:p>
            <a:r>
              <a:rPr lang="de-DE" b="1" dirty="0"/>
              <a:t>Idee: „Dozentenampel“</a:t>
            </a:r>
          </a:p>
          <a:p>
            <a:pPr marL="0" indent="0">
              <a:buNone/>
            </a:pPr>
            <a:endParaRPr lang="de-DE" dirty="0"/>
          </a:p>
        </p:txBody>
      </p:sp>
      <p:sp>
        <p:nvSpPr>
          <p:cNvPr id="3" name="Fußzeilenplatzhalter 2"/>
          <p:cNvSpPr>
            <a:spLocks noGrp="1"/>
          </p:cNvSpPr>
          <p:nvPr>
            <p:ph type="ftr" sz="quarter" idx="10"/>
          </p:nvPr>
        </p:nvSpPr>
        <p:spPr/>
        <p:txBody>
          <a:bodyPr/>
          <a:lstStyle/>
          <a:p>
            <a:r>
              <a:rPr lang="de-DE"/>
              <a:t>Agile Project Management - 10.01.21</a:t>
            </a:r>
            <a:endParaRPr lang="de-DE" dirty="0"/>
          </a:p>
        </p:txBody>
      </p:sp>
      <p:sp>
        <p:nvSpPr>
          <p:cNvPr id="8" name="Textplatzhalter 7"/>
          <p:cNvSpPr>
            <a:spLocks noGrp="1"/>
          </p:cNvSpPr>
          <p:nvPr>
            <p:ph type="body" sz="quarter" idx="12"/>
          </p:nvPr>
        </p:nvSpPr>
        <p:spPr/>
        <p:txBody>
          <a:bodyPr/>
          <a:lstStyle/>
          <a:p>
            <a:pPr lvl="0">
              <a:lnSpc>
                <a:spcPct val="150000"/>
              </a:lnSpc>
            </a:pPr>
            <a:r>
              <a:rPr lang="de-DE" dirty="0"/>
              <a:t>Kurze Projektvorstellung</a:t>
            </a:r>
          </a:p>
          <a:p>
            <a:endParaRPr lang="de-DE" dirty="0"/>
          </a:p>
        </p:txBody>
      </p:sp>
      <p:pic>
        <p:nvPicPr>
          <p:cNvPr id="1026" name="Picture 2" descr="black traffic light turned on during night time">
            <a:extLst>
              <a:ext uri="{FF2B5EF4-FFF2-40B4-BE49-F238E27FC236}">
                <a16:creationId xmlns:a16="http://schemas.microsoft.com/office/drawing/2014/main" id="{7A5BAF28-61D2-564F-9816-3651DF08EF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48" y="2060848"/>
            <a:ext cx="3878168" cy="28704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de-DE" dirty="0"/>
              <a:t>Projekt „Dozentenampel“ </a:t>
            </a:r>
          </a:p>
        </p:txBody>
      </p:sp>
      <p:sp>
        <p:nvSpPr>
          <p:cNvPr id="3" name="Fußzeilenplatzhalter 2"/>
          <p:cNvSpPr>
            <a:spLocks noGrp="1"/>
          </p:cNvSpPr>
          <p:nvPr>
            <p:ph type="ftr" sz="quarter" idx="10"/>
          </p:nvPr>
        </p:nvSpPr>
        <p:spPr/>
        <p:txBody>
          <a:bodyPr/>
          <a:lstStyle/>
          <a:p>
            <a:r>
              <a:rPr lang="de-DE"/>
              <a:t>Agile Project Management - 10.01.21</a:t>
            </a:r>
            <a:endParaRPr lang="de-DE" dirty="0"/>
          </a:p>
        </p:txBody>
      </p:sp>
      <p:sp>
        <p:nvSpPr>
          <p:cNvPr id="8" name="Textplatzhalter 7"/>
          <p:cNvSpPr>
            <a:spLocks noGrp="1"/>
          </p:cNvSpPr>
          <p:nvPr>
            <p:ph type="body" sz="quarter" idx="12"/>
          </p:nvPr>
        </p:nvSpPr>
        <p:spPr/>
        <p:txBody>
          <a:bodyPr/>
          <a:lstStyle/>
          <a:p>
            <a:pPr lvl="0">
              <a:lnSpc>
                <a:spcPct val="150000"/>
              </a:lnSpc>
            </a:pPr>
            <a:r>
              <a:rPr lang="de-DE" dirty="0"/>
              <a:t>Unser Prototyp</a:t>
            </a:r>
          </a:p>
          <a:p>
            <a:endParaRPr lang="de-DE" dirty="0"/>
          </a:p>
        </p:txBody>
      </p:sp>
      <p:sp>
        <p:nvSpPr>
          <p:cNvPr id="6" name="Inhaltsplatzhalter 5">
            <a:extLst>
              <a:ext uri="{FF2B5EF4-FFF2-40B4-BE49-F238E27FC236}">
                <a16:creationId xmlns:a16="http://schemas.microsoft.com/office/drawing/2014/main" id="{97E8C594-3271-C444-95DD-D066D3C67D4E}"/>
              </a:ext>
            </a:extLst>
          </p:cNvPr>
          <p:cNvSpPr>
            <a:spLocks noGrp="1"/>
          </p:cNvSpPr>
          <p:nvPr>
            <p:ph idx="1"/>
          </p:nvPr>
        </p:nvSpPr>
        <p:spPr>
          <a:xfrm>
            <a:off x="611560" y="1916832"/>
            <a:ext cx="7704856" cy="3744416"/>
          </a:xfrm>
        </p:spPr>
        <p:txBody>
          <a:bodyPr/>
          <a:lstStyle/>
          <a:p>
            <a:pPr marL="0" indent="0">
              <a:buNone/>
            </a:pPr>
            <a:r>
              <a:rPr lang="de-DE" dirty="0">
                <a:hlinkClick r:id="rId3"/>
              </a:rPr>
              <a:t>https://dozentenampel.github.io/ampelmvp.html</a:t>
            </a:r>
            <a:r>
              <a:rPr lang="de-DE" dirty="0"/>
              <a:t> </a:t>
            </a:r>
          </a:p>
        </p:txBody>
      </p:sp>
    </p:spTree>
    <p:extLst>
      <p:ext uri="{BB962C8B-B14F-4D97-AF65-F5344CB8AC3E}">
        <p14:creationId xmlns:p14="http://schemas.microsoft.com/office/powerpoint/2010/main" val="38897622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de-DE" dirty="0"/>
              <a:t>Projekt „Dozentenampel“ </a:t>
            </a:r>
          </a:p>
        </p:txBody>
      </p:sp>
      <p:sp>
        <p:nvSpPr>
          <p:cNvPr id="3" name="Fußzeilenplatzhalter 2"/>
          <p:cNvSpPr>
            <a:spLocks noGrp="1"/>
          </p:cNvSpPr>
          <p:nvPr>
            <p:ph type="ftr" sz="quarter" idx="10"/>
          </p:nvPr>
        </p:nvSpPr>
        <p:spPr/>
        <p:txBody>
          <a:bodyPr/>
          <a:lstStyle/>
          <a:p>
            <a:r>
              <a:rPr lang="de-DE"/>
              <a:t>Agile Project Management - 10.01.21</a:t>
            </a:r>
            <a:endParaRPr lang="de-DE" dirty="0"/>
          </a:p>
        </p:txBody>
      </p:sp>
      <p:sp>
        <p:nvSpPr>
          <p:cNvPr id="8" name="Textplatzhalter 7"/>
          <p:cNvSpPr>
            <a:spLocks noGrp="1"/>
          </p:cNvSpPr>
          <p:nvPr>
            <p:ph type="body" sz="quarter" idx="12"/>
          </p:nvPr>
        </p:nvSpPr>
        <p:spPr/>
        <p:txBody>
          <a:bodyPr/>
          <a:lstStyle/>
          <a:p>
            <a:pPr lvl="0">
              <a:lnSpc>
                <a:spcPct val="150000"/>
              </a:lnSpc>
            </a:pPr>
            <a:r>
              <a:rPr lang="de-DE" dirty="0"/>
              <a:t>        Unsere Hypothesen (1 von 3)</a:t>
            </a:r>
          </a:p>
          <a:p>
            <a:endParaRPr lang="de-DE" dirty="0"/>
          </a:p>
          <a:p>
            <a:endParaRPr lang="de-DE" dirty="0"/>
          </a:p>
          <a:p>
            <a:endParaRPr lang="de-DE" dirty="0"/>
          </a:p>
        </p:txBody>
      </p:sp>
      <p:sp>
        <p:nvSpPr>
          <p:cNvPr id="6" name="Inhaltsplatzhalter 5">
            <a:extLst>
              <a:ext uri="{FF2B5EF4-FFF2-40B4-BE49-F238E27FC236}">
                <a16:creationId xmlns:a16="http://schemas.microsoft.com/office/drawing/2014/main" id="{CE0B2CF7-3197-F44E-8B38-4DB5F729A6F4}"/>
              </a:ext>
            </a:extLst>
          </p:cNvPr>
          <p:cNvSpPr>
            <a:spLocks noGrp="1"/>
          </p:cNvSpPr>
          <p:nvPr>
            <p:ph idx="1"/>
          </p:nvPr>
        </p:nvSpPr>
        <p:spPr>
          <a:xfrm>
            <a:off x="611560" y="1916832"/>
            <a:ext cx="7704856" cy="3744416"/>
          </a:xfrm>
        </p:spPr>
        <p:txBody>
          <a:bodyPr/>
          <a:lstStyle/>
          <a:p>
            <a:endParaRPr lang="de-DE" dirty="0"/>
          </a:p>
          <a:p>
            <a:r>
              <a:rPr lang="de-DE" dirty="0"/>
              <a:t>Studierende haben den Bedarf zur Kontaktaufnahme mit den Dozent*innen der Fachhochschule. </a:t>
            </a:r>
          </a:p>
          <a:p>
            <a:pPr lvl="1"/>
            <a:r>
              <a:rPr lang="de-DE" sz="1200" i="1" dirty="0"/>
              <a:t>Ergebnis der Umfrage vom 8.11.2021: 92 % JA</a:t>
            </a:r>
          </a:p>
          <a:p>
            <a:r>
              <a:rPr lang="de-DE" dirty="0"/>
              <a:t>Studierende haben Probleme den/die Dozent*in in einem angemessenen Zeitrahmen und möglichst unkompliziert zu erreichen. </a:t>
            </a:r>
          </a:p>
          <a:p>
            <a:pPr lvl="1"/>
            <a:r>
              <a:rPr lang="de-DE" sz="1200" i="1" dirty="0"/>
              <a:t>Ergebnis der Umfrage vom 13.11.21: 56% Ja</a:t>
            </a:r>
          </a:p>
          <a:p>
            <a:r>
              <a:rPr lang="de-DE" dirty="0"/>
              <a:t>Der Slogan „Wo Profs nicht nur deinen Namen kennen“ wird der Realität nicht gerecht.</a:t>
            </a:r>
          </a:p>
          <a:p>
            <a:endParaRPr lang="de-DE" dirty="0"/>
          </a:p>
        </p:txBody>
      </p:sp>
      <p:pic>
        <p:nvPicPr>
          <p:cNvPr id="7" name="Grafik 6" descr="Liste mit einfarbiger Füllung">
            <a:extLst>
              <a:ext uri="{FF2B5EF4-FFF2-40B4-BE49-F238E27FC236}">
                <a16:creationId xmlns:a16="http://schemas.microsoft.com/office/drawing/2014/main" id="{63BDB279-D728-754C-BCAB-26CD965DE69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1520" y="1196752"/>
            <a:ext cx="914400" cy="914400"/>
          </a:xfrm>
          <a:prstGeom prst="rect">
            <a:avLst/>
          </a:prstGeom>
        </p:spPr>
      </p:pic>
    </p:spTree>
    <p:extLst>
      <p:ext uri="{BB962C8B-B14F-4D97-AF65-F5344CB8AC3E}">
        <p14:creationId xmlns:p14="http://schemas.microsoft.com/office/powerpoint/2010/main" val="13465818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de-DE" dirty="0"/>
              <a:t>Projekt „Dozentenampel“ </a:t>
            </a:r>
          </a:p>
        </p:txBody>
      </p:sp>
      <p:sp>
        <p:nvSpPr>
          <p:cNvPr id="3" name="Fußzeilenplatzhalter 2"/>
          <p:cNvSpPr>
            <a:spLocks noGrp="1"/>
          </p:cNvSpPr>
          <p:nvPr>
            <p:ph type="ftr" sz="quarter" idx="10"/>
          </p:nvPr>
        </p:nvSpPr>
        <p:spPr/>
        <p:txBody>
          <a:bodyPr/>
          <a:lstStyle/>
          <a:p>
            <a:r>
              <a:rPr lang="de-DE"/>
              <a:t>Agile Project Management - 10.01.21</a:t>
            </a:r>
            <a:endParaRPr lang="de-DE" dirty="0"/>
          </a:p>
        </p:txBody>
      </p:sp>
      <p:sp>
        <p:nvSpPr>
          <p:cNvPr id="8" name="Textplatzhalter 7"/>
          <p:cNvSpPr>
            <a:spLocks noGrp="1"/>
          </p:cNvSpPr>
          <p:nvPr>
            <p:ph type="body" sz="quarter" idx="12"/>
          </p:nvPr>
        </p:nvSpPr>
        <p:spPr/>
        <p:txBody>
          <a:bodyPr/>
          <a:lstStyle/>
          <a:p>
            <a:pPr lvl="0">
              <a:lnSpc>
                <a:spcPct val="150000"/>
              </a:lnSpc>
            </a:pPr>
            <a:r>
              <a:rPr lang="de-DE" dirty="0"/>
              <a:t>        Unsere Hypothesen (2 von 3)</a:t>
            </a:r>
          </a:p>
          <a:p>
            <a:endParaRPr lang="de-DE" dirty="0"/>
          </a:p>
          <a:p>
            <a:endParaRPr lang="de-DE" dirty="0"/>
          </a:p>
          <a:p>
            <a:endParaRPr lang="de-DE" dirty="0"/>
          </a:p>
        </p:txBody>
      </p:sp>
      <p:sp>
        <p:nvSpPr>
          <p:cNvPr id="6" name="Inhaltsplatzhalter 5">
            <a:extLst>
              <a:ext uri="{FF2B5EF4-FFF2-40B4-BE49-F238E27FC236}">
                <a16:creationId xmlns:a16="http://schemas.microsoft.com/office/drawing/2014/main" id="{CE0B2CF7-3197-F44E-8B38-4DB5F729A6F4}"/>
              </a:ext>
            </a:extLst>
          </p:cNvPr>
          <p:cNvSpPr>
            <a:spLocks noGrp="1"/>
          </p:cNvSpPr>
          <p:nvPr>
            <p:ph idx="1"/>
          </p:nvPr>
        </p:nvSpPr>
        <p:spPr>
          <a:xfrm>
            <a:off x="611560" y="1916832"/>
            <a:ext cx="7704856" cy="3744416"/>
          </a:xfrm>
        </p:spPr>
        <p:txBody>
          <a:bodyPr/>
          <a:lstStyle/>
          <a:p>
            <a:endParaRPr lang="de-DE" dirty="0"/>
          </a:p>
          <a:p>
            <a:r>
              <a:rPr lang="de-DE" dirty="0"/>
              <a:t>Die Erreichbarkeit der Dozent*innen ist unzureichend. </a:t>
            </a:r>
          </a:p>
          <a:p>
            <a:pPr lvl="1"/>
            <a:r>
              <a:rPr lang="de-DE" sz="1200" i="1" dirty="0"/>
              <a:t>Ergebnis der Umfrage vom 13.11.21: 53% Ja</a:t>
            </a:r>
            <a:endParaRPr lang="de-DE" sz="1200" dirty="0"/>
          </a:p>
          <a:p>
            <a:r>
              <a:rPr lang="de-DE" dirty="0"/>
              <a:t>Studierende möchten kleine Fragen lieber persönlich klären als mit einer E-Mail.</a:t>
            </a:r>
          </a:p>
          <a:p>
            <a:pPr lvl="1"/>
            <a:r>
              <a:rPr lang="de-DE" sz="1200" i="1" dirty="0"/>
              <a:t>Ergebnis der Umfrage vom 13.11.21: 50% Keine Präferenz zwischen persönlich und per E-Mail</a:t>
            </a:r>
            <a:endParaRPr lang="de-DE" sz="1200" dirty="0"/>
          </a:p>
          <a:p>
            <a:r>
              <a:rPr lang="de-DE" dirty="0"/>
              <a:t>Dozent*innen haben die Bereitschaft die Dozentenampel zu pflegen</a:t>
            </a:r>
          </a:p>
          <a:p>
            <a:pPr lvl="1"/>
            <a:r>
              <a:rPr lang="de-DE" sz="1200" i="1" dirty="0"/>
              <a:t>Ergebnis der Umfrage vom 15.11.2021: 75 % der Dozenten bzw. Lehrkräfte sind bereit einen Onlinekalender zu pflegen. ABER: Der Aufwand sollte so gering wie möglich gehalten werden. Als Denkanstoß wurde die Nutzung der bereits vorliegenden Daten der Stundenplanung gegeben, die Auskunft über die Zeiten und Räume der Anwesenheit der Lehrkräfte gibt. Diese könnten eingebunden werden, ohne dass die Dozenten einen Mehraufwand erfahren.</a:t>
            </a:r>
          </a:p>
          <a:p>
            <a:r>
              <a:rPr lang="de-DE" dirty="0"/>
              <a:t>Studierende favorisieren eine Onlineübersicht gegenüber einer physischen Anzeige </a:t>
            </a:r>
          </a:p>
          <a:p>
            <a:pPr lvl="1"/>
            <a:r>
              <a:rPr lang="de-DE" sz="1200" i="1" dirty="0"/>
              <a:t>Ergebnis der Umfrage vom 13.11.21: 0% bevorzugen physische Anzeige, 50% über Webseite, 50% über beides gleichermaßen</a:t>
            </a:r>
            <a:endParaRPr lang="de-DE" sz="1200" dirty="0"/>
          </a:p>
          <a:p>
            <a:endParaRPr lang="de-DE" dirty="0"/>
          </a:p>
        </p:txBody>
      </p:sp>
      <p:pic>
        <p:nvPicPr>
          <p:cNvPr id="7" name="Grafik 6" descr="Liste mit einfarbiger Füllung">
            <a:extLst>
              <a:ext uri="{FF2B5EF4-FFF2-40B4-BE49-F238E27FC236}">
                <a16:creationId xmlns:a16="http://schemas.microsoft.com/office/drawing/2014/main" id="{63BDB279-D728-754C-BCAB-26CD965DE69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1520" y="1196752"/>
            <a:ext cx="914400" cy="914400"/>
          </a:xfrm>
          <a:prstGeom prst="rect">
            <a:avLst/>
          </a:prstGeom>
        </p:spPr>
      </p:pic>
    </p:spTree>
    <p:extLst>
      <p:ext uri="{BB962C8B-B14F-4D97-AF65-F5344CB8AC3E}">
        <p14:creationId xmlns:p14="http://schemas.microsoft.com/office/powerpoint/2010/main" val="5003013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de-DE" dirty="0"/>
              <a:t>Projekt „Dozentenampel“ </a:t>
            </a:r>
          </a:p>
        </p:txBody>
      </p:sp>
      <p:sp>
        <p:nvSpPr>
          <p:cNvPr id="3" name="Fußzeilenplatzhalter 2"/>
          <p:cNvSpPr>
            <a:spLocks noGrp="1"/>
          </p:cNvSpPr>
          <p:nvPr>
            <p:ph type="ftr" sz="quarter" idx="10"/>
          </p:nvPr>
        </p:nvSpPr>
        <p:spPr/>
        <p:txBody>
          <a:bodyPr/>
          <a:lstStyle/>
          <a:p>
            <a:r>
              <a:rPr lang="de-DE"/>
              <a:t>Agile Project Management - 10.01.21</a:t>
            </a:r>
            <a:endParaRPr lang="de-DE" dirty="0"/>
          </a:p>
        </p:txBody>
      </p:sp>
      <p:sp>
        <p:nvSpPr>
          <p:cNvPr id="8" name="Textplatzhalter 7"/>
          <p:cNvSpPr>
            <a:spLocks noGrp="1"/>
          </p:cNvSpPr>
          <p:nvPr>
            <p:ph type="body" sz="quarter" idx="12"/>
          </p:nvPr>
        </p:nvSpPr>
        <p:spPr/>
        <p:txBody>
          <a:bodyPr/>
          <a:lstStyle/>
          <a:p>
            <a:pPr lvl="0">
              <a:lnSpc>
                <a:spcPct val="150000"/>
              </a:lnSpc>
            </a:pPr>
            <a:r>
              <a:rPr lang="de-DE" dirty="0"/>
              <a:t>        Unsere Hypothesen (3 von 3)</a:t>
            </a:r>
          </a:p>
          <a:p>
            <a:endParaRPr lang="de-DE" dirty="0"/>
          </a:p>
          <a:p>
            <a:endParaRPr lang="de-DE" dirty="0"/>
          </a:p>
          <a:p>
            <a:endParaRPr lang="de-DE" dirty="0"/>
          </a:p>
        </p:txBody>
      </p:sp>
      <p:sp>
        <p:nvSpPr>
          <p:cNvPr id="6" name="Inhaltsplatzhalter 5">
            <a:extLst>
              <a:ext uri="{FF2B5EF4-FFF2-40B4-BE49-F238E27FC236}">
                <a16:creationId xmlns:a16="http://schemas.microsoft.com/office/drawing/2014/main" id="{CE0B2CF7-3197-F44E-8B38-4DB5F729A6F4}"/>
              </a:ext>
            </a:extLst>
          </p:cNvPr>
          <p:cNvSpPr>
            <a:spLocks noGrp="1"/>
          </p:cNvSpPr>
          <p:nvPr>
            <p:ph idx="1"/>
          </p:nvPr>
        </p:nvSpPr>
        <p:spPr>
          <a:xfrm>
            <a:off x="611560" y="1916832"/>
            <a:ext cx="7704856" cy="3744416"/>
          </a:xfrm>
        </p:spPr>
        <p:txBody>
          <a:bodyPr/>
          <a:lstStyle/>
          <a:p>
            <a:endParaRPr lang="de-DE" dirty="0"/>
          </a:p>
          <a:p>
            <a:r>
              <a:rPr lang="de-DE" dirty="0"/>
              <a:t>Dozenten sind nicht bereit mit der Pflege der Dozentenampel einen deutlichen Mehraufwand zu haben. </a:t>
            </a:r>
          </a:p>
          <a:p>
            <a:pPr lvl="1"/>
            <a:r>
              <a:rPr lang="de-DE" sz="1400" i="1" dirty="0"/>
              <a:t>Ergebnis der Umfrage vom 13.12.21: Kein Dozent ist dazu bereit mehr als 15 Minuten pro Tag diese Plattform zu pflegen.</a:t>
            </a:r>
            <a:endParaRPr lang="de-DE" sz="1400" dirty="0"/>
          </a:p>
          <a:p>
            <a:r>
              <a:rPr lang="de-DE" dirty="0"/>
              <a:t>Ziel der Plattform ist eine einheitliche Übersicht der Kontaktmöglichkeiten und Sprechzeiten der Dozenten zu liefern, um so alle individuellen Einzellösungen zentral zusammenzuführen.</a:t>
            </a:r>
          </a:p>
          <a:p>
            <a:endParaRPr lang="de-DE" dirty="0"/>
          </a:p>
        </p:txBody>
      </p:sp>
      <p:pic>
        <p:nvPicPr>
          <p:cNvPr id="7" name="Grafik 6" descr="Liste mit einfarbiger Füllung">
            <a:extLst>
              <a:ext uri="{FF2B5EF4-FFF2-40B4-BE49-F238E27FC236}">
                <a16:creationId xmlns:a16="http://schemas.microsoft.com/office/drawing/2014/main" id="{63BDB279-D728-754C-BCAB-26CD965DE69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1520" y="1196752"/>
            <a:ext cx="914400" cy="914400"/>
          </a:xfrm>
          <a:prstGeom prst="rect">
            <a:avLst/>
          </a:prstGeom>
        </p:spPr>
      </p:pic>
    </p:spTree>
    <p:extLst>
      <p:ext uri="{BB962C8B-B14F-4D97-AF65-F5344CB8AC3E}">
        <p14:creationId xmlns:p14="http://schemas.microsoft.com/office/powerpoint/2010/main" val="1763362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de-DE" dirty="0"/>
              <a:t>Projekt „Dozentenampel“ </a:t>
            </a:r>
          </a:p>
        </p:txBody>
      </p:sp>
      <p:sp>
        <p:nvSpPr>
          <p:cNvPr id="3" name="Fußzeilenplatzhalter 2"/>
          <p:cNvSpPr>
            <a:spLocks noGrp="1"/>
          </p:cNvSpPr>
          <p:nvPr>
            <p:ph type="ftr" sz="quarter" idx="10"/>
          </p:nvPr>
        </p:nvSpPr>
        <p:spPr/>
        <p:txBody>
          <a:bodyPr/>
          <a:lstStyle/>
          <a:p>
            <a:r>
              <a:rPr lang="de-DE"/>
              <a:t>Agile Project Management - 10.01.21</a:t>
            </a:r>
            <a:endParaRPr lang="de-DE" dirty="0"/>
          </a:p>
        </p:txBody>
      </p:sp>
      <p:sp>
        <p:nvSpPr>
          <p:cNvPr id="8" name="Textplatzhalter 7"/>
          <p:cNvSpPr>
            <a:spLocks noGrp="1"/>
          </p:cNvSpPr>
          <p:nvPr>
            <p:ph type="body" sz="quarter" idx="12"/>
          </p:nvPr>
        </p:nvSpPr>
        <p:spPr/>
        <p:txBody>
          <a:bodyPr/>
          <a:lstStyle/>
          <a:p>
            <a:r>
              <a:rPr lang="de-DE" dirty="0"/>
              <a:t>Auswertung der Dozentenumfrage</a:t>
            </a:r>
          </a:p>
          <a:p>
            <a:endParaRPr lang="de-DE" dirty="0"/>
          </a:p>
          <a:p>
            <a:endParaRPr lang="de-DE" dirty="0"/>
          </a:p>
        </p:txBody>
      </p:sp>
      <p:sp>
        <p:nvSpPr>
          <p:cNvPr id="6" name="Inhaltsplatzhalter 5">
            <a:extLst>
              <a:ext uri="{FF2B5EF4-FFF2-40B4-BE49-F238E27FC236}">
                <a16:creationId xmlns:a16="http://schemas.microsoft.com/office/drawing/2014/main" id="{CE0B2CF7-3197-F44E-8B38-4DB5F729A6F4}"/>
              </a:ext>
            </a:extLst>
          </p:cNvPr>
          <p:cNvSpPr>
            <a:spLocks noGrp="1"/>
          </p:cNvSpPr>
          <p:nvPr>
            <p:ph idx="1"/>
          </p:nvPr>
        </p:nvSpPr>
        <p:spPr>
          <a:xfrm>
            <a:off x="611560" y="1916832"/>
            <a:ext cx="7704856" cy="3744416"/>
          </a:xfrm>
        </p:spPr>
        <p:txBody>
          <a:bodyPr/>
          <a:lstStyle/>
          <a:p>
            <a:endParaRPr lang="de-DE" dirty="0"/>
          </a:p>
        </p:txBody>
      </p:sp>
    </p:spTree>
    <p:extLst>
      <p:ext uri="{BB962C8B-B14F-4D97-AF65-F5344CB8AC3E}">
        <p14:creationId xmlns:p14="http://schemas.microsoft.com/office/powerpoint/2010/main" val="29185858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Leere Präsentation">
  <a:themeElements>
    <a:clrScheme name="Benutzerdefiniert 3">
      <a:dk1>
        <a:srgbClr val="000000"/>
      </a:dk1>
      <a:lt1>
        <a:srgbClr val="FFFFFF"/>
      </a:lt1>
      <a:dk2>
        <a:srgbClr val="005EAD"/>
      </a:dk2>
      <a:lt2>
        <a:srgbClr val="000000"/>
      </a:lt2>
      <a:accent1>
        <a:srgbClr val="00377D"/>
      </a:accent1>
      <a:accent2>
        <a:srgbClr val="00549C"/>
      </a:accent2>
      <a:accent3>
        <a:srgbClr val="2A72D4"/>
      </a:accent3>
      <a:accent4>
        <a:srgbClr val="6389CB"/>
      </a:accent4>
      <a:accent5>
        <a:srgbClr val="95A5CA"/>
      </a:accent5>
      <a:accent6>
        <a:srgbClr val="CBD2E3"/>
      </a:accent6>
      <a:hlink>
        <a:srgbClr val="005EAD"/>
      </a:hlink>
      <a:folHlink>
        <a:srgbClr val="00549C"/>
      </a:folHlink>
    </a:clrScheme>
    <a:fontScheme name="Leere Präsentation">
      <a:majorFont>
        <a:latin typeface="Arial"/>
        <a:ea typeface="ＭＳ Ｐゴシック"/>
        <a:cs typeface=""/>
      </a:majorFont>
      <a:minorFont>
        <a:latin typeface="Arial"/>
        <a:ea typeface="ＭＳ Ｐゴシック"/>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square" lIns="0" tIns="0" rIns="0" bIns="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defRPr>
        </a:defPPr>
      </a:lstStyle>
    </a:spDef>
    <a:lnDef>
      <a:spPr bwMode="auto">
        <a:xfrm>
          <a:off x="0" y="0"/>
          <a:ext cx="1" cy="1"/>
        </a:xfrm>
        <a:custGeom>
          <a:avLst/>
          <a:gdLst/>
          <a:ahLst/>
          <a:cxnLst/>
          <a:rect l="0" t="0" r="0" b="0"/>
          <a:pathLst/>
        </a:custGeom>
        <a:noFill/>
        <a:ln w="1270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square" lIns="0" tIns="0" rIns="0" bIns="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defRPr>
        </a:defPPr>
      </a:lstStyle>
    </a:lnDef>
  </a:objectDefaults>
  <a:extraClrSchemeLst>
    <a:extraClrScheme>
      <a:clrScheme name="Leere Präsentation 1">
        <a:dk1>
          <a:srgbClr val="000000"/>
        </a:dk1>
        <a:lt1>
          <a:srgbClr val="FFFFFF"/>
        </a:lt1>
        <a:dk2>
          <a:srgbClr val="0033CC"/>
        </a:dk2>
        <a:lt2>
          <a:srgbClr val="000000"/>
        </a:lt2>
        <a:accent1>
          <a:srgbClr val="3399FF"/>
        </a:accent1>
        <a:accent2>
          <a:srgbClr val="0033CC"/>
        </a:accent2>
        <a:accent3>
          <a:srgbClr val="FFFFFF"/>
        </a:accent3>
        <a:accent4>
          <a:srgbClr val="000000"/>
        </a:accent4>
        <a:accent5>
          <a:srgbClr val="ADCAFF"/>
        </a:accent5>
        <a:accent6>
          <a:srgbClr val="002DB9"/>
        </a:accent6>
        <a:hlink>
          <a:srgbClr val="CC00CC"/>
        </a:hlink>
        <a:folHlink>
          <a:srgbClr val="000000"/>
        </a:folHlink>
      </a:clrScheme>
      <a:clrMap bg1="lt1" tx1="dk1" bg2="lt2" tx2="dk2" accent1="accent1" accent2="accent2" accent3="accent3" accent4="accent4" accent5="accent5" accent6="accent6" hlink="hlink" folHlink="folHlink"/>
    </a:extraClrScheme>
    <a:extraClrScheme>
      <a:clrScheme name="Leere Präsentation 2">
        <a:dk1>
          <a:srgbClr val="000000"/>
        </a:dk1>
        <a:lt1>
          <a:srgbClr val="FFFFFF"/>
        </a:lt1>
        <a:dk2>
          <a:srgbClr val="005EAD"/>
        </a:dk2>
        <a:lt2>
          <a:srgbClr val="000000"/>
        </a:lt2>
        <a:accent1>
          <a:srgbClr val="C0C0C0"/>
        </a:accent1>
        <a:accent2>
          <a:srgbClr val="005EAD"/>
        </a:accent2>
        <a:accent3>
          <a:srgbClr val="FFFFFF"/>
        </a:accent3>
        <a:accent4>
          <a:srgbClr val="000000"/>
        </a:accent4>
        <a:accent5>
          <a:srgbClr val="DCDCDC"/>
        </a:accent5>
        <a:accent6>
          <a:srgbClr val="00549C"/>
        </a:accent6>
        <a:hlink>
          <a:srgbClr val="B2B2B2"/>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Leere Präsentation</Template>
  <TotalTime>0</TotalTime>
  <Words>471</Words>
  <Application>Microsoft Macintosh PowerPoint</Application>
  <PresentationFormat>Bildschirmpräsentation (4:3)</PresentationFormat>
  <Paragraphs>56</Paragraphs>
  <Slides>6</Slides>
  <Notes>6</Notes>
  <HiddenSlides>0</HiddenSlides>
  <MMClips>0</MMClips>
  <ScaleCrop>false</ScaleCrop>
  <HeadingPairs>
    <vt:vector size="8" baseType="variant">
      <vt:variant>
        <vt:lpstr>Verwendete Schriftarten</vt:lpstr>
      </vt:variant>
      <vt:variant>
        <vt:i4>4</vt:i4>
      </vt:variant>
      <vt:variant>
        <vt:lpstr>Design</vt:lpstr>
      </vt:variant>
      <vt:variant>
        <vt:i4>1</vt:i4>
      </vt:variant>
      <vt:variant>
        <vt:lpstr>Folientitel</vt:lpstr>
      </vt:variant>
      <vt:variant>
        <vt:i4>6</vt:i4>
      </vt:variant>
      <vt:variant>
        <vt:lpstr>Zielgruppenorientierte Präsentationen</vt:lpstr>
      </vt:variant>
      <vt:variant>
        <vt:i4>1</vt:i4>
      </vt:variant>
    </vt:vector>
  </HeadingPairs>
  <TitlesOfParts>
    <vt:vector size="12" baseType="lpstr">
      <vt:lpstr>Arial</vt:lpstr>
      <vt:lpstr>Syntax</vt:lpstr>
      <vt:lpstr>Times</vt:lpstr>
      <vt:lpstr>Wingdings</vt:lpstr>
      <vt:lpstr>Leere Präsentation</vt:lpstr>
      <vt:lpstr>Projekt „Dozentenampel“ </vt:lpstr>
      <vt:lpstr>Projekt „Dozentenampel“ </vt:lpstr>
      <vt:lpstr>Projekt „Dozentenampel“ </vt:lpstr>
      <vt:lpstr>Projekt „Dozentenampel“ </vt:lpstr>
      <vt:lpstr>Projekt „Dozentenampel“ </vt:lpstr>
      <vt:lpstr>Projekt „Dozentenampel“ </vt:lpstr>
      <vt:lpstr>Mustermann1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GB</dc:title>
  <dc:creator>EDGE</dc:creator>
  <cp:lastModifiedBy>Jennifer Netzler</cp:lastModifiedBy>
  <cp:revision>1128</cp:revision>
  <cp:lastPrinted>2010-04-29T14:30:22Z</cp:lastPrinted>
  <dcterms:created xsi:type="dcterms:W3CDTF">2010-04-29T12:39:23Z</dcterms:created>
  <dcterms:modified xsi:type="dcterms:W3CDTF">2021-12-20T12:48:24Z</dcterms:modified>
</cp:coreProperties>
</file>