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7" r:id="rId7"/>
    <p:sldId id="263" r:id="rId8"/>
    <p:sldId id="266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9EB113-BA8D-4C1C-918E-720725DFB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826482-0E78-432C-BAAF-40EF0CD71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8BB6E7-E5B4-47DE-AD55-4DEB33EE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90C1-237F-4227-8216-A5FFDC4165D9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8CB09B-3DD2-41FD-87C0-C8480757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556FAB-B730-409B-8410-C6613E44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3A11-3DB1-4ADC-8F7C-93D4B2E7B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16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4972A-4DF2-4E58-94B8-861FB92F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F708EA-3B21-4720-9AB9-B72BA26F5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852DC6-A5BA-4928-AE88-91C16FC6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90C1-237F-4227-8216-A5FFDC4165D9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50A077-F942-4C65-BF80-3C06A513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711AE9-109E-467D-BFA5-69CB6C51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3A11-3DB1-4ADC-8F7C-93D4B2E7B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23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435E1E5-E115-4EA5-A4CA-EF97ADAAA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CB0868-1292-4AFE-8475-78D22444E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036006-B0D5-4508-8C2D-97CE4E3B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90C1-237F-4227-8216-A5FFDC4165D9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9F99EF-0D3F-4405-9C6C-FF81D54A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6961EC-4A42-40B8-84EB-BD25DCD9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3A11-3DB1-4ADC-8F7C-93D4B2E7B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7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106A4-94D7-4328-99BA-25E90798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DD7D21-9E4D-436F-9F30-14D33CC4D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F7BA1A-A16F-4B3B-8572-0F240BE8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90C1-237F-4227-8216-A5FFDC4165D9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5F4E78-F824-47D1-AE34-F16FFDC9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3D93E9-57D2-4D46-9A30-50482587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3A11-3DB1-4ADC-8F7C-93D4B2E7B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88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E98FD-BD41-4A2C-9F47-F8AF14A1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13332B-0EC4-4FF6-9E6C-0A2A5A987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0D5C6E-59B5-4E32-ADD6-6A9C1995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90C1-237F-4227-8216-A5FFDC4165D9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ECA2D4-C0D0-4FE9-A722-9041FDE9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CA49B2-9827-4151-AAAA-82B0AAA1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3A11-3DB1-4ADC-8F7C-93D4B2E7B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38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624F8B-FE76-4A7F-9639-B739D25A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87CBB-F9AB-4116-BBA8-564B1FDCF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C59767-ED6B-4C15-A26C-D0AAD1E7A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9100F3-16D1-40A1-A025-DBFC2EDB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90C1-237F-4227-8216-A5FFDC4165D9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85A98D-3132-45A7-BF42-D2432F47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B6C763-B82F-4B42-84FB-D6E3B185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3A11-3DB1-4ADC-8F7C-93D4B2E7B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79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777DF-3506-4A7D-9F9A-C59E6AFA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6E7AB8-17A1-493D-8941-3E56658AA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2C067A-487D-4D2E-BF57-C31367754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4C3F49-DB4D-488A-BED7-35E310961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B9B8D9-FE8E-4EF7-BB4A-22E75428C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0166BC-2B9C-403C-922F-A5EBCCBB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90C1-237F-4227-8216-A5FFDC4165D9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FB2F228-5E72-401F-ACF3-5D2F6B28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E259A8-382A-4045-838E-EA798E38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3A11-3DB1-4ADC-8F7C-93D4B2E7B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87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F2885-9A06-49C7-AACD-C06BBE4C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C2430C-5032-4743-AB7A-55CC07A1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90C1-237F-4227-8216-A5FFDC4165D9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6AB75D-0573-4F50-B5F1-6C580F99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9DA3C9-AA3B-4E85-A6B7-E64B4700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3A11-3DB1-4ADC-8F7C-93D4B2E7B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62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0B5CB9A-97BE-456D-AB5F-37903D30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90C1-237F-4227-8216-A5FFDC4165D9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A24E9B7-6EFF-459F-8CF1-5CCBB07E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E0F8E8-AAED-4D06-8D31-0678D930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3A11-3DB1-4ADC-8F7C-93D4B2E7B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77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5A277-35FD-4F65-A049-F9421348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73D2F-D39E-44D0-AAC6-54E17BA0D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AC2506-B4C1-492A-9649-86CF1AFF3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D87174-BAD0-4EFF-991B-FFD8BC1F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90C1-237F-4227-8216-A5FFDC4165D9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B3A30D-1841-4566-8021-12FD54A3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F8E7AB-D56F-42CE-83C6-7031E688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3A11-3DB1-4ADC-8F7C-93D4B2E7B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90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E1FB4-4909-46FB-9538-E6CBA222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B9580B-A382-4C9E-B1D3-5A2E9AC64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EAF5D5-1428-49DC-B2C4-FEC47C615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E43F70-3791-40CE-8B10-61A0CB1D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90C1-237F-4227-8216-A5FFDC4165D9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B83CB8-1579-46E7-B84E-D3FF45F6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580FC2-9872-46F7-B962-2E0AB99C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3A11-3DB1-4ADC-8F7C-93D4B2E7B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95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279A0D-B575-4732-935E-4B936535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C187B1-B534-489C-A1BF-63D8D2CE5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84D75A-CC0F-42BC-9AF2-EF11CCE07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890C1-237F-4227-8216-A5FFDC4165D9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55B968-2476-4AE9-998C-4EDA23EB1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20AB15-DF58-4806-9220-8AC23FC6B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C3A11-3DB1-4ADC-8F7C-93D4B2E7B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06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DD6A4-3A26-4564-8196-35D8AD6B7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FPGA</a:t>
            </a:r>
            <a:r>
              <a:rPr lang="zh-TW" altLang="en-US" dirty="0"/>
              <a:t> </a:t>
            </a:r>
            <a:r>
              <a:rPr lang="en-US" altLang="zh-TW" dirty="0"/>
              <a:t>FINAL</a:t>
            </a:r>
            <a:r>
              <a:rPr lang="zh-TW" altLang="en-US" dirty="0"/>
              <a:t> </a:t>
            </a:r>
            <a:r>
              <a:rPr lang="en-US" altLang="zh-TW" dirty="0"/>
              <a:t>PROJECT</a:t>
            </a:r>
            <a:br>
              <a:rPr lang="en-US" altLang="zh-TW" dirty="0"/>
            </a:br>
            <a:r>
              <a:rPr lang="zh-TW" altLang="en-US" dirty="0"/>
              <a:t>聲音處理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ABF107-EAE6-420D-82DD-B351F8B26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羅子渝</a:t>
            </a:r>
            <a:endParaRPr lang="en-US" altLang="zh-TW" dirty="0"/>
          </a:p>
          <a:p>
            <a:r>
              <a:rPr lang="zh-TW" altLang="en-US" dirty="0"/>
              <a:t>陳宗琪</a:t>
            </a:r>
          </a:p>
        </p:txBody>
      </p:sp>
    </p:spTree>
    <p:extLst>
      <p:ext uri="{BB962C8B-B14F-4D97-AF65-F5344CB8AC3E}">
        <p14:creationId xmlns:p14="http://schemas.microsoft.com/office/powerpoint/2010/main" val="429327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7703C-8533-4CFE-93C9-13DDA9DE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25936-8066-4136-929B-CA5759EE4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可調變聲音大小</a:t>
            </a:r>
            <a:endParaRPr lang="en-US" altLang="zh-TW" dirty="0"/>
          </a:p>
          <a:p>
            <a:r>
              <a:rPr lang="zh-TW" altLang="en-US" dirty="0"/>
              <a:t>可調變聲音頻率</a:t>
            </a:r>
            <a:endParaRPr lang="en-US" altLang="zh-TW" dirty="0"/>
          </a:p>
          <a:p>
            <a:r>
              <a:rPr lang="zh-TW" altLang="en-US" dirty="0"/>
              <a:t>可進行聲音接合</a:t>
            </a:r>
          </a:p>
        </p:txBody>
      </p:sp>
    </p:spTree>
    <p:extLst>
      <p:ext uri="{BB962C8B-B14F-4D97-AF65-F5344CB8AC3E}">
        <p14:creationId xmlns:p14="http://schemas.microsoft.com/office/powerpoint/2010/main" val="107140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FC393-EFDD-4F5F-B46C-229687C8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FPGA</a:t>
            </a:r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2BC6AA-1CF1-4362-AD33-647D9CDB9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1.Python on Zynq</a:t>
            </a:r>
          </a:p>
          <a:p>
            <a:r>
              <a:rPr lang="en-US" altLang="zh-TW" dirty="0"/>
              <a:t>2.microphone I/O </a:t>
            </a:r>
          </a:p>
          <a:p>
            <a:r>
              <a:rPr lang="en-US" altLang="zh-TW" dirty="0"/>
              <a:t>3.DSP module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531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3ABC06-7CA5-4587-A2C9-7BECEE45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35014-FBD7-4AF5-809D-7297D11C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先了解聲音如何儲存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確定</a:t>
            </a:r>
            <a:r>
              <a:rPr lang="en-US" altLang="zh-TW" dirty="0"/>
              <a:t>FPGA</a:t>
            </a:r>
            <a:r>
              <a:rPr lang="zh-TW" altLang="en-US" dirty="0"/>
              <a:t> </a:t>
            </a:r>
            <a:r>
              <a:rPr lang="en-US" altLang="zh-TW" dirty="0"/>
              <a:t>I/O</a:t>
            </a:r>
            <a:r>
              <a:rPr lang="zh-TW" altLang="en-US" dirty="0"/>
              <a:t>可以使用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設計</a:t>
            </a:r>
            <a:r>
              <a:rPr lang="en-US" altLang="zh-TW" dirty="0"/>
              <a:t>DSP</a:t>
            </a:r>
            <a:r>
              <a:rPr lang="zh-TW" altLang="en-US" dirty="0"/>
              <a:t>的功能</a:t>
            </a:r>
          </a:p>
        </p:txBody>
      </p:sp>
    </p:spTree>
    <p:extLst>
      <p:ext uri="{BB962C8B-B14F-4D97-AF65-F5344CB8AC3E}">
        <p14:creationId xmlns:p14="http://schemas.microsoft.com/office/powerpoint/2010/main" val="151275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F328F-408B-4094-A47D-89A80EB6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Diagram</a:t>
            </a:r>
            <a:endParaRPr lang="zh-TW" altLang="en-US" dirty="0"/>
          </a:p>
        </p:txBody>
      </p:sp>
      <p:pic>
        <p:nvPicPr>
          <p:cNvPr id="2050" name="Picture 2" descr="https://scontent.fkhh1-2.fna.fbcdn.net/v/t1.15752-9/81264516_1450041605173989_2565410457259081728_n.png?_nc_cat=110&amp;_nc_ohc=nbVBWTfNOosAQk7TxHxBT8z0zkYpYu11GEi-dZ_aqP743kVTH1ubHsU8w&amp;_nc_ht=scontent.fkhh1-2.fna&amp;oh=dd4b9ce7c3eb617461f01eab67def107&amp;oe=5E9EDC24">
            <a:extLst>
              <a:ext uri="{FF2B5EF4-FFF2-40B4-BE49-F238E27FC236}">
                <a16:creationId xmlns:a16="http://schemas.microsoft.com/office/drawing/2014/main" id="{4DAB360B-B5D0-48C0-B346-C34215C430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25" y="1825625"/>
            <a:ext cx="88613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74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FC54F-7279-4E3E-AF3E-45C98868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聲音檔案介紹</a:t>
            </a:r>
            <a:r>
              <a:rPr lang="en-US" altLang="zh-TW" dirty="0"/>
              <a:t>(WAV</a:t>
            </a:r>
            <a:r>
              <a:rPr lang="zh-TW" altLang="en-US" dirty="0"/>
              <a:t>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26" name="Picture 2" descr="Wave format">
            <a:extLst>
              <a:ext uri="{FF2B5EF4-FFF2-40B4-BE49-F238E27FC236}">
                <a16:creationId xmlns:a16="http://schemas.microsoft.com/office/drawing/2014/main" id="{46FF9E06-42F8-4E1B-B375-6982598AA7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823" y="1610789"/>
            <a:ext cx="5622251" cy="446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92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50D53C-0BD1-44BF-878D-02579383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調變方法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F7384-583B-4EF8-85DF-7DFAA244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改變聲音振福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改變取樣頻率</a:t>
            </a:r>
          </a:p>
        </p:txBody>
      </p:sp>
    </p:spTree>
    <p:extLst>
      <p:ext uri="{BB962C8B-B14F-4D97-AF65-F5344CB8AC3E}">
        <p14:creationId xmlns:p14="http://schemas.microsoft.com/office/powerpoint/2010/main" val="231099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CCD5F8-7D8E-43B1-8886-D7DEEA728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DEMO TIME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0CA344-0125-4285-9A36-56756CF4E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147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80300-2F2E-47B1-A9A2-68F02969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遇到之問題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A2CE64-57AE-44B8-BEAD-D1210CA5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Problem1:FGPA</a:t>
            </a:r>
            <a:r>
              <a:rPr lang="zh-TW" altLang="en-US" dirty="0"/>
              <a:t>撥放功能並不會依照檔案的取樣頻率進行調整，而事依照內建的取樣頻率</a:t>
            </a:r>
            <a:r>
              <a:rPr lang="en-US" altLang="zh-TW" dirty="0"/>
              <a:t>(48KHz)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D93F19-009D-422A-B712-9F102E8C2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61" y="3066864"/>
            <a:ext cx="68294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4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119</Words>
  <Application>Microsoft Office PowerPoint</Application>
  <PresentationFormat>寬螢幕</PresentationFormat>
  <Paragraphs>25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FPGA FINAL PROJECT 聲音處理</vt:lpstr>
      <vt:lpstr>Project Introduction</vt:lpstr>
      <vt:lpstr>使用FPGA功能</vt:lpstr>
      <vt:lpstr>設計流程</vt:lpstr>
      <vt:lpstr>Block Diagram</vt:lpstr>
      <vt:lpstr>聲音檔案介紹(WAV檔)</vt:lpstr>
      <vt:lpstr>調變方法</vt:lpstr>
      <vt:lpstr>DEMO TIME</vt:lpstr>
      <vt:lpstr>遇到之問題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FINAL PROJECT</dc:title>
  <dc:creator>陳宗琪</dc:creator>
  <cp:lastModifiedBy>陳宗琪</cp:lastModifiedBy>
  <cp:revision>9</cp:revision>
  <dcterms:created xsi:type="dcterms:W3CDTF">2020-01-05T11:40:34Z</dcterms:created>
  <dcterms:modified xsi:type="dcterms:W3CDTF">2020-01-05T13:20:56Z</dcterms:modified>
</cp:coreProperties>
</file>