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9" r:id="rId3"/>
    <p:sldId id="262" r:id="rId4"/>
    <p:sldId id="268" r:id="rId5"/>
    <p:sldId id="263" r:id="rId6"/>
    <p:sldId id="257" r:id="rId7"/>
    <p:sldId id="258" r:id="rId8"/>
    <p:sldId id="261" r:id="rId9"/>
    <p:sldId id="264" r:id="rId10"/>
    <p:sldId id="266" r:id="rId11"/>
    <p:sldId id="265" r:id="rId12"/>
    <p:sldId id="26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BBC8BD-3F65-4EB8-9C21-74E75FFC3F32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C0A417-4A5D-4836-8CB8-46074D3F5C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567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C8BD-3F65-4EB8-9C21-74E75FFC3F32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A417-4A5D-4836-8CB8-46074D3F5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15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C8BD-3F65-4EB8-9C21-74E75FFC3F32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A417-4A5D-4836-8CB8-46074D3F5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41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C8BD-3F65-4EB8-9C21-74E75FFC3F32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A417-4A5D-4836-8CB8-46074D3F5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3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BBC8BD-3F65-4EB8-9C21-74E75FFC3F32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C0A417-4A5D-4836-8CB8-46074D3F5CD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77008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C8BD-3F65-4EB8-9C21-74E75FFC3F32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A417-4A5D-4836-8CB8-46074D3F5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378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C8BD-3F65-4EB8-9C21-74E75FFC3F32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A417-4A5D-4836-8CB8-46074D3F5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373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C8BD-3F65-4EB8-9C21-74E75FFC3F32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A417-4A5D-4836-8CB8-46074D3F5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87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C8BD-3F65-4EB8-9C21-74E75FFC3F32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A417-4A5D-4836-8CB8-46074D3F5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62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7BBC8BD-3F65-4EB8-9C21-74E75FFC3F32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7C0A417-4A5D-4836-8CB8-46074D3F5C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503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7BBC8BD-3F65-4EB8-9C21-74E75FFC3F32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7C0A417-4A5D-4836-8CB8-46074D3F5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4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BBC8BD-3F65-4EB8-9C21-74E75FFC3F32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7C0A417-4A5D-4836-8CB8-46074D3F5C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54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E069A34-7BF8-45FF-803F-4A62CCA2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23EC193-918F-45F9-9D81-662C6109B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0494" y="4376730"/>
            <a:ext cx="2999131" cy="1439048"/>
          </a:xfrm>
        </p:spPr>
        <p:txBody>
          <a:bodyPr>
            <a:normAutofit fontScale="90000"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CBF106002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郭丞哲</a:t>
            </a:r>
            <a:b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CBF106008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李冠穎</a:t>
            </a:r>
            <a:br>
              <a:rPr lang="zh-TW" altLang="en-US" sz="5500" dirty="0">
                <a:ea typeface="標楷體" panose="03000509000000000000" pitchFamily="65" charset="-120"/>
              </a:rPr>
            </a:br>
            <a:endParaRPr lang="zh-TW" altLang="en-US" sz="55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F30879-591D-4E0B-B558-FF8DCC372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568" y="1042222"/>
            <a:ext cx="6035040" cy="742279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學分之戰</a:t>
            </a:r>
          </a:p>
        </p:txBody>
      </p:sp>
      <p:pic>
        <p:nvPicPr>
          <p:cNvPr id="67" name="圖片 66">
            <a:extLst>
              <a:ext uri="{FF2B5EF4-FFF2-40B4-BE49-F238E27FC236}">
                <a16:creationId xmlns:a16="http://schemas.microsoft.com/office/drawing/2014/main" id="{7E007FB7-49D4-4FAC-89C4-791DF0E1CE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6" r="-2" b="-2"/>
          <a:stretch/>
        </p:blipFill>
        <p:spPr>
          <a:xfrm>
            <a:off x="211015" y="762000"/>
            <a:ext cx="4994031" cy="4911969"/>
          </a:xfrm>
          <a:prstGeom prst="rect">
            <a:avLst/>
          </a:prstGeom>
        </p:spPr>
      </p:pic>
      <p:sp>
        <p:nvSpPr>
          <p:cNvPr id="74" name="Freeform 14">
            <a:extLst>
              <a:ext uri="{FF2B5EF4-FFF2-40B4-BE49-F238E27FC236}">
                <a16:creationId xmlns:a16="http://schemas.microsoft.com/office/drawing/2014/main" id="{FF061E99-D838-4E6E-AA01-00FB1CD5E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5362575" cy="6858000"/>
          </a:xfrm>
          <a:custGeom>
            <a:avLst/>
            <a:gdLst>
              <a:gd name="connsiteX0" fmla="*/ 0 w 5362575"/>
              <a:gd name="connsiteY0" fmla="*/ 0 h 6858000"/>
              <a:gd name="connsiteX1" fmla="*/ 5362575 w 5362575"/>
              <a:gd name="connsiteY1" fmla="*/ 0 h 6858000"/>
              <a:gd name="connsiteX2" fmla="*/ 5362575 w 5362575"/>
              <a:gd name="connsiteY2" fmla="*/ 6858000 h 6858000"/>
              <a:gd name="connsiteX3" fmla="*/ 0 w 5362575"/>
              <a:gd name="connsiteY3" fmla="*/ 6858000 h 6858000"/>
              <a:gd name="connsiteX4" fmla="*/ 0 w 5362575"/>
              <a:gd name="connsiteY4" fmla="*/ 0 h 6858000"/>
              <a:gd name="connsiteX5" fmla="*/ 2681287 w 5362575"/>
              <a:gd name="connsiteY5" fmla="*/ 857250 h 6858000"/>
              <a:gd name="connsiteX6" fmla="*/ 2636249 w 5362575"/>
              <a:gd name="connsiteY6" fmla="*/ 861472 h 6858000"/>
              <a:gd name="connsiteX7" fmla="*/ 2592618 w 5362575"/>
              <a:gd name="connsiteY7" fmla="*/ 872732 h 6858000"/>
              <a:gd name="connsiteX8" fmla="*/ 2550395 w 5362575"/>
              <a:gd name="connsiteY8" fmla="*/ 889621 h 6858000"/>
              <a:gd name="connsiteX9" fmla="*/ 2506764 w 5362575"/>
              <a:gd name="connsiteY9" fmla="*/ 910733 h 6858000"/>
              <a:gd name="connsiteX10" fmla="*/ 2465948 w 5362575"/>
              <a:gd name="connsiteY10" fmla="*/ 934660 h 6858000"/>
              <a:gd name="connsiteX11" fmla="*/ 2423725 w 5362575"/>
              <a:gd name="connsiteY11" fmla="*/ 959994 h 6858000"/>
              <a:gd name="connsiteX12" fmla="*/ 2381501 w 5362575"/>
              <a:gd name="connsiteY12" fmla="*/ 982513 h 6858000"/>
              <a:gd name="connsiteX13" fmla="*/ 2339278 w 5362575"/>
              <a:gd name="connsiteY13" fmla="*/ 1005032 h 6858000"/>
              <a:gd name="connsiteX14" fmla="*/ 2297055 w 5362575"/>
              <a:gd name="connsiteY14" fmla="*/ 1021921 h 6858000"/>
              <a:gd name="connsiteX15" fmla="*/ 2253424 w 5362575"/>
              <a:gd name="connsiteY15" fmla="*/ 1033181 h 6858000"/>
              <a:gd name="connsiteX16" fmla="*/ 2209793 w 5362575"/>
              <a:gd name="connsiteY16" fmla="*/ 1038811 h 6858000"/>
              <a:gd name="connsiteX17" fmla="*/ 2163347 w 5362575"/>
              <a:gd name="connsiteY17" fmla="*/ 1038811 h 6858000"/>
              <a:gd name="connsiteX18" fmla="*/ 2115494 w 5362575"/>
              <a:gd name="connsiteY18" fmla="*/ 1035996 h 6858000"/>
              <a:gd name="connsiteX19" fmla="*/ 2067641 w 5362575"/>
              <a:gd name="connsiteY19" fmla="*/ 1030366 h 6858000"/>
              <a:gd name="connsiteX20" fmla="*/ 2019788 w 5362575"/>
              <a:gd name="connsiteY20" fmla="*/ 1023329 h 6858000"/>
              <a:gd name="connsiteX21" fmla="*/ 1971934 w 5362575"/>
              <a:gd name="connsiteY21" fmla="*/ 1017699 h 6858000"/>
              <a:gd name="connsiteX22" fmla="*/ 1924081 w 5362575"/>
              <a:gd name="connsiteY22" fmla="*/ 1013477 h 6858000"/>
              <a:gd name="connsiteX23" fmla="*/ 1879043 w 5362575"/>
              <a:gd name="connsiteY23" fmla="*/ 1014884 h 6858000"/>
              <a:gd name="connsiteX24" fmla="*/ 1835412 w 5362575"/>
              <a:gd name="connsiteY24" fmla="*/ 1020514 h 6858000"/>
              <a:gd name="connsiteX25" fmla="*/ 1793189 w 5362575"/>
              <a:gd name="connsiteY25" fmla="*/ 1033181 h 6858000"/>
              <a:gd name="connsiteX26" fmla="*/ 1758003 w 5362575"/>
              <a:gd name="connsiteY26" fmla="*/ 1051478 h 6858000"/>
              <a:gd name="connsiteX27" fmla="*/ 1724224 w 5362575"/>
              <a:gd name="connsiteY27" fmla="*/ 1075404 h 6858000"/>
              <a:gd name="connsiteX28" fmla="*/ 1694668 w 5362575"/>
              <a:gd name="connsiteY28" fmla="*/ 1103553 h 6858000"/>
              <a:gd name="connsiteX29" fmla="*/ 1665111 w 5362575"/>
              <a:gd name="connsiteY29" fmla="*/ 1135924 h 6858000"/>
              <a:gd name="connsiteX30" fmla="*/ 1638370 w 5362575"/>
              <a:gd name="connsiteY30" fmla="*/ 1169703 h 6858000"/>
              <a:gd name="connsiteX31" fmla="*/ 1611628 w 5362575"/>
              <a:gd name="connsiteY31" fmla="*/ 1204889 h 6858000"/>
              <a:gd name="connsiteX32" fmla="*/ 1584887 w 5362575"/>
              <a:gd name="connsiteY32" fmla="*/ 1240075 h 6858000"/>
              <a:gd name="connsiteX33" fmla="*/ 1558145 w 5362575"/>
              <a:gd name="connsiteY33" fmla="*/ 1273854 h 6858000"/>
              <a:gd name="connsiteX34" fmla="*/ 1529996 w 5362575"/>
              <a:gd name="connsiteY34" fmla="*/ 1306225 h 6858000"/>
              <a:gd name="connsiteX35" fmla="*/ 1497625 w 5362575"/>
              <a:gd name="connsiteY35" fmla="*/ 1334374 h 6858000"/>
              <a:gd name="connsiteX36" fmla="*/ 1466661 w 5362575"/>
              <a:gd name="connsiteY36" fmla="*/ 1359708 h 6858000"/>
              <a:gd name="connsiteX37" fmla="*/ 1431475 w 5362575"/>
              <a:gd name="connsiteY37" fmla="*/ 1379412 h 6858000"/>
              <a:gd name="connsiteX38" fmla="*/ 1393474 w 5362575"/>
              <a:gd name="connsiteY38" fmla="*/ 1396302 h 6858000"/>
              <a:gd name="connsiteX39" fmla="*/ 1352658 w 5362575"/>
              <a:gd name="connsiteY39" fmla="*/ 1410376 h 6858000"/>
              <a:gd name="connsiteX40" fmla="*/ 1310435 w 5362575"/>
              <a:gd name="connsiteY40" fmla="*/ 1423043 h 6858000"/>
              <a:gd name="connsiteX41" fmla="*/ 1268212 w 5362575"/>
              <a:gd name="connsiteY41" fmla="*/ 1434303 h 6858000"/>
              <a:gd name="connsiteX42" fmla="*/ 1224581 w 5362575"/>
              <a:gd name="connsiteY42" fmla="*/ 1445562 h 6858000"/>
              <a:gd name="connsiteX43" fmla="*/ 1183765 w 5362575"/>
              <a:gd name="connsiteY43" fmla="*/ 1458229 h 6858000"/>
              <a:gd name="connsiteX44" fmla="*/ 1142949 w 5362575"/>
              <a:gd name="connsiteY44" fmla="*/ 1472304 h 6858000"/>
              <a:gd name="connsiteX45" fmla="*/ 1104948 w 5362575"/>
              <a:gd name="connsiteY45" fmla="*/ 1489193 h 6858000"/>
              <a:gd name="connsiteX46" fmla="*/ 1071169 w 5362575"/>
              <a:gd name="connsiteY46" fmla="*/ 1510305 h 6858000"/>
              <a:gd name="connsiteX47" fmla="*/ 1040205 w 5362575"/>
              <a:gd name="connsiteY47" fmla="*/ 1535639 h 6858000"/>
              <a:gd name="connsiteX48" fmla="*/ 1014871 w 5362575"/>
              <a:gd name="connsiteY48" fmla="*/ 1566603 h 6858000"/>
              <a:gd name="connsiteX49" fmla="*/ 993760 w 5362575"/>
              <a:gd name="connsiteY49" fmla="*/ 1600381 h 6858000"/>
              <a:gd name="connsiteX50" fmla="*/ 976870 w 5362575"/>
              <a:gd name="connsiteY50" fmla="*/ 1638382 h 6858000"/>
              <a:gd name="connsiteX51" fmla="*/ 962796 w 5362575"/>
              <a:gd name="connsiteY51" fmla="*/ 1679198 h 6858000"/>
              <a:gd name="connsiteX52" fmla="*/ 950129 w 5362575"/>
              <a:gd name="connsiteY52" fmla="*/ 1720014 h 6858000"/>
              <a:gd name="connsiteX53" fmla="*/ 938869 w 5362575"/>
              <a:gd name="connsiteY53" fmla="*/ 1763645 h 6858000"/>
              <a:gd name="connsiteX54" fmla="*/ 927610 w 5362575"/>
              <a:gd name="connsiteY54" fmla="*/ 1805868 h 6858000"/>
              <a:gd name="connsiteX55" fmla="*/ 914943 w 5362575"/>
              <a:gd name="connsiteY55" fmla="*/ 1848092 h 6858000"/>
              <a:gd name="connsiteX56" fmla="*/ 900868 w 5362575"/>
              <a:gd name="connsiteY56" fmla="*/ 1888908 h 6858000"/>
              <a:gd name="connsiteX57" fmla="*/ 883979 w 5362575"/>
              <a:gd name="connsiteY57" fmla="*/ 1926909 h 6858000"/>
              <a:gd name="connsiteX58" fmla="*/ 864275 w 5362575"/>
              <a:gd name="connsiteY58" fmla="*/ 1962095 h 6858000"/>
              <a:gd name="connsiteX59" fmla="*/ 838941 w 5362575"/>
              <a:gd name="connsiteY59" fmla="*/ 1993059 h 6858000"/>
              <a:gd name="connsiteX60" fmla="*/ 810792 w 5362575"/>
              <a:gd name="connsiteY60" fmla="*/ 2025430 h 6858000"/>
              <a:gd name="connsiteX61" fmla="*/ 778420 w 5362575"/>
              <a:gd name="connsiteY61" fmla="*/ 2053579 h 6858000"/>
              <a:gd name="connsiteX62" fmla="*/ 743234 w 5362575"/>
              <a:gd name="connsiteY62" fmla="*/ 2080320 h 6858000"/>
              <a:gd name="connsiteX63" fmla="*/ 708048 w 5362575"/>
              <a:gd name="connsiteY63" fmla="*/ 2107062 h 6858000"/>
              <a:gd name="connsiteX64" fmla="*/ 672862 w 5362575"/>
              <a:gd name="connsiteY64" fmla="*/ 2133803 h 6858000"/>
              <a:gd name="connsiteX65" fmla="*/ 639083 w 5362575"/>
              <a:gd name="connsiteY65" fmla="*/ 2160545 h 6858000"/>
              <a:gd name="connsiteX66" fmla="*/ 606712 w 5362575"/>
              <a:gd name="connsiteY66" fmla="*/ 2190101 h 6858000"/>
              <a:gd name="connsiteX67" fmla="*/ 578563 w 5362575"/>
              <a:gd name="connsiteY67" fmla="*/ 2219658 h 6858000"/>
              <a:gd name="connsiteX68" fmla="*/ 554637 w 5362575"/>
              <a:gd name="connsiteY68" fmla="*/ 2253436 h 6858000"/>
              <a:gd name="connsiteX69" fmla="*/ 536340 w 5362575"/>
              <a:gd name="connsiteY69" fmla="*/ 2288622 h 6858000"/>
              <a:gd name="connsiteX70" fmla="*/ 523673 w 5362575"/>
              <a:gd name="connsiteY70" fmla="*/ 2330846 h 6858000"/>
              <a:gd name="connsiteX71" fmla="*/ 518043 w 5362575"/>
              <a:gd name="connsiteY71" fmla="*/ 2374477 h 6858000"/>
              <a:gd name="connsiteX72" fmla="*/ 516635 w 5362575"/>
              <a:gd name="connsiteY72" fmla="*/ 2419515 h 6858000"/>
              <a:gd name="connsiteX73" fmla="*/ 520858 w 5362575"/>
              <a:gd name="connsiteY73" fmla="*/ 2467368 h 6858000"/>
              <a:gd name="connsiteX74" fmla="*/ 526488 w 5362575"/>
              <a:gd name="connsiteY74" fmla="*/ 2515221 h 6858000"/>
              <a:gd name="connsiteX75" fmla="*/ 533525 w 5362575"/>
              <a:gd name="connsiteY75" fmla="*/ 2563074 h 6858000"/>
              <a:gd name="connsiteX76" fmla="*/ 539155 w 5362575"/>
              <a:gd name="connsiteY76" fmla="*/ 2610927 h 6858000"/>
              <a:gd name="connsiteX77" fmla="*/ 541970 w 5362575"/>
              <a:gd name="connsiteY77" fmla="*/ 2658781 h 6858000"/>
              <a:gd name="connsiteX78" fmla="*/ 541970 w 5362575"/>
              <a:gd name="connsiteY78" fmla="*/ 2705226 h 6858000"/>
              <a:gd name="connsiteX79" fmla="*/ 536340 w 5362575"/>
              <a:gd name="connsiteY79" fmla="*/ 2748857 h 6858000"/>
              <a:gd name="connsiteX80" fmla="*/ 525080 w 5362575"/>
              <a:gd name="connsiteY80" fmla="*/ 2792488 h 6858000"/>
              <a:gd name="connsiteX81" fmla="*/ 508191 w 5362575"/>
              <a:gd name="connsiteY81" fmla="*/ 2833304 h 6858000"/>
              <a:gd name="connsiteX82" fmla="*/ 487079 w 5362575"/>
              <a:gd name="connsiteY82" fmla="*/ 2875527 h 6858000"/>
              <a:gd name="connsiteX83" fmla="*/ 463153 w 5362575"/>
              <a:gd name="connsiteY83" fmla="*/ 2917751 h 6858000"/>
              <a:gd name="connsiteX84" fmla="*/ 437819 w 5362575"/>
              <a:gd name="connsiteY84" fmla="*/ 2959974 h 6858000"/>
              <a:gd name="connsiteX85" fmla="*/ 413892 w 5362575"/>
              <a:gd name="connsiteY85" fmla="*/ 3000790 h 6858000"/>
              <a:gd name="connsiteX86" fmla="*/ 392780 w 5362575"/>
              <a:gd name="connsiteY86" fmla="*/ 3044421 h 6858000"/>
              <a:gd name="connsiteX87" fmla="*/ 375891 w 5362575"/>
              <a:gd name="connsiteY87" fmla="*/ 3086644 h 6858000"/>
              <a:gd name="connsiteX88" fmla="*/ 364631 w 5362575"/>
              <a:gd name="connsiteY88" fmla="*/ 3130275 h 6858000"/>
              <a:gd name="connsiteX89" fmla="*/ 360409 w 5362575"/>
              <a:gd name="connsiteY89" fmla="*/ 3175313 h 6858000"/>
              <a:gd name="connsiteX90" fmla="*/ 364631 w 5362575"/>
              <a:gd name="connsiteY90" fmla="*/ 3220351 h 6858000"/>
              <a:gd name="connsiteX91" fmla="*/ 375891 w 5362575"/>
              <a:gd name="connsiteY91" fmla="*/ 3263982 h 6858000"/>
              <a:gd name="connsiteX92" fmla="*/ 392780 w 5362575"/>
              <a:gd name="connsiteY92" fmla="*/ 3306206 h 6858000"/>
              <a:gd name="connsiteX93" fmla="*/ 413892 w 5362575"/>
              <a:gd name="connsiteY93" fmla="*/ 3349836 h 6858000"/>
              <a:gd name="connsiteX94" fmla="*/ 437819 w 5362575"/>
              <a:gd name="connsiteY94" fmla="*/ 3390652 h 6858000"/>
              <a:gd name="connsiteX95" fmla="*/ 463153 w 5362575"/>
              <a:gd name="connsiteY95" fmla="*/ 3432876 h 6858000"/>
              <a:gd name="connsiteX96" fmla="*/ 487079 w 5362575"/>
              <a:gd name="connsiteY96" fmla="*/ 3475099 h 6858000"/>
              <a:gd name="connsiteX97" fmla="*/ 508191 w 5362575"/>
              <a:gd name="connsiteY97" fmla="*/ 3517322 h 6858000"/>
              <a:gd name="connsiteX98" fmla="*/ 525080 w 5362575"/>
              <a:gd name="connsiteY98" fmla="*/ 3558138 h 6858000"/>
              <a:gd name="connsiteX99" fmla="*/ 536340 w 5362575"/>
              <a:gd name="connsiteY99" fmla="*/ 3601769 h 6858000"/>
              <a:gd name="connsiteX100" fmla="*/ 541970 w 5362575"/>
              <a:gd name="connsiteY100" fmla="*/ 3645400 h 6858000"/>
              <a:gd name="connsiteX101" fmla="*/ 541970 w 5362575"/>
              <a:gd name="connsiteY101" fmla="*/ 3691846 h 6858000"/>
              <a:gd name="connsiteX102" fmla="*/ 539155 w 5362575"/>
              <a:gd name="connsiteY102" fmla="*/ 3739699 h 6858000"/>
              <a:gd name="connsiteX103" fmla="*/ 533525 w 5362575"/>
              <a:gd name="connsiteY103" fmla="*/ 3787552 h 6858000"/>
              <a:gd name="connsiteX104" fmla="*/ 526488 w 5362575"/>
              <a:gd name="connsiteY104" fmla="*/ 3835405 h 6858000"/>
              <a:gd name="connsiteX105" fmla="*/ 520858 w 5362575"/>
              <a:gd name="connsiteY105" fmla="*/ 3883258 h 6858000"/>
              <a:gd name="connsiteX106" fmla="*/ 516635 w 5362575"/>
              <a:gd name="connsiteY106" fmla="*/ 3931111 h 6858000"/>
              <a:gd name="connsiteX107" fmla="*/ 518043 w 5362575"/>
              <a:gd name="connsiteY107" fmla="*/ 3976150 h 6858000"/>
              <a:gd name="connsiteX108" fmla="*/ 523673 w 5362575"/>
              <a:gd name="connsiteY108" fmla="*/ 4019781 h 6858000"/>
              <a:gd name="connsiteX109" fmla="*/ 536340 w 5362575"/>
              <a:gd name="connsiteY109" fmla="*/ 4062004 h 6858000"/>
              <a:gd name="connsiteX110" fmla="*/ 554637 w 5362575"/>
              <a:gd name="connsiteY110" fmla="*/ 4097190 h 6858000"/>
              <a:gd name="connsiteX111" fmla="*/ 578563 w 5362575"/>
              <a:gd name="connsiteY111" fmla="*/ 4130969 h 6858000"/>
              <a:gd name="connsiteX112" fmla="*/ 606712 w 5362575"/>
              <a:gd name="connsiteY112" fmla="*/ 4160525 h 6858000"/>
              <a:gd name="connsiteX113" fmla="*/ 639083 w 5362575"/>
              <a:gd name="connsiteY113" fmla="*/ 4190081 h 6858000"/>
              <a:gd name="connsiteX114" fmla="*/ 672862 w 5362575"/>
              <a:gd name="connsiteY114" fmla="*/ 4216823 h 6858000"/>
              <a:gd name="connsiteX115" fmla="*/ 708048 w 5362575"/>
              <a:gd name="connsiteY115" fmla="*/ 4243564 h 6858000"/>
              <a:gd name="connsiteX116" fmla="*/ 743234 w 5362575"/>
              <a:gd name="connsiteY116" fmla="*/ 4270306 h 6858000"/>
              <a:gd name="connsiteX117" fmla="*/ 778420 w 5362575"/>
              <a:gd name="connsiteY117" fmla="*/ 4297047 h 6858000"/>
              <a:gd name="connsiteX118" fmla="*/ 810792 w 5362575"/>
              <a:gd name="connsiteY118" fmla="*/ 4325196 h 6858000"/>
              <a:gd name="connsiteX119" fmla="*/ 838941 w 5362575"/>
              <a:gd name="connsiteY119" fmla="*/ 4357567 h 6858000"/>
              <a:gd name="connsiteX120" fmla="*/ 864275 w 5362575"/>
              <a:gd name="connsiteY120" fmla="*/ 4388531 h 6858000"/>
              <a:gd name="connsiteX121" fmla="*/ 883979 w 5362575"/>
              <a:gd name="connsiteY121" fmla="*/ 4423717 h 6858000"/>
              <a:gd name="connsiteX122" fmla="*/ 900868 w 5362575"/>
              <a:gd name="connsiteY122" fmla="*/ 4461718 h 6858000"/>
              <a:gd name="connsiteX123" fmla="*/ 914943 w 5362575"/>
              <a:gd name="connsiteY123" fmla="*/ 4502534 h 6858000"/>
              <a:gd name="connsiteX124" fmla="*/ 927610 w 5362575"/>
              <a:gd name="connsiteY124" fmla="*/ 4544758 h 6858000"/>
              <a:gd name="connsiteX125" fmla="*/ 938869 w 5362575"/>
              <a:gd name="connsiteY125" fmla="*/ 4586981 h 6858000"/>
              <a:gd name="connsiteX126" fmla="*/ 950129 w 5362575"/>
              <a:gd name="connsiteY126" fmla="*/ 4630612 h 6858000"/>
              <a:gd name="connsiteX127" fmla="*/ 962796 w 5362575"/>
              <a:gd name="connsiteY127" fmla="*/ 4671428 h 6858000"/>
              <a:gd name="connsiteX128" fmla="*/ 976870 w 5362575"/>
              <a:gd name="connsiteY128" fmla="*/ 4712244 h 6858000"/>
              <a:gd name="connsiteX129" fmla="*/ 993760 w 5362575"/>
              <a:gd name="connsiteY129" fmla="*/ 4750245 h 6858000"/>
              <a:gd name="connsiteX130" fmla="*/ 1014871 w 5362575"/>
              <a:gd name="connsiteY130" fmla="*/ 4784024 h 6858000"/>
              <a:gd name="connsiteX131" fmla="*/ 1040205 w 5362575"/>
              <a:gd name="connsiteY131" fmla="*/ 4814987 h 6858000"/>
              <a:gd name="connsiteX132" fmla="*/ 1071169 w 5362575"/>
              <a:gd name="connsiteY132" fmla="*/ 4840321 h 6858000"/>
              <a:gd name="connsiteX133" fmla="*/ 1104948 w 5362575"/>
              <a:gd name="connsiteY133" fmla="*/ 4861433 h 6858000"/>
              <a:gd name="connsiteX134" fmla="*/ 1142949 w 5362575"/>
              <a:gd name="connsiteY134" fmla="*/ 4878322 h 6858000"/>
              <a:gd name="connsiteX135" fmla="*/ 1183765 w 5362575"/>
              <a:gd name="connsiteY135" fmla="*/ 4892397 h 6858000"/>
              <a:gd name="connsiteX136" fmla="*/ 1224581 w 5362575"/>
              <a:gd name="connsiteY136" fmla="*/ 4905064 h 6858000"/>
              <a:gd name="connsiteX137" fmla="*/ 1268212 w 5362575"/>
              <a:gd name="connsiteY137" fmla="*/ 4916323 h 6858000"/>
              <a:gd name="connsiteX138" fmla="*/ 1310435 w 5362575"/>
              <a:gd name="connsiteY138" fmla="*/ 4927583 h 6858000"/>
              <a:gd name="connsiteX139" fmla="*/ 1352658 w 5362575"/>
              <a:gd name="connsiteY139" fmla="*/ 4940250 h 6858000"/>
              <a:gd name="connsiteX140" fmla="*/ 1393474 w 5362575"/>
              <a:gd name="connsiteY140" fmla="*/ 4954324 h 6858000"/>
              <a:gd name="connsiteX141" fmla="*/ 1431475 w 5362575"/>
              <a:gd name="connsiteY141" fmla="*/ 4971214 h 6858000"/>
              <a:gd name="connsiteX142" fmla="*/ 1466661 w 5362575"/>
              <a:gd name="connsiteY142" fmla="*/ 4990918 h 6858000"/>
              <a:gd name="connsiteX143" fmla="*/ 1497625 w 5362575"/>
              <a:gd name="connsiteY143" fmla="*/ 5016252 h 6858000"/>
              <a:gd name="connsiteX144" fmla="*/ 1529996 w 5362575"/>
              <a:gd name="connsiteY144" fmla="*/ 5044401 h 6858000"/>
              <a:gd name="connsiteX145" fmla="*/ 1558145 w 5362575"/>
              <a:gd name="connsiteY145" fmla="*/ 5076772 h 6858000"/>
              <a:gd name="connsiteX146" fmla="*/ 1584887 w 5362575"/>
              <a:gd name="connsiteY146" fmla="*/ 5110551 h 6858000"/>
              <a:gd name="connsiteX147" fmla="*/ 1611628 w 5362575"/>
              <a:gd name="connsiteY147" fmla="*/ 5145737 h 6858000"/>
              <a:gd name="connsiteX148" fmla="*/ 1638370 w 5362575"/>
              <a:gd name="connsiteY148" fmla="*/ 5180923 h 6858000"/>
              <a:gd name="connsiteX149" fmla="*/ 1665111 w 5362575"/>
              <a:gd name="connsiteY149" fmla="*/ 5214702 h 6858000"/>
              <a:gd name="connsiteX150" fmla="*/ 1694668 w 5362575"/>
              <a:gd name="connsiteY150" fmla="*/ 5247073 h 6858000"/>
              <a:gd name="connsiteX151" fmla="*/ 1724224 w 5362575"/>
              <a:gd name="connsiteY151" fmla="*/ 5275222 h 6858000"/>
              <a:gd name="connsiteX152" fmla="*/ 1758003 w 5362575"/>
              <a:gd name="connsiteY152" fmla="*/ 5299149 h 6858000"/>
              <a:gd name="connsiteX153" fmla="*/ 1793189 w 5362575"/>
              <a:gd name="connsiteY153" fmla="*/ 5317446 h 6858000"/>
              <a:gd name="connsiteX154" fmla="*/ 1835412 w 5362575"/>
              <a:gd name="connsiteY154" fmla="*/ 5330113 h 6858000"/>
              <a:gd name="connsiteX155" fmla="*/ 1879043 w 5362575"/>
              <a:gd name="connsiteY155" fmla="*/ 5335742 h 6858000"/>
              <a:gd name="connsiteX156" fmla="*/ 1924081 w 5362575"/>
              <a:gd name="connsiteY156" fmla="*/ 5337150 h 6858000"/>
              <a:gd name="connsiteX157" fmla="*/ 1971934 w 5362575"/>
              <a:gd name="connsiteY157" fmla="*/ 5332927 h 6858000"/>
              <a:gd name="connsiteX158" fmla="*/ 2019788 w 5362575"/>
              <a:gd name="connsiteY158" fmla="*/ 5327298 h 6858000"/>
              <a:gd name="connsiteX159" fmla="*/ 2067641 w 5362575"/>
              <a:gd name="connsiteY159" fmla="*/ 5320260 h 6858000"/>
              <a:gd name="connsiteX160" fmla="*/ 2115494 w 5362575"/>
              <a:gd name="connsiteY160" fmla="*/ 5314631 h 6858000"/>
              <a:gd name="connsiteX161" fmla="*/ 2163347 w 5362575"/>
              <a:gd name="connsiteY161" fmla="*/ 5311816 h 6858000"/>
              <a:gd name="connsiteX162" fmla="*/ 2209793 w 5362575"/>
              <a:gd name="connsiteY162" fmla="*/ 5311816 h 6858000"/>
              <a:gd name="connsiteX163" fmla="*/ 2253424 w 5362575"/>
              <a:gd name="connsiteY163" fmla="*/ 5317446 h 6858000"/>
              <a:gd name="connsiteX164" fmla="*/ 2297055 w 5362575"/>
              <a:gd name="connsiteY164" fmla="*/ 5328705 h 6858000"/>
              <a:gd name="connsiteX165" fmla="*/ 2339278 w 5362575"/>
              <a:gd name="connsiteY165" fmla="*/ 5345594 h 6858000"/>
              <a:gd name="connsiteX166" fmla="*/ 2381501 w 5362575"/>
              <a:gd name="connsiteY166" fmla="*/ 5368114 h 6858000"/>
              <a:gd name="connsiteX167" fmla="*/ 2423725 w 5362575"/>
              <a:gd name="connsiteY167" fmla="*/ 5390633 h 6858000"/>
              <a:gd name="connsiteX168" fmla="*/ 2465948 w 5362575"/>
              <a:gd name="connsiteY168" fmla="*/ 5415967 h 6858000"/>
              <a:gd name="connsiteX169" fmla="*/ 2506764 w 5362575"/>
              <a:gd name="connsiteY169" fmla="*/ 5439893 h 6858000"/>
              <a:gd name="connsiteX170" fmla="*/ 2550395 w 5362575"/>
              <a:gd name="connsiteY170" fmla="*/ 5461005 h 6858000"/>
              <a:gd name="connsiteX171" fmla="*/ 2592618 w 5362575"/>
              <a:gd name="connsiteY171" fmla="*/ 5477894 h 6858000"/>
              <a:gd name="connsiteX172" fmla="*/ 2636249 w 5362575"/>
              <a:gd name="connsiteY172" fmla="*/ 5489154 h 6858000"/>
              <a:gd name="connsiteX173" fmla="*/ 2681287 w 5362575"/>
              <a:gd name="connsiteY173" fmla="*/ 5493376 h 6858000"/>
              <a:gd name="connsiteX174" fmla="*/ 2726325 w 5362575"/>
              <a:gd name="connsiteY174" fmla="*/ 5489154 h 6858000"/>
              <a:gd name="connsiteX175" fmla="*/ 2769956 w 5362575"/>
              <a:gd name="connsiteY175" fmla="*/ 5477894 h 6858000"/>
              <a:gd name="connsiteX176" fmla="*/ 2812180 w 5362575"/>
              <a:gd name="connsiteY176" fmla="*/ 5461005 h 6858000"/>
              <a:gd name="connsiteX177" fmla="*/ 2855810 w 5362575"/>
              <a:gd name="connsiteY177" fmla="*/ 5439893 h 6858000"/>
              <a:gd name="connsiteX178" fmla="*/ 2896626 w 5362575"/>
              <a:gd name="connsiteY178" fmla="*/ 5415967 h 6858000"/>
              <a:gd name="connsiteX179" fmla="*/ 2938850 w 5362575"/>
              <a:gd name="connsiteY179" fmla="*/ 5390633 h 6858000"/>
              <a:gd name="connsiteX180" fmla="*/ 2981073 w 5362575"/>
              <a:gd name="connsiteY180" fmla="*/ 5368114 h 6858000"/>
              <a:gd name="connsiteX181" fmla="*/ 3023296 w 5362575"/>
              <a:gd name="connsiteY181" fmla="*/ 5345594 h 6858000"/>
              <a:gd name="connsiteX182" fmla="*/ 3064112 w 5362575"/>
              <a:gd name="connsiteY182" fmla="*/ 5328705 h 6858000"/>
              <a:gd name="connsiteX183" fmla="*/ 3109151 w 5362575"/>
              <a:gd name="connsiteY183" fmla="*/ 5317446 h 6858000"/>
              <a:gd name="connsiteX184" fmla="*/ 3152781 w 5362575"/>
              <a:gd name="connsiteY184" fmla="*/ 5311816 h 6858000"/>
              <a:gd name="connsiteX185" fmla="*/ 3199227 w 5362575"/>
              <a:gd name="connsiteY185" fmla="*/ 5311816 h 6858000"/>
              <a:gd name="connsiteX186" fmla="*/ 3247080 w 5362575"/>
              <a:gd name="connsiteY186" fmla="*/ 5314631 h 6858000"/>
              <a:gd name="connsiteX187" fmla="*/ 3294933 w 5362575"/>
              <a:gd name="connsiteY187" fmla="*/ 5320260 h 6858000"/>
              <a:gd name="connsiteX188" fmla="*/ 3342787 w 5362575"/>
              <a:gd name="connsiteY188" fmla="*/ 5327298 h 6858000"/>
              <a:gd name="connsiteX189" fmla="*/ 3390640 w 5362575"/>
              <a:gd name="connsiteY189" fmla="*/ 5332927 h 6858000"/>
              <a:gd name="connsiteX190" fmla="*/ 3438493 w 5362575"/>
              <a:gd name="connsiteY190" fmla="*/ 5337150 h 6858000"/>
              <a:gd name="connsiteX191" fmla="*/ 3483531 w 5362575"/>
              <a:gd name="connsiteY191" fmla="*/ 5335742 h 6858000"/>
              <a:gd name="connsiteX192" fmla="*/ 3527162 w 5362575"/>
              <a:gd name="connsiteY192" fmla="*/ 5330113 h 6858000"/>
              <a:gd name="connsiteX193" fmla="*/ 3569385 w 5362575"/>
              <a:gd name="connsiteY193" fmla="*/ 5317446 h 6858000"/>
              <a:gd name="connsiteX194" fmla="*/ 3604572 w 5362575"/>
              <a:gd name="connsiteY194" fmla="*/ 5299149 h 6858000"/>
              <a:gd name="connsiteX195" fmla="*/ 3638350 w 5362575"/>
              <a:gd name="connsiteY195" fmla="*/ 5275222 h 6858000"/>
              <a:gd name="connsiteX196" fmla="*/ 3667907 w 5362575"/>
              <a:gd name="connsiteY196" fmla="*/ 5247073 h 6858000"/>
              <a:gd name="connsiteX197" fmla="*/ 3697463 w 5362575"/>
              <a:gd name="connsiteY197" fmla="*/ 5214702 h 6858000"/>
              <a:gd name="connsiteX198" fmla="*/ 3724204 w 5362575"/>
              <a:gd name="connsiteY198" fmla="*/ 5180923 h 6858000"/>
              <a:gd name="connsiteX199" fmla="*/ 3750946 w 5362575"/>
              <a:gd name="connsiteY199" fmla="*/ 5145737 h 6858000"/>
              <a:gd name="connsiteX200" fmla="*/ 3777687 w 5362575"/>
              <a:gd name="connsiteY200" fmla="*/ 5110551 h 6858000"/>
              <a:gd name="connsiteX201" fmla="*/ 3804429 w 5362575"/>
              <a:gd name="connsiteY201" fmla="*/ 5076772 h 6858000"/>
              <a:gd name="connsiteX202" fmla="*/ 3832578 w 5362575"/>
              <a:gd name="connsiteY202" fmla="*/ 5044401 h 6858000"/>
              <a:gd name="connsiteX203" fmla="*/ 3864949 w 5362575"/>
              <a:gd name="connsiteY203" fmla="*/ 5016252 h 6858000"/>
              <a:gd name="connsiteX204" fmla="*/ 3895913 w 5362575"/>
              <a:gd name="connsiteY204" fmla="*/ 4990918 h 6858000"/>
              <a:gd name="connsiteX205" fmla="*/ 3931099 w 5362575"/>
              <a:gd name="connsiteY205" fmla="*/ 4971214 h 6858000"/>
              <a:gd name="connsiteX206" fmla="*/ 3969100 w 5362575"/>
              <a:gd name="connsiteY206" fmla="*/ 4954324 h 6858000"/>
              <a:gd name="connsiteX207" fmla="*/ 4009916 w 5362575"/>
              <a:gd name="connsiteY207" fmla="*/ 4940250 h 6858000"/>
              <a:gd name="connsiteX208" fmla="*/ 4052139 w 5362575"/>
              <a:gd name="connsiteY208" fmla="*/ 4927583 h 6858000"/>
              <a:gd name="connsiteX209" fmla="*/ 4094363 w 5362575"/>
              <a:gd name="connsiteY209" fmla="*/ 4916323 h 6858000"/>
              <a:gd name="connsiteX210" fmla="*/ 4137993 w 5362575"/>
              <a:gd name="connsiteY210" fmla="*/ 4905064 h 6858000"/>
              <a:gd name="connsiteX211" fmla="*/ 4178809 w 5362575"/>
              <a:gd name="connsiteY211" fmla="*/ 4892397 h 6858000"/>
              <a:gd name="connsiteX212" fmla="*/ 4219625 w 5362575"/>
              <a:gd name="connsiteY212" fmla="*/ 4878322 h 6858000"/>
              <a:gd name="connsiteX213" fmla="*/ 4257626 w 5362575"/>
              <a:gd name="connsiteY213" fmla="*/ 4861433 h 6858000"/>
              <a:gd name="connsiteX214" fmla="*/ 4291405 w 5362575"/>
              <a:gd name="connsiteY214" fmla="*/ 4840321 h 6858000"/>
              <a:gd name="connsiteX215" fmla="*/ 4322369 w 5362575"/>
              <a:gd name="connsiteY215" fmla="*/ 4814987 h 6858000"/>
              <a:gd name="connsiteX216" fmla="*/ 4347703 w 5362575"/>
              <a:gd name="connsiteY216" fmla="*/ 4784024 h 6858000"/>
              <a:gd name="connsiteX217" fmla="*/ 4368815 w 5362575"/>
              <a:gd name="connsiteY217" fmla="*/ 4750245 h 6858000"/>
              <a:gd name="connsiteX218" fmla="*/ 4385704 w 5362575"/>
              <a:gd name="connsiteY218" fmla="*/ 4712244 h 6858000"/>
              <a:gd name="connsiteX219" fmla="*/ 4399778 w 5362575"/>
              <a:gd name="connsiteY219" fmla="*/ 4671428 h 6858000"/>
              <a:gd name="connsiteX220" fmla="*/ 4412445 w 5362575"/>
              <a:gd name="connsiteY220" fmla="*/ 4630612 h 6858000"/>
              <a:gd name="connsiteX221" fmla="*/ 4423705 w 5362575"/>
              <a:gd name="connsiteY221" fmla="*/ 4586981 h 6858000"/>
              <a:gd name="connsiteX222" fmla="*/ 4434964 w 5362575"/>
              <a:gd name="connsiteY222" fmla="*/ 4544758 h 6858000"/>
              <a:gd name="connsiteX223" fmla="*/ 4447632 w 5362575"/>
              <a:gd name="connsiteY223" fmla="*/ 4502534 h 6858000"/>
              <a:gd name="connsiteX224" fmla="*/ 4461706 w 5362575"/>
              <a:gd name="connsiteY224" fmla="*/ 4461718 h 6858000"/>
              <a:gd name="connsiteX225" fmla="*/ 4478595 w 5362575"/>
              <a:gd name="connsiteY225" fmla="*/ 4423717 h 6858000"/>
              <a:gd name="connsiteX226" fmla="*/ 4498300 w 5362575"/>
              <a:gd name="connsiteY226" fmla="*/ 4388531 h 6858000"/>
              <a:gd name="connsiteX227" fmla="*/ 4523634 w 5362575"/>
              <a:gd name="connsiteY227" fmla="*/ 4357567 h 6858000"/>
              <a:gd name="connsiteX228" fmla="*/ 4551782 w 5362575"/>
              <a:gd name="connsiteY228" fmla="*/ 4325196 h 6858000"/>
              <a:gd name="connsiteX229" fmla="*/ 4584154 w 5362575"/>
              <a:gd name="connsiteY229" fmla="*/ 4297047 h 6858000"/>
              <a:gd name="connsiteX230" fmla="*/ 4617933 w 5362575"/>
              <a:gd name="connsiteY230" fmla="*/ 4270306 h 6858000"/>
              <a:gd name="connsiteX231" fmla="*/ 4654526 w 5362575"/>
              <a:gd name="connsiteY231" fmla="*/ 4243564 h 6858000"/>
              <a:gd name="connsiteX232" fmla="*/ 4689712 w 5362575"/>
              <a:gd name="connsiteY232" fmla="*/ 4216823 h 6858000"/>
              <a:gd name="connsiteX233" fmla="*/ 4723491 w 5362575"/>
              <a:gd name="connsiteY233" fmla="*/ 4190081 h 6858000"/>
              <a:gd name="connsiteX234" fmla="*/ 4755862 w 5362575"/>
              <a:gd name="connsiteY234" fmla="*/ 4160525 h 6858000"/>
              <a:gd name="connsiteX235" fmla="*/ 4784011 w 5362575"/>
              <a:gd name="connsiteY235" fmla="*/ 4130969 h 6858000"/>
              <a:gd name="connsiteX236" fmla="*/ 4807938 w 5362575"/>
              <a:gd name="connsiteY236" fmla="*/ 4097190 h 6858000"/>
              <a:gd name="connsiteX237" fmla="*/ 4826235 w 5362575"/>
              <a:gd name="connsiteY237" fmla="*/ 4062004 h 6858000"/>
              <a:gd name="connsiteX238" fmla="*/ 4838902 w 5362575"/>
              <a:gd name="connsiteY238" fmla="*/ 4019781 h 6858000"/>
              <a:gd name="connsiteX239" fmla="*/ 4844531 w 5362575"/>
              <a:gd name="connsiteY239" fmla="*/ 3976150 h 6858000"/>
              <a:gd name="connsiteX240" fmla="*/ 4845939 w 5362575"/>
              <a:gd name="connsiteY240" fmla="*/ 3931111 h 6858000"/>
              <a:gd name="connsiteX241" fmla="*/ 4841716 w 5362575"/>
              <a:gd name="connsiteY241" fmla="*/ 3883258 h 6858000"/>
              <a:gd name="connsiteX242" fmla="*/ 4836087 w 5362575"/>
              <a:gd name="connsiteY242" fmla="*/ 3835405 h 6858000"/>
              <a:gd name="connsiteX243" fmla="*/ 4829049 w 5362575"/>
              <a:gd name="connsiteY243" fmla="*/ 3787552 h 6858000"/>
              <a:gd name="connsiteX244" fmla="*/ 4823420 w 5362575"/>
              <a:gd name="connsiteY244" fmla="*/ 3739699 h 6858000"/>
              <a:gd name="connsiteX245" fmla="*/ 4820605 w 5362575"/>
              <a:gd name="connsiteY245" fmla="*/ 3691846 h 6858000"/>
              <a:gd name="connsiteX246" fmla="*/ 4820605 w 5362575"/>
              <a:gd name="connsiteY246" fmla="*/ 3645400 h 6858000"/>
              <a:gd name="connsiteX247" fmla="*/ 4826235 w 5362575"/>
              <a:gd name="connsiteY247" fmla="*/ 3601769 h 6858000"/>
              <a:gd name="connsiteX248" fmla="*/ 4837494 w 5362575"/>
              <a:gd name="connsiteY248" fmla="*/ 3558138 h 6858000"/>
              <a:gd name="connsiteX249" fmla="*/ 4854383 w 5362575"/>
              <a:gd name="connsiteY249" fmla="*/ 3517322 h 6858000"/>
              <a:gd name="connsiteX250" fmla="*/ 4876903 w 5362575"/>
              <a:gd name="connsiteY250" fmla="*/ 3475099 h 6858000"/>
              <a:gd name="connsiteX251" fmla="*/ 4899422 w 5362575"/>
              <a:gd name="connsiteY251" fmla="*/ 3432876 h 6858000"/>
              <a:gd name="connsiteX252" fmla="*/ 4924756 w 5362575"/>
              <a:gd name="connsiteY252" fmla="*/ 3390652 h 6858000"/>
              <a:gd name="connsiteX253" fmla="*/ 4948682 w 5362575"/>
              <a:gd name="connsiteY253" fmla="*/ 3349836 h 6858000"/>
              <a:gd name="connsiteX254" fmla="*/ 4969794 w 5362575"/>
              <a:gd name="connsiteY254" fmla="*/ 3306206 h 6858000"/>
              <a:gd name="connsiteX255" fmla="*/ 4986683 w 5362575"/>
              <a:gd name="connsiteY255" fmla="*/ 3263982 h 6858000"/>
              <a:gd name="connsiteX256" fmla="*/ 4997943 w 5362575"/>
              <a:gd name="connsiteY256" fmla="*/ 3220351 h 6858000"/>
              <a:gd name="connsiteX257" fmla="*/ 5002165 w 5362575"/>
              <a:gd name="connsiteY257" fmla="*/ 3175313 h 6858000"/>
              <a:gd name="connsiteX258" fmla="*/ 4997943 w 5362575"/>
              <a:gd name="connsiteY258" fmla="*/ 3130275 h 6858000"/>
              <a:gd name="connsiteX259" fmla="*/ 4986683 w 5362575"/>
              <a:gd name="connsiteY259" fmla="*/ 3086644 h 6858000"/>
              <a:gd name="connsiteX260" fmla="*/ 4969794 w 5362575"/>
              <a:gd name="connsiteY260" fmla="*/ 3044421 h 6858000"/>
              <a:gd name="connsiteX261" fmla="*/ 4948682 w 5362575"/>
              <a:gd name="connsiteY261" fmla="*/ 3000790 h 6858000"/>
              <a:gd name="connsiteX262" fmla="*/ 4924756 w 5362575"/>
              <a:gd name="connsiteY262" fmla="*/ 2959974 h 6858000"/>
              <a:gd name="connsiteX263" fmla="*/ 4899422 w 5362575"/>
              <a:gd name="connsiteY263" fmla="*/ 2917751 h 6858000"/>
              <a:gd name="connsiteX264" fmla="*/ 4876903 w 5362575"/>
              <a:gd name="connsiteY264" fmla="*/ 2875527 h 6858000"/>
              <a:gd name="connsiteX265" fmla="*/ 4854383 w 5362575"/>
              <a:gd name="connsiteY265" fmla="*/ 2833304 h 6858000"/>
              <a:gd name="connsiteX266" fmla="*/ 4837494 w 5362575"/>
              <a:gd name="connsiteY266" fmla="*/ 2792488 h 6858000"/>
              <a:gd name="connsiteX267" fmla="*/ 4826235 w 5362575"/>
              <a:gd name="connsiteY267" fmla="*/ 2748857 h 6858000"/>
              <a:gd name="connsiteX268" fmla="*/ 4820605 w 5362575"/>
              <a:gd name="connsiteY268" fmla="*/ 2705226 h 6858000"/>
              <a:gd name="connsiteX269" fmla="*/ 4820605 w 5362575"/>
              <a:gd name="connsiteY269" fmla="*/ 2658781 h 6858000"/>
              <a:gd name="connsiteX270" fmla="*/ 4823420 w 5362575"/>
              <a:gd name="connsiteY270" fmla="*/ 2610927 h 6858000"/>
              <a:gd name="connsiteX271" fmla="*/ 4829049 w 5362575"/>
              <a:gd name="connsiteY271" fmla="*/ 2563074 h 6858000"/>
              <a:gd name="connsiteX272" fmla="*/ 4836087 w 5362575"/>
              <a:gd name="connsiteY272" fmla="*/ 2515221 h 6858000"/>
              <a:gd name="connsiteX273" fmla="*/ 4841716 w 5362575"/>
              <a:gd name="connsiteY273" fmla="*/ 2467368 h 6858000"/>
              <a:gd name="connsiteX274" fmla="*/ 4845939 w 5362575"/>
              <a:gd name="connsiteY274" fmla="*/ 2419515 h 6858000"/>
              <a:gd name="connsiteX275" fmla="*/ 4844531 w 5362575"/>
              <a:gd name="connsiteY275" fmla="*/ 2374477 h 6858000"/>
              <a:gd name="connsiteX276" fmla="*/ 4838902 w 5362575"/>
              <a:gd name="connsiteY276" fmla="*/ 2330846 h 6858000"/>
              <a:gd name="connsiteX277" fmla="*/ 4826235 w 5362575"/>
              <a:gd name="connsiteY277" fmla="*/ 2288622 h 6858000"/>
              <a:gd name="connsiteX278" fmla="*/ 4807938 w 5362575"/>
              <a:gd name="connsiteY278" fmla="*/ 2253436 h 6858000"/>
              <a:gd name="connsiteX279" fmla="*/ 4784011 w 5362575"/>
              <a:gd name="connsiteY279" fmla="*/ 2219658 h 6858000"/>
              <a:gd name="connsiteX280" fmla="*/ 4755862 w 5362575"/>
              <a:gd name="connsiteY280" fmla="*/ 2190101 h 6858000"/>
              <a:gd name="connsiteX281" fmla="*/ 4723491 w 5362575"/>
              <a:gd name="connsiteY281" fmla="*/ 2160545 h 6858000"/>
              <a:gd name="connsiteX282" fmla="*/ 4689712 w 5362575"/>
              <a:gd name="connsiteY282" fmla="*/ 2133803 h 6858000"/>
              <a:gd name="connsiteX283" fmla="*/ 4654526 w 5362575"/>
              <a:gd name="connsiteY283" fmla="*/ 2107062 h 6858000"/>
              <a:gd name="connsiteX284" fmla="*/ 4617933 w 5362575"/>
              <a:gd name="connsiteY284" fmla="*/ 2080320 h 6858000"/>
              <a:gd name="connsiteX285" fmla="*/ 4584154 w 5362575"/>
              <a:gd name="connsiteY285" fmla="*/ 2053579 h 6858000"/>
              <a:gd name="connsiteX286" fmla="*/ 4551782 w 5362575"/>
              <a:gd name="connsiteY286" fmla="*/ 2025430 h 6858000"/>
              <a:gd name="connsiteX287" fmla="*/ 4523634 w 5362575"/>
              <a:gd name="connsiteY287" fmla="*/ 1993059 h 6858000"/>
              <a:gd name="connsiteX288" fmla="*/ 4498300 w 5362575"/>
              <a:gd name="connsiteY288" fmla="*/ 1962095 h 6858000"/>
              <a:gd name="connsiteX289" fmla="*/ 4478595 w 5362575"/>
              <a:gd name="connsiteY289" fmla="*/ 1926909 h 6858000"/>
              <a:gd name="connsiteX290" fmla="*/ 4461706 w 5362575"/>
              <a:gd name="connsiteY290" fmla="*/ 1888908 h 6858000"/>
              <a:gd name="connsiteX291" fmla="*/ 4447632 w 5362575"/>
              <a:gd name="connsiteY291" fmla="*/ 1848092 h 6858000"/>
              <a:gd name="connsiteX292" fmla="*/ 4434964 w 5362575"/>
              <a:gd name="connsiteY292" fmla="*/ 1805868 h 6858000"/>
              <a:gd name="connsiteX293" fmla="*/ 4423705 w 5362575"/>
              <a:gd name="connsiteY293" fmla="*/ 1763645 h 6858000"/>
              <a:gd name="connsiteX294" fmla="*/ 4412445 w 5362575"/>
              <a:gd name="connsiteY294" fmla="*/ 1720014 h 6858000"/>
              <a:gd name="connsiteX295" fmla="*/ 4399778 w 5362575"/>
              <a:gd name="connsiteY295" fmla="*/ 1679198 h 6858000"/>
              <a:gd name="connsiteX296" fmla="*/ 4385704 w 5362575"/>
              <a:gd name="connsiteY296" fmla="*/ 1638382 h 6858000"/>
              <a:gd name="connsiteX297" fmla="*/ 4368815 w 5362575"/>
              <a:gd name="connsiteY297" fmla="*/ 1600381 h 6858000"/>
              <a:gd name="connsiteX298" fmla="*/ 4347703 w 5362575"/>
              <a:gd name="connsiteY298" fmla="*/ 1566603 h 6858000"/>
              <a:gd name="connsiteX299" fmla="*/ 4322369 w 5362575"/>
              <a:gd name="connsiteY299" fmla="*/ 1535639 h 6858000"/>
              <a:gd name="connsiteX300" fmla="*/ 4291405 w 5362575"/>
              <a:gd name="connsiteY300" fmla="*/ 1510305 h 6858000"/>
              <a:gd name="connsiteX301" fmla="*/ 4257626 w 5362575"/>
              <a:gd name="connsiteY301" fmla="*/ 1489193 h 6858000"/>
              <a:gd name="connsiteX302" fmla="*/ 4219625 w 5362575"/>
              <a:gd name="connsiteY302" fmla="*/ 1472304 h 6858000"/>
              <a:gd name="connsiteX303" fmla="*/ 4178809 w 5362575"/>
              <a:gd name="connsiteY303" fmla="*/ 1458229 h 6858000"/>
              <a:gd name="connsiteX304" fmla="*/ 4137993 w 5362575"/>
              <a:gd name="connsiteY304" fmla="*/ 1445562 h 6858000"/>
              <a:gd name="connsiteX305" fmla="*/ 4094363 w 5362575"/>
              <a:gd name="connsiteY305" fmla="*/ 1434303 h 6858000"/>
              <a:gd name="connsiteX306" fmla="*/ 4052139 w 5362575"/>
              <a:gd name="connsiteY306" fmla="*/ 1423043 h 6858000"/>
              <a:gd name="connsiteX307" fmla="*/ 4009916 w 5362575"/>
              <a:gd name="connsiteY307" fmla="*/ 1410376 h 6858000"/>
              <a:gd name="connsiteX308" fmla="*/ 3969100 w 5362575"/>
              <a:gd name="connsiteY308" fmla="*/ 1396302 h 6858000"/>
              <a:gd name="connsiteX309" fmla="*/ 3931099 w 5362575"/>
              <a:gd name="connsiteY309" fmla="*/ 1379412 h 6858000"/>
              <a:gd name="connsiteX310" fmla="*/ 3895913 w 5362575"/>
              <a:gd name="connsiteY310" fmla="*/ 1359708 h 6858000"/>
              <a:gd name="connsiteX311" fmla="*/ 3864949 w 5362575"/>
              <a:gd name="connsiteY311" fmla="*/ 1334374 h 6858000"/>
              <a:gd name="connsiteX312" fmla="*/ 3832578 w 5362575"/>
              <a:gd name="connsiteY312" fmla="*/ 1306225 h 6858000"/>
              <a:gd name="connsiteX313" fmla="*/ 3804429 w 5362575"/>
              <a:gd name="connsiteY313" fmla="*/ 1273854 h 6858000"/>
              <a:gd name="connsiteX314" fmla="*/ 3777687 w 5362575"/>
              <a:gd name="connsiteY314" fmla="*/ 1240075 h 6858000"/>
              <a:gd name="connsiteX315" fmla="*/ 3750946 w 5362575"/>
              <a:gd name="connsiteY315" fmla="*/ 1204889 h 6858000"/>
              <a:gd name="connsiteX316" fmla="*/ 3724204 w 5362575"/>
              <a:gd name="connsiteY316" fmla="*/ 1169703 h 6858000"/>
              <a:gd name="connsiteX317" fmla="*/ 3697463 w 5362575"/>
              <a:gd name="connsiteY317" fmla="*/ 1135924 h 6858000"/>
              <a:gd name="connsiteX318" fmla="*/ 3667907 w 5362575"/>
              <a:gd name="connsiteY318" fmla="*/ 1103553 h 6858000"/>
              <a:gd name="connsiteX319" fmla="*/ 3638350 w 5362575"/>
              <a:gd name="connsiteY319" fmla="*/ 1075404 h 6858000"/>
              <a:gd name="connsiteX320" fmla="*/ 3604572 w 5362575"/>
              <a:gd name="connsiteY320" fmla="*/ 1051478 h 6858000"/>
              <a:gd name="connsiteX321" fmla="*/ 3569385 w 5362575"/>
              <a:gd name="connsiteY321" fmla="*/ 1033181 h 6858000"/>
              <a:gd name="connsiteX322" fmla="*/ 3527162 w 5362575"/>
              <a:gd name="connsiteY322" fmla="*/ 1020514 h 6858000"/>
              <a:gd name="connsiteX323" fmla="*/ 3483531 w 5362575"/>
              <a:gd name="connsiteY323" fmla="*/ 1014884 h 6858000"/>
              <a:gd name="connsiteX324" fmla="*/ 3438493 w 5362575"/>
              <a:gd name="connsiteY324" fmla="*/ 1013477 h 6858000"/>
              <a:gd name="connsiteX325" fmla="*/ 3390640 w 5362575"/>
              <a:gd name="connsiteY325" fmla="*/ 1017699 h 6858000"/>
              <a:gd name="connsiteX326" fmla="*/ 3342787 w 5362575"/>
              <a:gd name="connsiteY326" fmla="*/ 1023329 h 6858000"/>
              <a:gd name="connsiteX327" fmla="*/ 3294933 w 5362575"/>
              <a:gd name="connsiteY327" fmla="*/ 1030366 h 6858000"/>
              <a:gd name="connsiteX328" fmla="*/ 3247080 w 5362575"/>
              <a:gd name="connsiteY328" fmla="*/ 1035996 h 6858000"/>
              <a:gd name="connsiteX329" fmla="*/ 3199227 w 5362575"/>
              <a:gd name="connsiteY329" fmla="*/ 1038811 h 6858000"/>
              <a:gd name="connsiteX330" fmla="*/ 3152781 w 5362575"/>
              <a:gd name="connsiteY330" fmla="*/ 1038811 h 6858000"/>
              <a:gd name="connsiteX331" fmla="*/ 3109151 w 5362575"/>
              <a:gd name="connsiteY331" fmla="*/ 1033181 h 6858000"/>
              <a:gd name="connsiteX332" fmla="*/ 3064112 w 5362575"/>
              <a:gd name="connsiteY332" fmla="*/ 1021921 h 6858000"/>
              <a:gd name="connsiteX333" fmla="*/ 3023296 w 5362575"/>
              <a:gd name="connsiteY333" fmla="*/ 1005032 h 6858000"/>
              <a:gd name="connsiteX334" fmla="*/ 2981073 w 5362575"/>
              <a:gd name="connsiteY334" fmla="*/ 982513 h 6858000"/>
              <a:gd name="connsiteX335" fmla="*/ 2938850 w 5362575"/>
              <a:gd name="connsiteY335" fmla="*/ 959994 h 6858000"/>
              <a:gd name="connsiteX336" fmla="*/ 2896626 w 5362575"/>
              <a:gd name="connsiteY336" fmla="*/ 934660 h 6858000"/>
              <a:gd name="connsiteX337" fmla="*/ 2855810 w 5362575"/>
              <a:gd name="connsiteY337" fmla="*/ 910733 h 6858000"/>
              <a:gd name="connsiteX338" fmla="*/ 2812180 w 5362575"/>
              <a:gd name="connsiteY338" fmla="*/ 889621 h 6858000"/>
              <a:gd name="connsiteX339" fmla="*/ 2769956 w 5362575"/>
              <a:gd name="connsiteY339" fmla="*/ 872732 h 6858000"/>
              <a:gd name="connsiteX340" fmla="*/ 2726325 w 5362575"/>
              <a:gd name="connsiteY340" fmla="*/ 861472 h 6858000"/>
              <a:gd name="connsiteX341" fmla="*/ 2681287 w 5362575"/>
              <a:gd name="connsiteY341" fmla="*/ 857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5362575" h="6858000">
                <a:moveTo>
                  <a:pt x="0" y="0"/>
                </a:moveTo>
                <a:lnTo>
                  <a:pt x="5362575" y="0"/>
                </a:lnTo>
                <a:lnTo>
                  <a:pt x="5362575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2681287" y="857250"/>
                </a:moveTo>
                <a:lnTo>
                  <a:pt x="2636249" y="861472"/>
                </a:lnTo>
                <a:lnTo>
                  <a:pt x="2592618" y="872732"/>
                </a:lnTo>
                <a:lnTo>
                  <a:pt x="2550395" y="889621"/>
                </a:lnTo>
                <a:lnTo>
                  <a:pt x="2506764" y="910733"/>
                </a:lnTo>
                <a:lnTo>
                  <a:pt x="2465948" y="934660"/>
                </a:lnTo>
                <a:lnTo>
                  <a:pt x="2423725" y="959994"/>
                </a:lnTo>
                <a:lnTo>
                  <a:pt x="2381501" y="982513"/>
                </a:lnTo>
                <a:lnTo>
                  <a:pt x="2339278" y="1005032"/>
                </a:lnTo>
                <a:lnTo>
                  <a:pt x="2297055" y="1021921"/>
                </a:lnTo>
                <a:lnTo>
                  <a:pt x="2253424" y="1033181"/>
                </a:lnTo>
                <a:lnTo>
                  <a:pt x="2209793" y="1038811"/>
                </a:lnTo>
                <a:lnTo>
                  <a:pt x="2163347" y="1038811"/>
                </a:lnTo>
                <a:lnTo>
                  <a:pt x="2115494" y="1035996"/>
                </a:lnTo>
                <a:lnTo>
                  <a:pt x="2067641" y="1030366"/>
                </a:lnTo>
                <a:lnTo>
                  <a:pt x="2019788" y="1023329"/>
                </a:lnTo>
                <a:lnTo>
                  <a:pt x="1971934" y="1017699"/>
                </a:lnTo>
                <a:lnTo>
                  <a:pt x="1924081" y="1013477"/>
                </a:lnTo>
                <a:lnTo>
                  <a:pt x="1879043" y="1014884"/>
                </a:lnTo>
                <a:lnTo>
                  <a:pt x="1835412" y="1020514"/>
                </a:lnTo>
                <a:lnTo>
                  <a:pt x="1793189" y="1033181"/>
                </a:lnTo>
                <a:lnTo>
                  <a:pt x="1758003" y="1051478"/>
                </a:lnTo>
                <a:lnTo>
                  <a:pt x="1724224" y="1075404"/>
                </a:lnTo>
                <a:lnTo>
                  <a:pt x="1694668" y="1103553"/>
                </a:lnTo>
                <a:lnTo>
                  <a:pt x="1665111" y="1135924"/>
                </a:lnTo>
                <a:lnTo>
                  <a:pt x="1638370" y="1169703"/>
                </a:lnTo>
                <a:lnTo>
                  <a:pt x="1611628" y="1204889"/>
                </a:lnTo>
                <a:lnTo>
                  <a:pt x="1584887" y="1240075"/>
                </a:lnTo>
                <a:lnTo>
                  <a:pt x="1558145" y="1273854"/>
                </a:lnTo>
                <a:lnTo>
                  <a:pt x="1529996" y="1306225"/>
                </a:lnTo>
                <a:lnTo>
                  <a:pt x="1497625" y="1334374"/>
                </a:lnTo>
                <a:lnTo>
                  <a:pt x="1466661" y="1359708"/>
                </a:lnTo>
                <a:lnTo>
                  <a:pt x="1431475" y="1379412"/>
                </a:lnTo>
                <a:lnTo>
                  <a:pt x="1393474" y="1396302"/>
                </a:lnTo>
                <a:lnTo>
                  <a:pt x="1352658" y="1410376"/>
                </a:lnTo>
                <a:lnTo>
                  <a:pt x="1310435" y="1423043"/>
                </a:lnTo>
                <a:lnTo>
                  <a:pt x="1268212" y="1434303"/>
                </a:lnTo>
                <a:lnTo>
                  <a:pt x="1224581" y="1445562"/>
                </a:lnTo>
                <a:lnTo>
                  <a:pt x="1183765" y="1458229"/>
                </a:lnTo>
                <a:lnTo>
                  <a:pt x="1142949" y="1472304"/>
                </a:lnTo>
                <a:lnTo>
                  <a:pt x="1104948" y="1489193"/>
                </a:lnTo>
                <a:lnTo>
                  <a:pt x="1071169" y="1510305"/>
                </a:lnTo>
                <a:lnTo>
                  <a:pt x="1040205" y="1535639"/>
                </a:lnTo>
                <a:lnTo>
                  <a:pt x="1014871" y="1566603"/>
                </a:lnTo>
                <a:lnTo>
                  <a:pt x="993760" y="1600381"/>
                </a:lnTo>
                <a:lnTo>
                  <a:pt x="976870" y="1638382"/>
                </a:lnTo>
                <a:lnTo>
                  <a:pt x="962796" y="1679198"/>
                </a:lnTo>
                <a:lnTo>
                  <a:pt x="950129" y="1720014"/>
                </a:lnTo>
                <a:lnTo>
                  <a:pt x="938869" y="1763645"/>
                </a:lnTo>
                <a:lnTo>
                  <a:pt x="927610" y="1805868"/>
                </a:lnTo>
                <a:lnTo>
                  <a:pt x="914943" y="1848092"/>
                </a:lnTo>
                <a:lnTo>
                  <a:pt x="900868" y="1888908"/>
                </a:lnTo>
                <a:lnTo>
                  <a:pt x="883979" y="1926909"/>
                </a:lnTo>
                <a:lnTo>
                  <a:pt x="864275" y="1962095"/>
                </a:lnTo>
                <a:lnTo>
                  <a:pt x="838941" y="1993059"/>
                </a:lnTo>
                <a:lnTo>
                  <a:pt x="810792" y="2025430"/>
                </a:lnTo>
                <a:lnTo>
                  <a:pt x="778420" y="2053579"/>
                </a:lnTo>
                <a:lnTo>
                  <a:pt x="743234" y="2080320"/>
                </a:lnTo>
                <a:lnTo>
                  <a:pt x="708048" y="2107062"/>
                </a:lnTo>
                <a:lnTo>
                  <a:pt x="672862" y="2133803"/>
                </a:lnTo>
                <a:lnTo>
                  <a:pt x="639083" y="2160545"/>
                </a:lnTo>
                <a:lnTo>
                  <a:pt x="606712" y="2190101"/>
                </a:lnTo>
                <a:lnTo>
                  <a:pt x="578563" y="2219658"/>
                </a:lnTo>
                <a:lnTo>
                  <a:pt x="554637" y="2253436"/>
                </a:lnTo>
                <a:lnTo>
                  <a:pt x="536340" y="2288622"/>
                </a:lnTo>
                <a:lnTo>
                  <a:pt x="523673" y="2330846"/>
                </a:lnTo>
                <a:lnTo>
                  <a:pt x="518043" y="2374477"/>
                </a:lnTo>
                <a:lnTo>
                  <a:pt x="516635" y="2419515"/>
                </a:lnTo>
                <a:lnTo>
                  <a:pt x="520858" y="2467368"/>
                </a:lnTo>
                <a:lnTo>
                  <a:pt x="526488" y="2515221"/>
                </a:lnTo>
                <a:lnTo>
                  <a:pt x="533525" y="2563074"/>
                </a:lnTo>
                <a:lnTo>
                  <a:pt x="539155" y="2610927"/>
                </a:lnTo>
                <a:lnTo>
                  <a:pt x="541970" y="2658781"/>
                </a:lnTo>
                <a:lnTo>
                  <a:pt x="541970" y="2705226"/>
                </a:lnTo>
                <a:lnTo>
                  <a:pt x="536340" y="2748857"/>
                </a:lnTo>
                <a:lnTo>
                  <a:pt x="525080" y="2792488"/>
                </a:lnTo>
                <a:lnTo>
                  <a:pt x="508191" y="2833304"/>
                </a:lnTo>
                <a:lnTo>
                  <a:pt x="487079" y="2875527"/>
                </a:lnTo>
                <a:lnTo>
                  <a:pt x="463153" y="2917751"/>
                </a:lnTo>
                <a:lnTo>
                  <a:pt x="437819" y="2959974"/>
                </a:lnTo>
                <a:lnTo>
                  <a:pt x="413892" y="3000790"/>
                </a:lnTo>
                <a:lnTo>
                  <a:pt x="392780" y="3044421"/>
                </a:lnTo>
                <a:lnTo>
                  <a:pt x="375891" y="3086644"/>
                </a:lnTo>
                <a:lnTo>
                  <a:pt x="364631" y="3130275"/>
                </a:lnTo>
                <a:lnTo>
                  <a:pt x="360409" y="3175313"/>
                </a:lnTo>
                <a:lnTo>
                  <a:pt x="364631" y="3220351"/>
                </a:lnTo>
                <a:lnTo>
                  <a:pt x="375891" y="3263982"/>
                </a:lnTo>
                <a:lnTo>
                  <a:pt x="392780" y="3306206"/>
                </a:lnTo>
                <a:lnTo>
                  <a:pt x="413892" y="3349836"/>
                </a:lnTo>
                <a:lnTo>
                  <a:pt x="437819" y="3390652"/>
                </a:lnTo>
                <a:lnTo>
                  <a:pt x="463153" y="3432876"/>
                </a:lnTo>
                <a:lnTo>
                  <a:pt x="487079" y="3475099"/>
                </a:lnTo>
                <a:lnTo>
                  <a:pt x="508191" y="3517322"/>
                </a:lnTo>
                <a:lnTo>
                  <a:pt x="525080" y="3558138"/>
                </a:lnTo>
                <a:lnTo>
                  <a:pt x="536340" y="3601769"/>
                </a:lnTo>
                <a:lnTo>
                  <a:pt x="541970" y="3645400"/>
                </a:lnTo>
                <a:lnTo>
                  <a:pt x="541970" y="3691846"/>
                </a:lnTo>
                <a:lnTo>
                  <a:pt x="539155" y="3739699"/>
                </a:lnTo>
                <a:lnTo>
                  <a:pt x="533525" y="3787552"/>
                </a:lnTo>
                <a:lnTo>
                  <a:pt x="526488" y="3835405"/>
                </a:lnTo>
                <a:lnTo>
                  <a:pt x="520858" y="3883258"/>
                </a:lnTo>
                <a:lnTo>
                  <a:pt x="516635" y="3931111"/>
                </a:lnTo>
                <a:lnTo>
                  <a:pt x="518043" y="3976150"/>
                </a:lnTo>
                <a:lnTo>
                  <a:pt x="523673" y="4019781"/>
                </a:lnTo>
                <a:lnTo>
                  <a:pt x="536340" y="4062004"/>
                </a:lnTo>
                <a:lnTo>
                  <a:pt x="554637" y="4097190"/>
                </a:lnTo>
                <a:lnTo>
                  <a:pt x="578563" y="4130969"/>
                </a:lnTo>
                <a:lnTo>
                  <a:pt x="606712" y="4160525"/>
                </a:lnTo>
                <a:lnTo>
                  <a:pt x="639083" y="4190081"/>
                </a:lnTo>
                <a:lnTo>
                  <a:pt x="672862" y="4216823"/>
                </a:lnTo>
                <a:lnTo>
                  <a:pt x="708048" y="4243564"/>
                </a:lnTo>
                <a:lnTo>
                  <a:pt x="743234" y="4270306"/>
                </a:lnTo>
                <a:lnTo>
                  <a:pt x="778420" y="4297047"/>
                </a:lnTo>
                <a:lnTo>
                  <a:pt x="810792" y="4325196"/>
                </a:lnTo>
                <a:lnTo>
                  <a:pt x="838941" y="4357567"/>
                </a:lnTo>
                <a:lnTo>
                  <a:pt x="864275" y="4388531"/>
                </a:lnTo>
                <a:lnTo>
                  <a:pt x="883979" y="4423717"/>
                </a:lnTo>
                <a:lnTo>
                  <a:pt x="900868" y="4461718"/>
                </a:lnTo>
                <a:lnTo>
                  <a:pt x="914943" y="4502534"/>
                </a:lnTo>
                <a:lnTo>
                  <a:pt x="927610" y="4544758"/>
                </a:lnTo>
                <a:lnTo>
                  <a:pt x="938869" y="4586981"/>
                </a:lnTo>
                <a:lnTo>
                  <a:pt x="950129" y="4630612"/>
                </a:lnTo>
                <a:lnTo>
                  <a:pt x="962796" y="4671428"/>
                </a:lnTo>
                <a:lnTo>
                  <a:pt x="976870" y="4712244"/>
                </a:lnTo>
                <a:lnTo>
                  <a:pt x="993760" y="4750245"/>
                </a:lnTo>
                <a:lnTo>
                  <a:pt x="1014871" y="4784024"/>
                </a:lnTo>
                <a:lnTo>
                  <a:pt x="1040205" y="4814987"/>
                </a:lnTo>
                <a:lnTo>
                  <a:pt x="1071169" y="4840321"/>
                </a:lnTo>
                <a:lnTo>
                  <a:pt x="1104948" y="4861433"/>
                </a:lnTo>
                <a:lnTo>
                  <a:pt x="1142949" y="4878322"/>
                </a:lnTo>
                <a:lnTo>
                  <a:pt x="1183765" y="4892397"/>
                </a:lnTo>
                <a:lnTo>
                  <a:pt x="1224581" y="4905064"/>
                </a:lnTo>
                <a:lnTo>
                  <a:pt x="1268212" y="4916323"/>
                </a:lnTo>
                <a:lnTo>
                  <a:pt x="1310435" y="4927583"/>
                </a:lnTo>
                <a:lnTo>
                  <a:pt x="1352658" y="4940250"/>
                </a:lnTo>
                <a:lnTo>
                  <a:pt x="1393474" y="4954324"/>
                </a:lnTo>
                <a:lnTo>
                  <a:pt x="1431475" y="4971214"/>
                </a:lnTo>
                <a:lnTo>
                  <a:pt x="1466661" y="4990918"/>
                </a:lnTo>
                <a:lnTo>
                  <a:pt x="1497625" y="5016252"/>
                </a:lnTo>
                <a:lnTo>
                  <a:pt x="1529996" y="5044401"/>
                </a:lnTo>
                <a:lnTo>
                  <a:pt x="1558145" y="5076772"/>
                </a:lnTo>
                <a:lnTo>
                  <a:pt x="1584887" y="5110551"/>
                </a:lnTo>
                <a:lnTo>
                  <a:pt x="1611628" y="5145737"/>
                </a:lnTo>
                <a:lnTo>
                  <a:pt x="1638370" y="5180923"/>
                </a:lnTo>
                <a:lnTo>
                  <a:pt x="1665111" y="5214702"/>
                </a:lnTo>
                <a:lnTo>
                  <a:pt x="1694668" y="5247073"/>
                </a:lnTo>
                <a:lnTo>
                  <a:pt x="1724224" y="5275222"/>
                </a:lnTo>
                <a:lnTo>
                  <a:pt x="1758003" y="5299149"/>
                </a:lnTo>
                <a:lnTo>
                  <a:pt x="1793189" y="5317446"/>
                </a:lnTo>
                <a:lnTo>
                  <a:pt x="1835412" y="5330113"/>
                </a:lnTo>
                <a:lnTo>
                  <a:pt x="1879043" y="5335742"/>
                </a:lnTo>
                <a:lnTo>
                  <a:pt x="1924081" y="5337150"/>
                </a:lnTo>
                <a:lnTo>
                  <a:pt x="1971934" y="5332927"/>
                </a:lnTo>
                <a:lnTo>
                  <a:pt x="2019788" y="5327298"/>
                </a:lnTo>
                <a:lnTo>
                  <a:pt x="2067641" y="5320260"/>
                </a:lnTo>
                <a:lnTo>
                  <a:pt x="2115494" y="5314631"/>
                </a:lnTo>
                <a:lnTo>
                  <a:pt x="2163347" y="5311816"/>
                </a:lnTo>
                <a:lnTo>
                  <a:pt x="2209793" y="5311816"/>
                </a:lnTo>
                <a:lnTo>
                  <a:pt x="2253424" y="5317446"/>
                </a:lnTo>
                <a:lnTo>
                  <a:pt x="2297055" y="5328705"/>
                </a:lnTo>
                <a:lnTo>
                  <a:pt x="2339278" y="5345594"/>
                </a:lnTo>
                <a:lnTo>
                  <a:pt x="2381501" y="5368114"/>
                </a:lnTo>
                <a:lnTo>
                  <a:pt x="2423725" y="5390633"/>
                </a:lnTo>
                <a:lnTo>
                  <a:pt x="2465948" y="5415967"/>
                </a:lnTo>
                <a:lnTo>
                  <a:pt x="2506764" y="5439893"/>
                </a:lnTo>
                <a:lnTo>
                  <a:pt x="2550395" y="5461005"/>
                </a:lnTo>
                <a:lnTo>
                  <a:pt x="2592618" y="5477894"/>
                </a:lnTo>
                <a:lnTo>
                  <a:pt x="2636249" y="5489154"/>
                </a:lnTo>
                <a:lnTo>
                  <a:pt x="2681287" y="5493376"/>
                </a:lnTo>
                <a:lnTo>
                  <a:pt x="2726325" y="5489154"/>
                </a:lnTo>
                <a:lnTo>
                  <a:pt x="2769956" y="5477894"/>
                </a:lnTo>
                <a:lnTo>
                  <a:pt x="2812180" y="5461005"/>
                </a:lnTo>
                <a:lnTo>
                  <a:pt x="2855810" y="5439893"/>
                </a:lnTo>
                <a:lnTo>
                  <a:pt x="2896626" y="5415967"/>
                </a:lnTo>
                <a:lnTo>
                  <a:pt x="2938850" y="5390633"/>
                </a:lnTo>
                <a:lnTo>
                  <a:pt x="2981073" y="5368114"/>
                </a:lnTo>
                <a:lnTo>
                  <a:pt x="3023296" y="5345594"/>
                </a:lnTo>
                <a:lnTo>
                  <a:pt x="3064112" y="5328705"/>
                </a:lnTo>
                <a:lnTo>
                  <a:pt x="3109151" y="5317446"/>
                </a:lnTo>
                <a:lnTo>
                  <a:pt x="3152781" y="5311816"/>
                </a:lnTo>
                <a:lnTo>
                  <a:pt x="3199227" y="5311816"/>
                </a:lnTo>
                <a:lnTo>
                  <a:pt x="3247080" y="5314631"/>
                </a:lnTo>
                <a:lnTo>
                  <a:pt x="3294933" y="5320260"/>
                </a:lnTo>
                <a:lnTo>
                  <a:pt x="3342787" y="5327298"/>
                </a:lnTo>
                <a:lnTo>
                  <a:pt x="3390640" y="5332927"/>
                </a:lnTo>
                <a:lnTo>
                  <a:pt x="3438493" y="5337150"/>
                </a:lnTo>
                <a:lnTo>
                  <a:pt x="3483531" y="5335742"/>
                </a:lnTo>
                <a:lnTo>
                  <a:pt x="3527162" y="5330113"/>
                </a:lnTo>
                <a:lnTo>
                  <a:pt x="3569385" y="5317446"/>
                </a:lnTo>
                <a:lnTo>
                  <a:pt x="3604572" y="5299149"/>
                </a:lnTo>
                <a:lnTo>
                  <a:pt x="3638350" y="5275222"/>
                </a:lnTo>
                <a:lnTo>
                  <a:pt x="3667907" y="5247073"/>
                </a:lnTo>
                <a:lnTo>
                  <a:pt x="3697463" y="5214702"/>
                </a:lnTo>
                <a:lnTo>
                  <a:pt x="3724204" y="5180923"/>
                </a:lnTo>
                <a:lnTo>
                  <a:pt x="3750946" y="5145737"/>
                </a:lnTo>
                <a:lnTo>
                  <a:pt x="3777687" y="5110551"/>
                </a:lnTo>
                <a:lnTo>
                  <a:pt x="3804429" y="5076772"/>
                </a:lnTo>
                <a:lnTo>
                  <a:pt x="3832578" y="5044401"/>
                </a:lnTo>
                <a:lnTo>
                  <a:pt x="3864949" y="5016252"/>
                </a:lnTo>
                <a:lnTo>
                  <a:pt x="3895913" y="4990918"/>
                </a:lnTo>
                <a:lnTo>
                  <a:pt x="3931099" y="4971214"/>
                </a:lnTo>
                <a:lnTo>
                  <a:pt x="3969100" y="4954324"/>
                </a:lnTo>
                <a:lnTo>
                  <a:pt x="4009916" y="4940250"/>
                </a:lnTo>
                <a:lnTo>
                  <a:pt x="4052139" y="4927583"/>
                </a:lnTo>
                <a:lnTo>
                  <a:pt x="4094363" y="4916323"/>
                </a:lnTo>
                <a:lnTo>
                  <a:pt x="4137993" y="4905064"/>
                </a:lnTo>
                <a:lnTo>
                  <a:pt x="4178809" y="4892397"/>
                </a:lnTo>
                <a:lnTo>
                  <a:pt x="4219625" y="4878322"/>
                </a:lnTo>
                <a:lnTo>
                  <a:pt x="4257626" y="4861433"/>
                </a:lnTo>
                <a:lnTo>
                  <a:pt x="4291405" y="4840321"/>
                </a:lnTo>
                <a:lnTo>
                  <a:pt x="4322369" y="4814987"/>
                </a:lnTo>
                <a:lnTo>
                  <a:pt x="4347703" y="4784024"/>
                </a:lnTo>
                <a:lnTo>
                  <a:pt x="4368815" y="4750245"/>
                </a:lnTo>
                <a:lnTo>
                  <a:pt x="4385704" y="4712244"/>
                </a:lnTo>
                <a:lnTo>
                  <a:pt x="4399778" y="4671428"/>
                </a:lnTo>
                <a:lnTo>
                  <a:pt x="4412445" y="4630612"/>
                </a:lnTo>
                <a:lnTo>
                  <a:pt x="4423705" y="4586981"/>
                </a:lnTo>
                <a:lnTo>
                  <a:pt x="4434964" y="4544758"/>
                </a:lnTo>
                <a:lnTo>
                  <a:pt x="4447632" y="4502534"/>
                </a:lnTo>
                <a:lnTo>
                  <a:pt x="4461706" y="4461718"/>
                </a:lnTo>
                <a:lnTo>
                  <a:pt x="4478595" y="4423717"/>
                </a:lnTo>
                <a:lnTo>
                  <a:pt x="4498300" y="4388531"/>
                </a:lnTo>
                <a:lnTo>
                  <a:pt x="4523634" y="4357567"/>
                </a:lnTo>
                <a:lnTo>
                  <a:pt x="4551782" y="4325196"/>
                </a:lnTo>
                <a:lnTo>
                  <a:pt x="4584154" y="4297047"/>
                </a:lnTo>
                <a:lnTo>
                  <a:pt x="4617933" y="4270306"/>
                </a:lnTo>
                <a:lnTo>
                  <a:pt x="4654526" y="4243564"/>
                </a:lnTo>
                <a:lnTo>
                  <a:pt x="4689712" y="4216823"/>
                </a:lnTo>
                <a:lnTo>
                  <a:pt x="4723491" y="4190081"/>
                </a:lnTo>
                <a:lnTo>
                  <a:pt x="4755862" y="4160525"/>
                </a:lnTo>
                <a:lnTo>
                  <a:pt x="4784011" y="4130969"/>
                </a:lnTo>
                <a:lnTo>
                  <a:pt x="4807938" y="4097190"/>
                </a:lnTo>
                <a:lnTo>
                  <a:pt x="4826235" y="4062004"/>
                </a:lnTo>
                <a:lnTo>
                  <a:pt x="4838902" y="4019781"/>
                </a:lnTo>
                <a:lnTo>
                  <a:pt x="4844531" y="3976150"/>
                </a:lnTo>
                <a:lnTo>
                  <a:pt x="4845939" y="3931111"/>
                </a:lnTo>
                <a:lnTo>
                  <a:pt x="4841716" y="3883258"/>
                </a:lnTo>
                <a:lnTo>
                  <a:pt x="4836087" y="3835405"/>
                </a:lnTo>
                <a:lnTo>
                  <a:pt x="4829049" y="3787552"/>
                </a:lnTo>
                <a:lnTo>
                  <a:pt x="4823420" y="3739699"/>
                </a:lnTo>
                <a:lnTo>
                  <a:pt x="4820605" y="3691846"/>
                </a:lnTo>
                <a:lnTo>
                  <a:pt x="4820605" y="3645400"/>
                </a:lnTo>
                <a:lnTo>
                  <a:pt x="4826235" y="3601769"/>
                </a:lnTo>
                <a:lnTo>
                  <a:pt x="4837494" y="3558138"/>
                </a:lnTo>
                <a:lnTo>
                  <a:pt x="4854383" y="3517322"/>
                </a:lnTo>
                <a:lnTo>
                  <a:pt x="4876903" y="3475099"/>
                </a:lnTo>
                <a:lnTo>
                  <a:pt x="4899422" y="3432876"/>
                </a:lnTo>
                <a:lnTo>
                  <a:pt x="4924756" y="3390652"/>
                </a:lnTo>
                <a:lnTo>
                  <a:pt x="4948682" y="3349836"/>
                </a:lnTo>
                <a:lnTo>
                  <a:pt x="4969794" y="3306206"/>
                </a:lnTo>
                <a:lnTo>
                  <a:pt x="4986683" y="3263982"/>
                </a:lnTo>
                <a:lnTo>
                  <a:pt x="4997943" y="3220351"/>
                </a:lnTo>
                <a:lnTo>
                  <a:pt x="5002165" y="3175313"/>
                </a:lnTo>
                <a:lnTo>
                  <a:pt x="4997943" y="3130275"/>
                </a:lnTo>
                <a:lnTo>
                  <a:pt x="4986683" y="3086644"/>
                </a:lnTo>
                <a:lnTo>
                  <a:pt x="4969794" y="3044421"/>
                </a:lnTo>
                <a:lnTo>
                  <a:pt x="4948682" y="3000790"/>
                </a:lnTo>
                <a:lnTo>
                  <a:pt x="4924756" y="2959974"/>
                </a:lnTo>
                <a:lnTo>
                  <a:pt x="4899422" y="2917751"/>
                </a:lnTo>
                <a:lnTo>
                  <a:pt x="4876903" y="2875527"/>
                </a:lnTo>
                <a:lnTo>
                  <a:pt x="4854383" y="2833304"/>
                </a:lnTo>
                <a:lnTo>
                  <a:pt x="4837494" y="2792488"/>
                </a:lnTo>
                <a:lnTo>
                  <a:pt x="4826235" y="2748857"/>
                </a:lnTo>
                <a:lnTo>
                  <a:pt x="4820605" y="2705226"/>
                </a:lnTo>
                <a:lnTo>
                  <a:pt x="4820605" y="2658781"/>
                </a:lnTo>
                <a:lnTo>
                  <a:pt x="4823420" y="2610927"/>
                </a:lnTo>
                <a:lnTo>
                  <a:pt x="4829049" y="2563074"/>
                </a:lnTo>
                <a:lnTo>
                  <a:pt x="4836087" y="2515221"/>
                </a:lnTo>
                <a:lnTo>
                  <a:pt x="4841716" y="2467368"/>
                </a:lnTo>
                <a:lnTo>
                  <a:pt x="4845939" y="2419515"/>
                </a:lnTo>
                <a:lnTo>
                  <a:pt x="4844531" y="2374477"/>
                </a:lnTo>
                <a:lnTo>
                  <a:pt x="4838902" y="2330846"/>
                </a:lnTo>
                <a:lnTo>
                  <a:pt x="4826235" y="2288622"/>
                </a:lnTo>
                <a:lnTo>
                  <a:pt x="4807938" y="2253436"/>
                </a:lnTo>
                <a:lnTo>
                  <a:pt x="4784011" y="2219658"/>
                </a:lnTo>
                <a:lnTo>
                  <a:pt x="4755862" y="2190101"/>
                </a:lnTo>
                <a:lnTo>
                  <a:pt x="4723491" y="2160545"/>
                </a:lnTo>
                <a:lnTo>
                  <a:pt x="4689712" y="2133803"/>
                </a:lnTo>
                <a:lnTo>
                  <a:pt x="4654526" y="2107062"/>
                </a:lnTo>
                <a:lnTo>
                  <a:pt x="4617933" y="2080320"/>
                </a:lnTo>
                <a:lnTo>
                  <a:pt x="4584154" y="2053579"/>
                </a:lnTo>
                <a:lnTo>
                  <a:pt x="4551782" y="2025430"/>
                </a:lnTo>
                <a:lnTo>
                  <a:pt x="4523634" y="1993059"/>
                </a:lnTo>
                <a:lnTo>
                  <a:pt x="4498300" y="1962095"/>
                </a:lnTo>
                <a:lnTo>
                  <a:pt x="4478595" y="1926909"/>
                </a:lnTo>
                <a:lnTo>
                  <a:pt x="4461706" y="1888908"/>
                </a:lnTo>
                <a:lnTo>
                  <a:pt x="4447632" y="1848092"/>
                </a:lnTo>
                <a:lnTo>
                  <a:pt x="4434964" y="1805868"/>
                </a:lnTo>
                <a:lnTo>
                  <a:pt x="4423705" y="1763645"/>
                </a:lnTo>
                <a:lnTo>
                  <a:pt x="4412445" y="1720014"/>
                </a:lnTo>
                <a:lnTo>
                  <a:pt x="4399778" y="1679198"/>
                </a:lnTo>
                <a:lnTo>
                  <a:pt x="4385704" y="1638382"/>
                </a:lnTo>
                <a:lnTo>
                  <a:pt x="4368815" y="1600381"/>
                </a:lnTo>
                <a:lnTo>
                  <a:pt x="4347703" y="1566603"/>
                </a:lnTo>
                <a:lnTo>
                  <a:pt x="4322369" y="1535639"/>
                </a:lnTo>
                <a:lnTo>
                  <a:pt x="4291405" y="1510305"/>
                </a:lnTo>
                <a:lnTo>
                  <a:pt x="4257626" y="1489193"/>
                </a:lnTo>
                <a:lnTo>
                  <a:pt x="4219625" y="1472304"/>
                </a:lnTo>
                <a:lnTo>
                  <a:pt x="4178809" y="1458229"/>
                </a:lnTo>
                <a:lnTo>
                  <a:pt x="4137993" y="1445562"/>
                </a:lnTo>
                <a:lnTo>
                  <a:pt x="4094363" y="1434303"/>
                </a:lnTo>
                <a:lnTo>
                  <a:pt x="4052139" y="1423043"/>
                </a:lnTo>
                <a:lnTo>
                  <a:pt x="4009916" y="1410376"/>
                </a:lnTo>
                <a:lnTo>
                  <a:pt x="3969100" y="1396302"/>
                </a:lnTo>
                <a:lnTo>
                  <a:pt x="3931099" y="1379412"/>
                </a:lnTo>
                <a:lnTo>
                  <a:pt x="3895913" y="1359708"/>
                </a:lnTo>
                <a:lnTo>
                  <a:pt x="3864949" y="1334374"/>
                </a:lnTo>
                <a:lnTo>
                  <a:pt x="3832578" y="1306225"/>
                </a:lnTo>
                <a:lnTo>
                  <a:pt x="3804429" y="1273854"/>
                </a:lnTo>
                <a:lnTo>
                  <a:pt x="3777687" y="1240075"/>
                </a:lnTo>
                <a:lnTo>
                  <a:pt x="3750946" y="1204889"/>
                </a:lnTo>
                <a:lnTo>
                  <a:pt x="3724204" y="1169703"/>
                </a:lnTo>
                <a:lnTo>
                  <a:pt x="3697463" y="1135924"/>
                </a:lnTo>
                <a:lnTo>
                  <a:pt x="3667907" y="1103553"/>
                </a:lnTo>
                <a:lnTo>
                  <a:pt x="3638350" y="1075404"/>
                </a:lnTo>
                <a:lnTo>
                  <a:pt x="3604572" y="1051478"/>
                </a:lnTo>
                <a:lnTo>
                  <a:pt x="3569385" y="1033181"/>
                </a:lnTo>
                <a:lnTo>
                  <a:pt x="3527162" y="1020514"/>
                </a:lnTo>
                <a:lnTo>
                  <a:pt x="3483531" y="1014884"/>
                </a:lnTo>
                <a:lnTo>
                  <a:pt x="3438493" y="1013477"/>
                </a:lnTo>
                <a:lnTo>
                  <a:pt x="3390640" y="1017699"/>
                </a:lnTo>
                <a:lnTo>
                  <a:pt x="3342787" y="1023329"/>
                </a:lnTo>
                <a:lnTo>
                  <a:pt x="3294933" y="1030366"/>
                </a:lnTo>
                <a:lnTo>
                  <a:pt x="3247080" y="1035996"/>
                </a:lnTo>
                <a:lnTo>
                  <a:pt x="3199227" y="1038811"/>
                </a:lnTo>
                <a:lnTo>
                  <a:pt x="3152781" y="1038811"/>
                </a:lnTo>
                <a:lnTo>
                  <a:pt x="3109151" y="1033181"/>
                </a:lnTo>
                <a:lnTo>
                  <a:pt x="3064112" y="1021921"/>
                </a:lnTo>
                <a:lnTo>
                  <a:pt x="3023296" y="1005032"/>
                </a:lnTo>
                <a:lnTo>
                  <a:pt x="2981073" y="982513"/>
                </a:lnTo>
                <a:lnTo>
                  <a:pt x="2938850" y="959994"/>
                </a:lnTo>
                <a:lnTo>
                  <a:pt x="2896626" y="934660"/>
                </a:lnTo>
                <a:lnTo>
                  <a:pt x="2855810" y="910733"/>
                </a:lnTo>
                <a:lnTo>
                  <a:pt x="2812180" y="889621"/>
                </a:lnTo>
                <a:lnTo>
                  <a:pt x="2769956" y="872732"/>
                </a:lnTo>
                <a:lnTo>
                  <a:pt x="2726325" y="861472"/>
                </a:lnTo>
                <a:lnTo>
                  <a:pt x="2681287" y="857250"/>
                </a:lnTo>
                <a:close/>
              </a:path>
            </a:pathLst>
          </a:custGeom>
          <a:solidFill>
            <a:schemeClr val="tx2"/>
          </a:solidFill>
          <a:ln w="101600">
            <a:noFill/>
            <a:prstDash val="solid"/>
            <a:round/>
            <a:headEnd/>
            <a:tailEnd/>
          </a:ln>
        </p:spPr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E1F691-4DE9-4310-A05E-A94F4630F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362574" y="0"/>
            <a:ext cx="76202" cy="68580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標題 1">
            <a:extLst>
              <a:ext uri="{FF2B5EF4-FFF2-40B4-BE49-F238E27FC236}">
                <a16:creationId xmlns:a16="http://schemas.microsoft.com/office/drawing/2014/main" id="{42CC8FB3-0585-49D2-99D9-D462A8A42990}"/>
              </a:ext>
            </a:extLst>
          </p:cNvPr>
          <p:cNvSpPr txBox="1">
            <a:spLocks/>
          </p:cNvSpPr>
          <p:nvPr/>
        </p:nvSpPr>
        <p:spPr>
          <a:xfrm>
            <a:off x="6148652" y="2420204"/>
            <a:ext cx="4081407" cy="1901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*操作方式</a:t>
            </a:r>
            <a:br>
              <a:rPr lang="en-US" altLang="zh-TW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*遊戲介紹</a:t>
            </a:r>
            <a:br>
              <a:rPr lang="en-US" altLang="zh-TW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*學分計算方式</a:t>
            </a:r>
            <a:br>
              <a:rPr lang="zh-TW" altLang="en-US" sz="5500" dirty="0">
                <a:ea typeface="標楷體" panose="03000509000000000000" pitchFamily="65" charset="-120"/>
              </a:rPr>
            </a:br>
            <a:endParaRPr lang="zh-TW" altLang="en-US" sz="5500" dirty="0"/>
          </a:p>
        </p:txBody>
      </p:sp>
    </p:spTree>
    <p:extLst>
      <p:ext uri="{BB962C8B-B14F-4D97-AF65-F5344CB8AC3E}">
        <p14:creationId xmlns:p14="http://schemas.microsoft.com/office/powerpoint/2010/main" val="240299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螢幕擷取畫面 的圖片&#10;&#10;自動產生的描述">
            <a:extLst>
              <a:ext uri="{FF2B5EF4-FFF2-40B4-BE49-F238E27FC236}">
                <a16:creationId xmlns:a16="http://schemas.microsoft.com/office/drawing/2014/main" id="{DB674D55-A2E7-4434-B8E6-FEFC5EB02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20" y="165100"/>
            <a:ext cx="3626480" cy="6527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37ECBEE-2995-4B5F-B06D-1439404364C9}"/>
              </a:ext>
            </a:extLst>
          </p:cNvPr>
          <p:cNvSpPr txBox="1"/>
          <p:nvPr/>
        </p:nvSpPr>
        <p:spPr>
          <a:xfrm>
            <a:off x="1392125" y="502443"/>
            <a:ext cx="315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彩蛋畫面一</a:t>
            </a:r>
          </a:p>
        </p:txBody>
      </p:sp>
      <p:sp>
        <p:nvSpPr>
          <p:cNvPr id="14" name="圓角矩形 7">
            <a:extLst>
              <a:ext uri="{FF2B5EF4-FFF2-40B4-BE49-F238E27FC236}">
                <a16:creationId xmlns:a16="http://schemas.microsoft.com/office/drawing/2014/main" id="{D852C920-F190-448F-A561-C72771D9DEB3}"/>
              </a:ext>
            </a:extLst>
          </p:cNvPr>
          <p:cNvSpPr/>
          <p:nvPr/>
        </p:nvSpPr>
        <p:spPr>
          <a:xfrm>
            <a:off x="1676401" y="1968500"/>
            <a:ext cx="3004180" cy="12826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剛進遊戲是在第一堂課</a:t>
            </a:r>
            <a:endParaRPr lang="en-US" altLang="zh-TW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若第一次秒數就失敗</a:t>
            </a:r>
            <a:endParaRPr lang="en-US" altLang="zh-TW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關卡顯示變為</a:t>
            </a:r>
            <a:r>
              <a:rPr lang="en-US" altLang="zh-TW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你他媽很爛</a:t>
            </a:r>
            <a:r>
              <a:rPr lang="en-US" altLang="zh-TW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  <a:endParaRPr lang="zh-TW" altLang="en-US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C94CDEB-3B38-41D2-BB68-A55CBAD3887A}"/>
              </a:ext>
            </a:extLst>
          </p:cNvPr>
          <p:cNvCxnSpPr>
            <a:cxnSpLocks/>
          </p:cNvCxnSpPr>
          <p:nvPr/>
        </p:nvCxnSpPr>
        <p:spPr>
          <a:xfrm flipH="1">
            <a:off x="4613550" y="1329562"/>
            <a:ext cx="1926950" cy="1097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圓角矩形 7">
            <a:extLst>
              <a:ext uri="{FF2B5EF4-FFF2-40B4-BE49-F238E27FC236}">
                <a16:creationId xmlns:a16="http://schemas.microsoft.com/office/drawing/2014/main" id="{14AF8D45-8F5E-4065-85D3-D7920499A238}"/>
              </a:ext>
            </a:extLst>
          </p:cNvPr>
          <p:cNvSpPr/>
          <p:nvPr/>
        </p:nvSpPr>
        <p:spPr>
          <a:xfrm>
            <a:off x="1601414" y="4070925"/>
            <a:ext cx="3314699" cy="646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代表原作者覺得你他媽的很爛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B131FD2-5450-4C4B-8773-6C91AFCD7F33}"/>
              </a:ext>
            </a:extLst>
          </p:cNvPr>
          <p:cNvCxnSpPr>
            <a:cxnSpLocks/>
          </p:cNvCxnSpPr>
          <p:nvPr/>
        </p:nvCxnSpPr>
        <p:spPr>
          <a:xfrm flipH="1">
            <a:off x="3467100" y="3086100"/>
            <a:ext cx="266701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2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37ECBEE-2995-4B5F-B06D-1439404364C9}"/>
              </a:ext>
            </a:extLst>
          </p:cNvPr>
          <p:cNvSpPr txBox="1"/>
          <p:nvPr/>
        </p:nvSpPr>
        <p:spPr>
          <a:xfrm>
            <a:off x="1392125" y="502443"/>
            <a:ext cx="315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彩蛋畫面二</a:t>
            </a:r>
          </a:p>
        </p:txBody>
      </p:sp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id="{07FD7A3B-3B18-46C1-93F4-77F771CE2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81" y="502444"/>
            <a:ext cx="2837819" cy="5223816"/>
          </a:xfrm>
          <a:ln>
            <a:solidFill>
              <a:schemeClr val="tx1"/>
            </a:solidFill>
          </a:ln>
        </p:spPr>
      </p:pic>
      <p:sp>
        <p:nvSpPr>
          <p:cNvPr id="14" name="圓角矩形 7">
            <a:extLst>
              <a:ext uri="{FF2B5EF4-FFF2-40B4-BE49-F238E27FC236}">
                <a16:creationId xmlns:a16="http://schemas.microsoft.com/office/drawing/2014/main" id="{D852C920-F190-448F-A561-C72771D9DEB3}"/>
              </a:ext>
            </a:extLst>
          </p:cNvPr>
          <p:cNvSpPr/>
          <p:nvPr/>
        </p:nvSpPr>
        <p:spPr>
          <a:xfrm>
            <a:off x="1584901" y="1950875"/>
            <a:ext cx="3004180" cy="10023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第五堂課</a:t>
            </a:r>
            <a:endParaRPr lang="en-US" altLang="zh-TW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點擊這段文字會顯示右方小彩蛋。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C94CDEB-3B38-41D2-BB68-A55CBAD3887A}"/>
              </a:ext>
            </a:extLst>
          </p:cNvPr>
          <p:cNvCxnSpPr>
            <a:cxnSpLocks/>
          </p:cNvCxnSpPr>
          <p:nvPr/>
        </p:nvCxnSpPr>
        <p:spPr>
          <a:xfrm flipH="1" flipV="1">
            <a:off x="4613548" y="2426650"/>
            <a:ext cx="923652" cy="10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C072DBA0-FED9-4001-A64B-A9B1439F93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600" y="500945"/>
            <a:ext cx="2953514" cy="52253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49D2E73-E121-451A-A2FE-46E06136939A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7797800" y="3113603"/>
            <a:ext cx="741800" cy="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669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37ECBEE-2995-4B5F-B06D-1439404364C9}"/>
              </a:ext>
            </a:extLst>
          </p:cNvPr>
          <p:cNvSpPr txBox="1"/>
          <p:nvPr/>
        </p:nvSpPr>
        <p:spPr>
          <a:xfrm>
            <a:off x="1392125" y="502443"/>
            <a:ext cx="315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通關畫面</a:t>
            </a:r>
          </a:p>
        </p:txBody>
      </p:sp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70412AA3-212B-44AC-97D7-7314FC19E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47" y="1148774"/>
            <a:ext cx="2808312" cy="5616624"/>
          </a:xfr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FEB1A7F-2599-4983-8531-3F87142709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143" y="1148774"/>
            <a:ext cx="2808312" cy="56166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圓角矩形 6">
            <a:extLst>
              <a:ext uri="{FF2B5EF4-FFF2-40B4-BE49-F238E27FC236}">
                <a16:creationId xmlns:a16="http://schemas.microsoft.com/office/drawing/2014/main" id="{D00D4F68-C500-484F-AFF5-DB1CFA213AF9}"/>
              </a:ext>
            </a:extLst>
          </p:cNvPr>
          <p:cNvSpPr/>
          <p:nvPr/>
        </p:nvSpPr>
        <p:spPr>
          <a:xfrm>
            <a:off x="5233881" y="1831843"/>
            <a:ext cx="2808312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這裡會顯示本次所得學分</a:t>
            </a:r>
          </a:p>
        </p:txBody>
      </p:sp>
      <p:sp>
        <p:nvSpPr>
          <p:cNvPr id="18" name="圓角矩形 7">
            <a:extLst>
              <a:ext uri="{FF2B5EF4-FFF2-40B4-BE49-F238E27FC236}">
                <a16:creationId xmlns:a16="http://schemas.microsoft.com/office/drawing/2014/main" id="{A9C68BA4-3E88-4CB6-B58B-76AF6F891671}"/>
              </a:ext>
            </a:extLst>
          </p:cNvPr>
          <p:cNvSpPr/>
          <p:nvPr/>
        </p:nvSpPr>
        <p:spPr>
          <a:xfrm>
            <a:off x="5414291" y="3454400"/>
            <a:ext cx="2487719" cy="7862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Rank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顯示排行榜</a:t>
            </a:r>
          </a:p>
        </p:txBody>
      </p:sp>
      <p:sp>
        <p:nvSpPr>
          <p:cNvPr id="19" name="圓角矩形 10">
            <a:extLst>
              <a:ext uri="{FF2B5EF4-FFF2-40B4-BE49-F238E27FC236}">
                <a16:creationId xmlns:a16="http://schemas.microsoft.com/office/drawing/2014/main" id="{5C4F0DAA-0A1B-4D74-B2A9-80E10794B3DB}"/>
              </a:ext>
            </a:extLst>
          </p:cNvPr>
          <p:cNvSpPr/>
          <p:nvPr/>
        </p:nvSpPr>
        <p:spPr>
          <a:xfrm>
            <a:off x="5414291" y="4555791"/>
            <a:ext cx="2487719" cy="6760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Clear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清除排行榜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781A382-AC13-46A5-BAEB-A8C4584987BD}"/>
              </a:ext>
            </a:extLst>
          </p:cNvPr>
          <p:cNvCxnSpPr>
            <a:cxnSpLocks/>
          </p:cNvCxnSpPr>
          <p:nvPr/>
        </p:nvCxnSpPr>
        <p:spPr>
          <a:xfrm flipH="1">
            <a:off x="3136900" y="2159000"/>
            <a:ext cx="2096982" cy="2396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4C1FA7A-7689-4608-A7EC-746852AABF1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902010" y="3847527"/>
            <a:ext cx="2511990" cy="83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C8EAEA5-4C92-47AD-91AF-4D032E007848}"/>
              </a:ext>
            </a:extLst>
          </p:cNvPr>
          <p:cNvCxnSpPr>
            <a:cxnSpLocks/>
          </p:cNvCxnSpPr>
          <p:nvPr/>
        </p:nvCxnSpPr>
        <p:spPr>
          <a:xfrm>
            <a:off x="7902010" y="4887075"/>
            <a:ext cx="2511990" cy="219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09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3B4CA9F1-622D-4633-A6C4-E83C0123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113" y="636105"/>
            <a:ext cx="8187071" cy="1600185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*學分計算方式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6C5EA60-DB88-46AF-B3C1-4AE09D3C2A3C}"/>
              </a:ext>
            </a:extLst>
          </p:cNvPr>
          <p:cNvSpPr txBox="1"/>
          <p:nvPr/>
        </p:nvSpPr>
        <p:spPr>
          <a:xfrm>
            <a:off x="3162300" y="2753836"/>
            <a:ext cx="4889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每上完一堂課即獲得</a:t>
            </a:r>
            <a:r>
              <a:rPr lang="en-US" altLang="zh-TW" dirty="0"/>
              <a:t>5</a:t>
            </a:r>
            <a:r>
              <a:rPr lang="zh-TW" altLang="en-US" dirty="0"/>
              <a:t>學分</a:t>
            </a:r>
            <a:br>
              <a:rPr lang="en-US" altLang="zh-TW" dirty="0"/>
            </a:br>
            <a:r>
              <a:rPr lang="zh-TW" altLang="en-US" dirty="0"/>
              <a:t>失敗一次扣</a:t>
            </a:r>
            <a:r>
              <a:rPr lang="en-US" altLang="zh-TW" dirty="0"/>
              <a:t>2</a:t>
            </a:r>
            <a:r>
              <a:rPr lang="zh-TW" altLang="en-US" dirty="0"/>
              <a:t>學分</a:t>
            </a:r>
            <a:endParaRPr lang="en-US" altLang="zh-TW" dirty="0"/>
          </a:p>
          <a:p>
            <a:r>
              <a:rPr lang="en-US" altLang="zh-TW" sz="1600" dirty="0">
                <a:latin typeface="+mn-ea"/>
              </a:rPr>
              <a:t>P.S.</a:t>
            </a:r>
            <a:r>
              <a:rPr lang="zh-TW" altLang="en-US" sz="1600" dirty="0">
                <a:latin typeface="+mn-ea"/>
              </a:rPr>
              <a:t>因失敗而重新破同一關不會再得到</a:t>
            </a:r>
            <a:r>
              <a:rPr lang="en-US" altLang="zh-TW" sz="1600" dirty="0">
                <a:latin typeface="+mn-ea"/>
              </a:rPr>
              <a:t>5</a:t>
            </a:r>
            <a:r>
              <a:rPr lang="zh-TW" altLang="en-US" sz="1600" dirty="0">
                <a:latin typeface="+mn-ea"/>
              </a:rPr>
              <a:t>學分</a:t>
            </a:r>
            <a:endParaRPr lang="en-US" altLang="zh-TW" sz="1600" dirty="0">
              <a:latin typeface="+mn-ea"/>
            </a:endParaRPr>
          </a:p>
          <a:p>
            <a:endParaRPr lang="en-US" altLang="zh-TW" dirty="0"/>
          </a:p>
          <a:p>
            <a:r>
              <a:rPr lang="zh-TW" altLang="en-US" dirty="0"/>
              <a:t>最高得分</a:t>
            </a:r>
            <a:r>
              <a:rPr lang="en-US" altLang="zh-TW" dirty="0"/>
              <a:t>25</a:t>
            </a:r>
            <a:r>
              <a:rPr lang="zh-TW" altLang="en-US" dirty="0"/>
              <a:t>學分</a:t>
            </a:r>
            <a:endParaRPr lang="en-US" altLang="zh-TW" dirty="0"/>
          </a:p>
          <a:p>
            <a:r>
              <a:rPr lang="zh-TW" altLang="en-US" dirty="0"/>
              <a:t>最低得分</a:t>
            </a:r>
            <a:r>
              <a:rPr lang="en-US" altLang="zh-TW" dirty="0"/>
              <a:t>0</a:t>
            </a:r>
            <a:r>
              <a:rPr lang="zh-TW" altLang="en-US" dirty="0"/>
              <a:t>學分</a:t>
            </a:r>
            <a:br>
              <a:rPr lang="en-US" altLang="zh-TW" dirty="0"/>
            </a:br>
            <a:r>
              <a:rPr lang="zh-TW" altLang="en-US" sz="1600" dirty="0"/>
              <a:t>不過得到</a:t>
            </a:r>
            <a:r>
              <a:rPr lang="en-US" altLang="zh-TW" sz="1600" dirty="0"/>
              <a:t>0</a:t>
            </a:r>
            <a:r>
              <a:rPr lang="zh-TW" altLang="en-US" sz="1600" dirty="0"/>
              <a:t>學分還是可以放暑假喔顆顆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607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196EA685-8FD1-43E5-98B9-D7EF1065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113" y="636105"/>
            <a:ext cx="8187071" cy="1600185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*操作方式</a:t>
            </a:r>
          </a:p>
        </p:txBody>
      </p:sp>
    </p:spTree>
    <p:extLst>
      <p:ext uri="{BB962C8B-B14F-4D97-AF65-F5344CB8AC3E}">
        <p14:creationId xmlns:p14="http://schemas.microsoft.com/office/powerpoint/2010/main" val="155889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60FA4936-D9E7-4F0E-886D-23AC553D9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450" y="502200"/>
            <a:ext cx="3236687" cy="585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37ECBEE-2995-4B5F-B06D-1439404364C9}"/>
              </a:ext>
            </a:extLst>
          </p:cNvPr>
          <p:cNvSpPr txBox="1"/>
          <p:nvPr/>
        </p:nvSpPr>
        <p:spPr>
          <a:xfrm>
            <a:off x="1392125" y="502443"/>
            <a:ext cx="315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遊戲畫面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796C931-AAAC-4A83-ACB3-546CC9C3043A}"/>
              </a:ext>
            </a:extLst>
          </p:cNvPr>
          <p:cNvCxnSpPr>
            <a:cxnSpLocks/>
          </p:cNvCxnSpPr>
          <p:nvPr/>
        </p:nvCxnSpPr>
        <p:spPr>
          <a:xfrm flipH="1" flipV="1">
            <a:off x="6239909" y="2491836"/>
            <a:ext cx="1327082" cy="2736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FD4EF01-DC0B-453C-B1EC-100ABBFDE050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6284355" y="3335786"/>
            <a:ext cx="2170532" cy="189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F5D4336-2473-421B-A88C-220F8D1255BE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6284355" y="4558380"/>
            <a:ext cx="2913612" cy="669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圓角矩形 8">
            <a:extLst>
              <a:ext uri="{FF2B5EF4-FFF2-40B4-BE49-F238E27FC236}">
                <a16:creationId xmlns:a16="http://schemas.microsoft.com/office/drawing/2014/main" id="{6A1A2ABC-3549-40FA-8B6B-A2ACAC3E6754}"/>
              </a:ext>
            </a:extLst>
          </p:cNvPr>
          <p:cNvSpPr/>
          <p:nvPr/>
        </p:nvSpPr>
        <p:spPr>
          <a:xfrm>
            <a:off x="3326296" y="1630018"/>
            <a:ext cx="2958059" cy="1023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+mn-ea"/>
              </a:rPr>
              <a:t>點擊</a:t>
            </a:r>
            <a:r>
              <a:rPr lang="en-US" altLang="zh-TW" dirty="0">
                <a:solidFill>
                  <a:schemeClr val="tx1"/>
                </a:solidFill>
                <a:latin typeface="+mn-ea"/>
              </a:rPr>
              <a:t>Start</a:t>
            </a:r>
            <a:r>
              <a:rPr lang="zh-TW" altLang="en-US" dirty="0">
                <a:solidFill>
                  <a:schemeClr val="tx1"/>
                </a:solidFill>
                <a:latin typeface="+mn-ea"/>
              </a:rPr>
              <a:t>會設立目標秒數</a:t>
            </a:r>
            <a:endParaRPr lang="en-US" altLang="zh-TW" dirty="0">
              <a:solidFill>
                <a:schemeClr val="tx1"/>
              </a:solidFill>
              <a:latin typeface="+mn-ea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+mn-ea"/>
              </a:rPr>
              <a:t>且計時器會開始。</a:t>
            </a:r>
          </a:p>
        </p:txBody>
      </p:sp>
      <p:sp>
        <p:nvSpPr>
          <p:cNvPr id="16" name="圓角矩形 13">
            <a:extLst>
              <a:ext uri="{FF2B5EF4-FFF2-40B4-BE49-F238E27FC236}">
                <a16:creationId xmlns:a16="http://schemas.microsoft.com/office/drawing/2014/main" id="{C23C4D47-FABA-4AC4-AC4F-2237EF15468A}"/>
              </a:ext>
            </a:extLst>
          </p:cNvPr>
          <p:cNvSpPr/>
          <p:nvPr/>
        </p:nvSpPr>
        <p:spPr>
          <a:xfrm>
            <a:off x="3326296" y="2951465"/>
            <a:ext cx="2958059" cy="7686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+mn-ea"/>
              </a:rPr>
              <a:t>點擊</a:t>
            </a:r>
            <a:r>
              <a:rPr lang="en-US" altLang="zh-TW" dirty="0">
                <a:solidFill>
                  <a:schemeClr val="tx1"/>
                </a:solidFill>
                <a:latin typeface="+mn-ea"/>
              </a:rPr>
              <a:t>Stop</a:t>
            </a:r>
            <a:r>
              <a:rPr lang="zh-TW" altLang="en-US" dirty="0">
                <a:solidFill>
                  <a:schemeClr val="tx1"/>
                </a:solidFill>
                <a:latin typeface="+mn-ea"/>
              </a:rPr>
              <a:t>可暫停計時器。</a:t>
            </a:r>
            <a:endParaRPr lang="en-US" altLang="zh-TW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圓角矩形 22">
            <a:extLst>
              <a:ext uri="{FF2B5EF4-FFF2-40B4-BE49-F238E27FC236}">
                <a16:creationId xmlns:a16="http://schemas.microsoft.com/office/drawing/2014/main" id="{5D560E47-ED57-4CCB-847F-BC9F9A8A64ED}"/>
              </a:ext>
            </a:extLst>
          </p:cNvPr>
          <p:cNvSpPr/>
          <p:nvPr/>
        </p:nvSpPr>
        <p:spPr>
          <a:xfrm>
            <a:off x="3326296" y="4046507"/>
            <a:ext cx="2958059" cy="10237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+mn-ea"/>
              </a:rPr>
              <a:t>如果目標秒數與計時器相等，即可點</a:t>
            </a:r>
            <a:r>
              <a:rPr lang="en-US" altLang="zh-TW" dirty="0">
                <a:solidFill>
                  <a:schemeClr val="tx1"/>
                </a:solidFill>
                <a:latin typeface="+mn-ea"/>
              </a:rPr>
              <a:t>Next</a:t>
            </a:r>
            <a:r>
              <a:rPr lang="zh-TW" altLang="en-US" dirty="0">
                <a:solidFill>
                  <a:schemeClr val="tx1"/>
                </a:solidFill>
                <a:latin typeface="+mn-ea"/>
              </a:rPr>
              <a:t>進入下一堂課。</a:t>
            </a:r>
            <a:endParaRPr lang="en-US" altLang="zh-TW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497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id="{A560EEC3-C6AC-4D1E-B003-2DE68C527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350" y="139700"/>
            <a:ext cx="3576525" cy="65786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37ECBEE-2995-4B5F-B06D-1439404364C9}"/>
              </a:ext>
            </a:extLst>
          </p:cNvPr>
          <p:cNvSpPr txBox="1"/>
          <p:nvPr/>
        </p:nvSpPr>
        <p:spPr>
          <a:xfrm>
            <a:off x="1392125" y="502443"/>
            <a:ext cx="315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通關畫面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F5D4336-2473-421B-A88C-220F8D1255B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284355" y="4747087"/>
            <a:ext cx="3342245" cy="586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圓角矩形 22">
            <a:extLst>
              <a:ext uri="{FF2B5EF4-FFF2-40B4-BE49-F238E27FC236}">
                <a16:creationId xmlns:a16="http://schemas.microsoft.com/office/drawing/2014/main" id="{5D560E47-ED57-4CCB-847F-BC9F9A8A64ED}"/>
              </a:ext>
            </a:extLst>
          </p:cNvPr>
          <p:cNvSpPr/>
          <p:nvPr/>
        </p:nvSpPr>
        <p:spPr>
          <a:xfrm>
            <a:off x="3771900" y="4423921"/>
            <a:ext cx="2512455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+mn-ea"/>
              </a:rPr>
              <a:t>點</a:t>
            </a:r>
            <a:r>
              <a:rPr lang="en-US" altLang="zh-TW" dirty="0">
                <a:solidFill>
                  <a:schemeClr val="tx1"/>
                </a:solidFill>
                <a:latin typeface="+mn-ea"/>
              </a:rPr>
              <a:t>Next</a:t>
            </a:r>
            <a:r>
              <a:rPr lang="zh-TW" altLang="en-US" dirty="0">
                <a:solidFill>
                  <a:schemeClr val="tx1"/>
                </a:solidFill>
                <a:latin typeface="+mn-ea"/>
              </a:rPr>
              <a:t>進入下一堂課。</a:t>
            </a:r>
            <a:endParaRPr lang="en-US" altLang="zh-TW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圓角矩形 8">
            <a:extLst>
              <a:ext uri="{FF2B5EF4-FFF2-40B4-BE49-F238E27FC236}">
                <a16:creationId xmlns:a16="http://schemas.microsoft.com/office/drawing/2014/main" id="{A553C892-C18B-4224-BBC8-70E0E72DB56E}"/>
              </a:ext>
            </a:extLst>
          </p:cNvPr>
          <p:cNvSpPr/>
          <p:nvPr/>
        </p:nvSpPr>
        <p:spPr>
          <a:xfrm>
            <a:off x="3326296" y="1630018"/>
            <a:ext cx="2958059" cy="8040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+mn-ea"/>
              </a:rPr>
              <a:t>若此處顯示*進入下一堂</a:t>
            </a:r>
            <a:r>
              <a:rPr lang="en-US" altLang="zh-TW" dirty="0">
                <a:solidFill>
                  <a:schemeClr val="tx1"/>
                </a:solidFill>
                <a:latin typeface="+mn-ea"/>
              </a:rPr>
              <a:t>*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33C9135-AE5F-4D32-9A67-0AFB4A85EE40}"/>
              </a:ext>
            </a:extLst>
          </p:cNvPr>
          <p:cNvCxnSpPr>
            <a:cxnSpLocks/>
          </p:cNvCxnSpPr>
          <p:nvPr/>
        </p:nvCxnSpPr>
        <p:spPr>
          <a:xfrm flipH="1">
            <a:off x="6284355" y="1201169"/>
            <a:ext cx="1513445" cy="819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A68686E-DA0C-473B-9FE9-1D76A47D84CD}"/>
              </a:ext>
            </a:extLst>
          </p:cNvPr>
          <p:cNvCxnSpPr>
            <a:cxnSpLocks/>
          </p:cNvCxnSpPr>
          <p:nvPr/>
        </p:nvCxnSpPr>
        <p:spPr>
          <a:xfrm flipH="1">
            <a:off x="4968651" y="2434079"/>
            <a:ext cx="1" cy="1883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92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37ECBEE-2995-4B5F-B06D-1439404364C9}"/>
              </a:ext>
            </a:extLst>
          </p:cNvPr>
          <p:cNvSpPr txBox="1"/>
          <p:nvPr/>
        </p:nvSpPr>
        <p:spPr>
          <a:xfrm>
            <a:off x="1392125" y="502443"/>
            <a:ext cx="315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失敗畫面</a:t>
            </a:r>
          </a:p>
        </p:txBody>
      </p:sp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295C9CED-330A-465B-8BCD-DC2D05064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930" y="502443"/>
            <a:ext cx="3154017" cy="5853113"/>
          </a:xfrm>
          <a:ln>
            <a:solidFill>
              <a:schemeClr val="tx1"/>
            </a:solidFill>
          </a:ln>
        </p:spPr>
      </p:pic>
      <p:sp>
        <p:nvSpPr>
          <p:cNvPr id="11" name="圓角矩形 5">
            <a:extLst>
              <a:ext uri="{FF2B5EF4-FFF2-40B4-BE49-F238E27FC236}">
                <a16:creationId xmlns:a16="http://schemas.microsoft.com/office/drawing/2014/main" id="{A6A99520-8FAB-42D6-9C0F-482D6D017FE0}"/>
              </a:ext>
            </a:extLst>
          </p:cNvPr>
          <p:cNvSpPr/>
          <p:nvPr/>
        </p:nvSpPr>
        <p:spPr>
          <a:xfrm>
            <a:off x="2425149" y="1459283"/>
            <a:ext cx="3251953" cy="926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計時器與目標時間不相同上方會顯示失敗</a:t>
            </a:r>
          </a:p>
        </p:txBody>
      </p:sp>
      <p:sp>
        <p:nvSpPr>
          <p:cNvPr id="13" name="圓角矩形 6">
            <a:extLst>
              <a:ext uri="{FF2B5EF4-FFF2-40B4-BE49-F238E27FC236}">
                <a16:creationId xmlns:a16="http://schemas.microsoft.com/office/drawing/2014/main" id="{0119088A-FB93-49BD-9349-AFF2B8504256}"/>
              </a:ext>
            </a:extLst>
          </p:cNvPr>
          <p:cNvSpPr/>
          <p:nvPr/>
        </p:nvSpPr>
        <p:spPr>
          <a:xfrm>
            <a:off x="2425149" y="3939676"/>
            <a:ext cx="3251954" cy="926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Again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重新遊玩上一關卡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D053693-374F-428E-8F50-B1CB63EA5E13}"/>
              </a:ext>
            </a:extLst>
          </p:cNvPr>
          <p:cNvCxnSpPr>
            <a:cxnSpLocks/>
          </p:cNvCxnSpPr>
          <p:nvPr/>
        </p:nvCxnSpPr>
        <p:spPr>
          <a:xfrm flipH="1">
            <a:off x="5724939" y="1467395"/>
            <a:ext cx="1782095" cy="242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50D2BA9-C063-4125-907E-F64E42A97115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5677103" y="4402730"/>
            <a:ext cx="3546412" cy="739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61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>
            <a:extLst>
              <a:ext uri="{FF2B5EF4-FFF2-40B4-BE49-F238E27FC236}">
                <a16:creationId xmlns:a16="http://schemas.microsoft.com/office/drawing/2014/main" id="{B301FE7D-9723-461C-8F14-F20C7765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113" y="636105"/>
            <a:ext cx="8187071" cy="1600185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*遊戲介紹</a:t>
            </a:r>
          </a:p>
        </p:txBody>
      </p:sp>
    </p:spTree>
    <p:extLst>
      <p:ext uri="{BB962C8B-B14F-4D97-AF65-F5344CB8AC3E}">
        <p14:creationId xmlns:p14="http://schemas.microsoft.com/office/powerpoint/2010/main" val="87788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57EF96-5914-4B26-B135-E532B004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020" y="3647941"/>
            <a:ext cx="8574157" cy="2196267"/>
          </a:xfrm>
        </p:spPr>
        <p:txBody>
          <a:bodyPr>
            <a:normAutofit/>
          </a:bodyPr>
          <a:lstStyle/>
          <a:p>
            <a:br>
              <a:rPr lang="zh-TW" altLang="en-US" sz="2000" dirty="0">
                <a:ea typeface="微軟正黑體" panose="020B0604030504040204" pitchFamily="34" charset="-120"/>
              </a:rPr>
            </a:br>
            <a:endParaRPr lang="zh-TW" altLang="en-US" sz="2000" dirty="0">
              <a:latin typeface="+mn-ea"/>
              <a:ea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4DC1E3-B4B6-4E5C-94A3-8CA6FCA5E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199" y="266700"/>
            <a:ext cx="3400425" cy="3162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03A22AB-33F9-4104-8BCC-2EFF5592F0A7}"/>
              </a:ext>
            </a:extLst>
          </p:cNvPr>
          <p:cNvSpPr txBox="1"/>
          <p:nvPr/>
        </p:nvSpPr>
        <p:spPr>
          <a:xfrm>
            <a:off x="3346173" y="3597439"/>
            <a:ext cx="5804451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+mn-ea"/>
              </a:rPr>
              <a:t>遊戲主要設計為讓玩家按秒數來得失學分</a:t>
            </a:r>
            <a:endParaRPr lang="en-US" altLang="zh-TW" sz="2000" dirty="0">
              <a:latin typeface="+mn-ea"/>
            </a:endParaRPr>
          </a:p>
          <a:p>
            <a:br>
              <a:rPr lang="en-US" altLang="zh-TW" sz="2000" dirty="0">
                <a:latin typeface="+mn-ea"/>
              </a:rPr>
            </a:br>
            <a:r>
              <a:rPr lang="zh-TW" altLang="en-US" sz="2000" dirty="0">
                <a:latin typeface="+mn-ea"/>
              </a:rPr>
              <a:t>玩家按下</a:t>
            </a:r>
            <a:r>
              <a:rPr lang="en-US" altLang="zh-TW" sz="2000" dirty="0">
                <a:latin typeface="+mn-ea"/>
              </a:rPr>
              <a:t>Start</a:t>
            </a:r>
            <a:br>
              <a:rPr lang="zh-TW" altLang="en-US" sz="2000" dirty="0"/>
            </a:br>
            <a:r>
              <a:rPr lang="zh-TW" altLang="en-US" sz="2000" dirty="0">
                <a:latin typeface="+mn-ea"/>
              </a:rPr>
              <a:t>計時器會從０開始並且不會停止</a:t>
            </a:r>
            <a:br>
              <a:rPr lang="en-US" altLang="zh-TW" sz="2000" dirty="0">
                <a:latin typeface="+mn-ea"/>
              </a:rPr>
            </a:br>
            <a:r>
              <a:rPr lang="zh-TW" altLang="en-US" sz="2000" dirty="0">
                <a:latin typeface="+mn-ea"/>
              </a:rPr>
              <a:t>玩家</a:t>
            </a:r>
            <a:r>
              <a:rPr lang="zh-TW" altLang="en-US" sz="2000" dirty="0"/>
              <a:t>按下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</a:t>
            </a:r>
            <a:br>
              <a:rPr lang="en-US" altLang="zh-TW" sz="2000" dirty="0"/>
            </a:br>
            <a:r>
              <a:rPr lang="zh-TW" altLang="en-US" sz="2000" dirty="0"/>
              <a:t>若計時器時間與目標秒數相等，就能過關獲得學分</a:t>
            </a:r>
            <a:br>
              <a:rPr lang="en-US" altLang="zh-TW" sz="2000" dirty="0"/>
            </a:br>
            <a:r>
              <a:rPr lang="zh-TW" altLang="en-US" sz="2000" dirty="0"/>
              <a:t>若不相等則失敗。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8DC3379-F789-44BF-BC91-431B10200725}"/>
              </a:ext>
            </a:extLst>
          </p:cNvPr>
          <p:cNvSpPr txBox="1"/>
          <p:nvPr/>
        </p:nvSpPr>
        <p:spPr>
          <a:xfrm>
            <a:off x="1392125" y="502443"/>
            <a:ext cx="315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遊戲玩法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198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42F8B9A4-933A-4579-8467-4420FEB9E2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103" y="502443"/>
            <a:ext cx="3266273" cy="58531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37ECBEE-2995-4B5F-B06D-1439404364C9}"/>
              </a:ext>
            </a:extLst>
          </p:cNvPr>
          <p:cNvSpPr txBox="1"/>
          <p:nvPr/>
        </p:nvSpPr>
        <p:spPr>
          <a:xfrm>
            <a:off x="1392125" y="502443"/>
            <a:ext cx="315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首頁畫面</a:t>
            </a:r>
          </a:p>
        </p:txBody>
      </p:sp>
      <p:sp>
        <p:nvSpPr>
          <p:cNvPr id="6" name="圓角矩形 22">
            <a:extLst>
              <a:ext uri="{FF2B5EF4-FFF2-40B4-BE49-F238E27FC236}">
                <a16:creationId xmlns:a16="http://schemas.microsoft.com/office/drawing/2014/main" id="{E166208B-456B-4A98-8F3C-39C1112E670C}"/>
              </a:ext>
            </a:extLst>
          </p:cNvPr>
          <p:cNvSpPr/>
          <p:nvPr/>
        </p:nvSpPr>
        <p:spPr>
          <a:xfrm>
            <a:off x="2969133" y="2665944"/>
            <a:ext cx="2520001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請輸入你的名字</a:t>
            </a:r>
          </a:p>
        </p:txBody>
      </p:sp>
      <p:sp>
        <p:nvSpPr>
          <p:cNvPr id="7" name="圓角矩形 23">
            <a:extLst>
              <a:ext uri="{FF2B5EF4-FFF2-40B4-BE49-F238E27FC236}">
                <a16:creationId xmlns:a16="http://schemas.microsoft.com/office/drawing/2014/main" id="{7C6FB2FF-1F83-494D-948C-EA783CD47618}"/>
              </a:ext>
            </a:extLst>
          </p:cNvPr>
          <p:cNvSpPr/>
          <p:nvPr/>
        </p:nvSpPr>
        <p:spPr>
          <a:xfrm>
            <a:off x="2969134" y="3429000"/>
            <a:ext cx="2520001" cy="7048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請輸入遊戲金鑰</a:t>
            </a:r>
            <a:endParaRPr lang="en-US" altLang="zh-TW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tx1"/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金鑰為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NPTUIM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圓角矩形 24">
            <a:extLst>
              <a:ext uri="{FF2B5EF4-FFF2-40B4-BE49-F238E27FC236}">
                <a16:creationId xmlns:a16="http://schemas.microsoft.com/office/drawing/2014/main" id="{0C6D5A6E-2258-471B-BEA7-69BE16F30EBF}"/>
              </a:ext>
            </a:extLst>
          </p:cNvPr>
          <p:cNvSpPr/>
          <p:nvPr/>
        </p:nvSpPr>
        <p:spPr>
          <a:xfrm>
            <a:off x="2969135" y="4413650"/>
            <a:ext cx="2520000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點擊開始上課就可以開始你的學分之戰囉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796C931-AAAC-4A83-ACB3-546CC9C3043A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5489134" y="2953976"/>
            <a:ext cx="1813366" cy="1179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FD4EF01-DC0B-453C-B1EC-100ABBFDE050}"/>
              </a:ext>
            </a:extLst>
          </p:cNvPr>
          <p:cNvCxnSpPr>
            <a:cxnSpLocks/>
          </p:cNvCxnSpPr>
          <p:nvPr/>
        </p:nvCxnSpPr>
        <p:spPr>
          <a:xfrm flipH="1" flipV="1">
            <a:off x="5469136" y="3831936"/>
            <a:ext cx="1744464" cy="90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F5D4336-2473-421B-A88C-220F8D1255BE}"/>
              </a:ext>
            </a:extLst>
          </p:cNvPr>
          <p:cNvCxnSpPr>
            <a:cxnSpLocks/>
          </p:cNvCxnSpPr>
          <p:nvPr/>
        </p:nvCxnSpPr>
        <p:spPr>
          <a:xfrm flipH="1" flipV="1">
            <a:off x="5489134" y="4819801"/>
            <a:ext cx="2575366" cy="507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1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37ECBEE-2995-4B5F-B06D-1439404364C9}"/>
              </a:ext>
            </a:extLst>
          </p:cNvPr>
          <p:cNvSpPr txBox="1"/>
          <p:nvPr/>
        </p:nvSpPr>
        <p:spPr>
          <a:xfrm>
            <a:off x="1392125" y="502443"/>
            <a:ext cx="315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課堂順序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BBB7030B-9622-4604-8D50-23D4385515A7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131" y="1306457"/>
            <a:ext cx="2121991" cy="3933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B373265-2FA3-4748-B11C-70D859F95AFE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46" y="1306457"/>
            <a:ext cx="2121991" cy="3933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6B93691-3F71-44AE-B1BC-57A8162DAD90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423" y="1306456"/>
            <a:ext cx="2121991" cy="3933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5C508A7-90F4-4F60-B231-311794CD23EA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500" y="1306456"/>
            <a:ext cx="2121991" cy="3933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圖片 20" descr="一張含有 螢幕擷取畫面 的圖片&#10;&#10;自動產生的描述">
            <a:extLst>
              <a:ext uri="{FF2B5EF4-FFF2-40B4-BE49-F238E27FC236}">
                <a16:creationId xmlns:a16="http://schemas.microsoft.com/office/drawing/2014/main" id="{8AD022C8-2D7E-4235-87BF-04818A70EE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75" y="1306456"/>
            <a:ext cx="2121991" cy="3933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7292799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225</Words>
  <Application>Microsoft Office PowerPoint</Application>
  <PresentationFormat>寬螢幕</PresentationFormat>
  <Paragraphs>44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Arial</vt:lpstr>
      <vt:lpstr>Gill Sans MT</vt:lpstr>
      <vt:lpstr>Impact</vt:lpstr>
      <vt:lpstr>Times New Roman</vt:lpstr>
      <vt:lpstr>徽章</vt:lpstr>
      <vt:lpstr>CBF106002郭丞哲 CBF106008李冠穎 </vt:lpstr>
      <vt:lpstr>*操作方式</vt:lpstr>
      <vt:lpstr>PowerPoint 簡報</vt:lpstr>
      <vt:lpstr>PowerPoint 簡報</vt:lpstr>
      <vt:lpstr>PowerPoint 簡報</vt:lpstr>
      <vt:lpstr>*遊戲介紹</vt:lpstr>
      <vt:lpstr> </vt:lpstr>
      <vt:lpstr>PowerPoint 簡報</vt:lpstr>
      <vt:lpstr>PowerPoint 簡報</vt:lpstr>
      <vt:lpstr>PowerPoint 簡報</vt:lpstr>
      <vt:lpstr>PowerPoint 簡報</vt:lpstr>
      <vt:lpstr>PowerPoint 簡報</vt:lpstr>
      <vt:lpstr>*學分計算方式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CBF106002郭丞哲 CBF106008李冠穎 </dc:title>
  <dc:creator>User</dc:creator>
  <cp:lastModifiedBy>User</cp:lastModifiedBy>
  <cp:revision>7</cp:revision>
  <dcterms:created xsi:type="dcterms:W3CDTF">2019-06-19T14:13:33Z</dcterms:created>
  <dcterms:modified xsi:type="dcterms:W3CDTF">2019-06-19T15:11:59Z</dcterms:modified>
</cp:coreProperties>
</file>