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D24FD-EA91-4922-AD6E-C35C77A4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F026CD-4D59-4560-9A58-C57874F1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7150B-16B5-4189-BC05-53CF99C6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744D6-E66B-46E7-BEEB-303BC939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8E7DB-D537-420B-94B2-DE022470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03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15534-9F73-4ADC-8B18-A822D526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0D1489-41DA-432D-83B2-FAD7DC2E6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696B8-263F-45F3-B322-1B7A5572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6AF9-5930-462B-9435-4988FDF4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CEAA7E-0710-4048-9214-23518EC5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8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69892C-CFB2-4689-9459-717363558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9A887C-9D44-4945-9BE2-41C4E50B6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D5714-E644-44F3-9656-5B60B522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93F821-B4E4-4B64-8C10-E9A28E7D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13809-ABA1-4765-BC05-47B9513A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2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444A8-0042-4BAE-AD6F-280ED696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D4754-1A6F-4E60-AA55-E5BB3E1F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29A9C-1B63-42E2-9CD3-D41A5C4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5115A-481A-4307-ABE6-D220D938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7EBA6-1B1A-465E-AC89-B6A1BE3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36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958DE-E321-4AE4-85A9-52323EA6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31356-2215-467C-A2FD-28D36A9E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82732-188A-4226-87B9-B73BF22E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32F65-070C-46C4-9208-A034D235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83544-0497-4C06-B27C-001407B6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6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34942-EC1C-494F-8462-152C876A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08BC-AB02-4601-A666-DBC89627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373462-B444-46B6-A708-CCA6C8F2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B5CB9-3F19-4432-AA34-AD2E3096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CED7C-0681-41F4-9628-CCE7EB1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A13494-9A67-4FCB-BA46-F65FAD37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64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EF8D0-0F3A-4672-BBFD-8E81C8F1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EFE24-6A01-4079-8A27-A55282E0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AF68F-3FD9-45B6-847A-E77F72B4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70C0C3-DA21-4D27-9139-6BDFBD086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68BFB4-5466-4303-B971-8F2DE7654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A83BAF-04A9-44E4-B57D-4AA73F82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52926D-8C35-461E-BCB4-1FFDEECE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DAB41E-5551-4C0A-978B-8350CA68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7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A5426-D6DB-47AD-99E0-DFBEE1CE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7307C2-6BF0-443B-BBCA-B81FF868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0112FF-2ED4-4E70-8FC2-F453BB93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827477-E250-4A2B-91B5-276D97B3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98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E5C769-2263-431F-AFED-4643BAE7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47CC49-E55E-4B2B-8C9D-CE9755E4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247EED-568F-444A-881E-1BA7830F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24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BFCA2-8DBD-4887-AF06-893757B2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88FA1-BC0C-4DD6-99B1-8FD63E89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32C9BF-5BC5-4573-B0F8-A597C55D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F8C41B-C9F0-4A7D-812B-4B1F1F6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FF11E-0834-4178-8A43-79F0C21E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2AB9B2-FA2E-4B8F-9392-729E4128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43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DA40D-956C-433E-8F0C-6EAF74D3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8F7E05-A73F-4941-9D37-D31ADB37A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3EC23C-C1A0-446C-8059-CB0969A9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460B1B-5AEB-46AC-B791-ED054D1A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66B479-ABCB-43FB-B0E9-ECD607C3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A3D99-C0C9-4436-A3D0-CD706FA6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11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8E1809-18BF-4433-A834-15A9E2E6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006F2B-5ABF-48BC-A3F7-3EDC0617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31EA1-85A5-46E7-AC00-785E3453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113B-913B-4F99-B165-0552EB8F0914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4CBFD-7F69-4D77-BB67-255DABBA7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F3D40-E9D8-4963-AE8E-1ED2F8026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B51B-3CEC-472B-BB9C-171FE8854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63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4414ED-188F-48C2-B9FB-E30F366D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19B06B-8898-49F2-B454-CB714FDB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1206</dc:creator>
  <cp:lastModifiedBy>1206</cp:lastModifiedBy>
  <cp:revision>2</cp:revision>
  <dcterms:created xsi:type="dcterms:W3CDTF">2021-04-19T18:24:12Z</dcterms:created>
  <dcterms:modified xsi:type="dcterms:W3CDTF">2021-04-19T21:56:02Z</dcterms:modified>
</cp:coreProperties>
</file>