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3748-493B-A04F-B4A6-A30E649A4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0666-4152-4347-BFB5-1B7731F2B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4C29-3B0A-174A-93B4-4A964B83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B122C-3455-B84F-A0DE-7FA7DBA7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D08C-94D4-A340-9ABB-A4C0E06C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2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F21E-3017-624F-9C68-827975ED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C480B-24D5-594A-989F-508B9ED4B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5774-DEB3-E94B-A414-E6F600E8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A801-A591-C543-A1DA-B780A33B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DE003-2202-CE47-8DED-F7A026E3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4A57B-E112-414E-86AF-FE44FE365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17E99-7937-2449-BFF6-602796870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C8A47-9CBF-E84F-BF04-F1A22FE1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9BAE1-9BE9-D544-A07F-BAAB0CB0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D9C6-1574-5E4B-BA66-51B03C88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5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C7FB-D813-304E-A12E-A6D9B8ED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EA9B-16C7-544A-9E0D-FE48E06EC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EF29-4AC1-2C45-A679-462AC815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9CE0-9FF7-0340-A5E2-B751F94F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4FBAF-332B-CA42-8972-64CF16AA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90BB-DAD8-984B-91E5-336BA7F4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8508B-411B-694F-9564-004942887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F7280-74BE-0E41-A542-4B6082AE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103F-92B4-2041-90AE-689E1B6E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4E46-BED3-5D4B-B4DC-F8EABCF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FA19-E103-1C48-B739-064FCB54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74AD-CF9C-9B41-90E5-502C85AEE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0835F-5879-4D47-877B-7D48AECAE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123AB-6E19-5D41-A91F-8A85A8D6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08FED-AD63-0A4D-90B4-139887B8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8C502-60BB-BA4A-B499-63BEC27E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018A-ACCC-D240-9060-83032AD7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6B8DE-A6D4-0949-AF08-F4E80AC4D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F394A-A069-4A4A-B78C-401BEED0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8258C-C322-9E40-9C70-253A1F531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9FC2B-554D-734E-BFA3-74CC7072E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43C34-2A49-9F43-84B6-F93F14F4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419D1-E61E-A94F-A59B-1C2100AE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28788-B0C4-9A48-BFC0-AB17B84F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4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F7C7-9EAA-AB4F-93B8-D6A14200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10EE6-5CA4-5048-8D31-261CFA25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D05F7-F6C2-914D-884F-BADAC28E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F05A5-9DC5-494D-8388-3C60E77E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9B9C2-1397-A845-88AB-E128C802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2A720-10F2-E44F-AF55-53F39994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715F9-09CE-F846-BEA2-E0604F82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8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37F-AD31-AC4C-AE26-1942E6F3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0F08-D437-154D-9806-D2114E568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A227C-BB6F-324A-8128-117350471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A824D-9AA9-BD49-80E5-97987C30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6D6BB-2B96-2C4A-9BCF-DDCD8E6D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BBF7-3037-654F-B1B4-D38A6EBA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7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0323-CF34-7748-BBF5-0D9CF830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32A26-8D9D-BE40-BB0E-52FD03E30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8D4B5-574C-5E41-B686-FE0FDEB2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30416-B3B8-2E43-AC08-FDD12FE4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0AF2-110F-BF41-ACFB-4E4B8EE40755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AA466-BEAC-4045-B8E4-287DFDA3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D1F4E-7538-584A-8A6B-91071789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9B1DA-CA09-4B40-96E7-0B0A8280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5479-7679-E941-9B8E-1D8E7DA7F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D0C9-E19C-9645-BEBB-AC46BB143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0AF2-110F-BF41-ACFB-4E4B8EE40755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F050C-ADC6-3A4D-92F3-2CC348771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9704-C2D1-CB4B-9DDC-7EFB5ADB4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E5F2C-01AC-DF46-BD62-1E0403E4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0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4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8.png"/><Relationship Id="rId28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7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D03578C-513C-0C43-974E-EEBC19D3053B}"/>
              </a:ext>
            </a:extLst>
          </p:cNvPr>
          <p:cNvSpPr/>
          <p:nvPr/>
        </p:nvSpPr>
        <p:spPr>
          <a:xfrm>
            <a:off x="2832257" y="48295"/>
            <a:ext cx="4183023" cy="667947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Before Measurement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A40F11-E969-4A4B-A9DA-DA00F9A554FE}"/>
              </a:ext>
            </a:extLst>
          </p:cNvPr>
          <p:cNvSpPr/>
          <p:nvPr/>
        </p:nvSpPr>
        <p:spPr>
          <a:xfrm>
            <a:off x="7992593" y="36933"/>
            <a:ext cx="4183023" cy="667947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After Measurement</a:t>
            </a:r>
          </a:p>
        </p:txBody>
      </p:sp>
      <p:pic>
        <p:nvPicPr>
          <p:cNvPr id="15" name="Graphic 14" descr="Merger with solid fill">
            <a:extLst>
              <a:ext uri="{FF2B5EF4-FFF2-40B4-BE49-F238E27FC236}">
                <a16:creationId xmlns:a16="http://schemas.microsoft.com/office/drawing/2014/main" id="{EEE18E2B-75EB-7C4D-BBFE-3B67BB2E8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45" y="2456079"/>
            <a:ext cx="2193477" cy="1731677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EE26B6E-F9D5-DD4A-921D-144FCDD50C2A}"/>
              </a:ext>
            </a:extLst>
          </p:cNvPr>
          <p:cNvSpPr/>
          <p:nvPr/>
        </p:nvSpPr>
        <p:spPr>
          <a:xfrm>
            <a:off x="3696336" y="3045001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3F351E7-BFF2-EE41-81DC-F79FA53CCF8E}"/>
              </a:ext>
            </a:extLst>
          </p:cNvPr>
          <p:cNvSpPr/>
          <p:nvPr/>
        </p:nvSpPr>
        <p:spPr>
          <a:xfrm>
            <a:off x="8954228" y="2996102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0C394F-F994-6D4F-93C9-F30DFB770898}"/>
              </a:ext>
            </a:extLst>
          </p:cNvPr>
          <p:cNvSpPr/>
          <p:nvPr/>
        </p:nvSpPr>
        <p:spPr>
          <a:xfrm>
            <a:off x="8968149" y="921063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F14786-78BF-184A-803B-C199D1DDD0AB}"/>
              </a:ext>
            </a:extLst>
          </p:cNvPr>
          <p:cNvSpPr/>
          <p:nvPr/>
        </p:nvSpPr>
        <p:spPr>
          <a:xfrm>
            <a:off x="3678039" y="924760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3D6B79-EBCC-2249-9CD8-E958DC3BE0CB}"/>
              </a:ext>
            </a:extLst>
          </p:cNvPr>
          <p:cNvSpPr/>
          <p:nvPr/>
        </p:nvSpPr>
        <p:spPr>
          <a:xfrm>
            <a:off x="3703424" y="5113075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433D5B10-C7B8-7241-9FE7-A9854479A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10" y="1797251"/>
            <a:ext cx="1292315" cy="1292315"/>
          </a:xfrm>
          <a:prstGeom prst="rect">
            <a:avLst/>
          </a:prstGeom>
        </p:spPr>
      </p:pic>
      <p:grpSp>
        <p:nvGrpSpPr>
          <p:cNvPr id="259" name="Group 258">
            <a:extLst>
              <a:ext uri="{FF2B5EF4-FFF2-40B4-BE49-F238E27FC236}">
                <a16:creationId xmlns:a16="http://schemas.microsoft.com/office/drawing/2014/main" id="{AB02A72A-EDE7-634E-A32F-472718811E0F}"/>
              </a:ext>
            </a:extLst>
          </p:cNvPr>
          <p:cNvGrpSpPr/>
          <p:nvPr/>
        </p:nvGrpSpPr>
        <p:grpSpPr>
          <a:xfrm>
            <a:off x="3675291" y="507142"/>
            <a:ext cx="2802167" cy="1450397"/>
            <a:chOff x="3293833" y="1224366"/>
            <a:chExt cx="2802167" cy="145039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6A21E2-123E-144F-97F2-79B66E040F09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5C6BF9-4CFA-7140-8395-B0AD465DA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5" name="Graphic 124" descr="Stopwatch with solid fill">
            <a:extLst>
              <a:ext uri="{FF2B5EF4-FFF2-40B4-BE49-F238E27FC236}">
                <a16:creationId xmlns:a16="http://schemas.microsoft.com/office/drawing/2014/main" id="{1A9BDEE7-FF55-0E4A-BCFE-2262FBF5F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3348" y="2606507"/>
            <a:ext cx="608748" cy="608748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EE87BB8-0AC7-9C4C-A21F-A0AC5D325258}"/>
              </a:ext>
            </a:extLst>
          </p:cNvPr>
          <p:cNvGrpSpPr/>
          <p:nvPr/>
        </p:nvGrpSpPr>
        <p:grpSpPr>
          <a:xfrm>
            <a:off x="3672791" y="3089566"/>
            <a:ext cx="2814183" cy="968025"/>
            <a:chOff x="2171629" y="1248055"/>
            <a:chExt cx="1879601" cy="884237"/>
          </a:xfrm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52B64ED3-F5F2-6E42-BAFB-C5C30D271831}"/>
                </a:ext>
              </a:extLst>
            </p:cNvPr>
            <p:cNvSpPr/>
            <p:nvPr/>
          </p:nvSpPr>
          <p:spPr>
            <a:xfrm>
              <a:off x="2171630" y="1460296"/>
              <a:ext cx="1879600" cy="654092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6F393EC-9795-D641-8592-719EF80DD17C}"/>
                </a:ext>
              </a:extLst>
            </p:cNvPr>
            <p:cNvSpPr/>
            <p:nvPr/>
          </p:nvSpPr>
          <p:spPr>
            <a:xfrm>
              <a:off x="2171629" y="1362865"/>
              <a:ext cx="1879600" cy="76047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9EED892-035C-A048-B671-CDB7249CA535}"/>
                </a:ext>
              </a:extLst>
            </p:cNvPr>
            <p:cNvSpPr/>
            <p:nvPr/>
          </p:nvSpPr>
          <p:spPr>
            <a:xfrm>
              <a:off x="2171629" y="1520687"/>
              <a:ext cx="1879600" cy="61160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980205DC-DB42-814E-99D0-C35DA304C60F}"/>
                </a:ext>
              </a:extLst>
            </p:cNvPr>
            <p:cNvSpPr/>
            <p:nvPr/>
          </p:nvSpPr>
          <p:spPr>
            <a:xfrm>
              <a:off x="2171629" y="1248055"/>
              <a:ext cx="1879600" cy="866334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FBA5FCD-937F-C34B-A3E4-64301EB6236B}"/>
              </a:ext>
            </a:extLst>
          </p:cNvPr>
          <p:cNvGrpSpPr/>
          <p:nvPr/>
        </p:nvGrpSpPr>
        <p:grpSpPr>
          <a:xfrm>
            <a:off x="3689360" y="342508"/>
            <a:ext cx="2810985" cy="1602917"/>
            <a:chOff x="2171629" y="1248055"/>
            <a:chExt cx="1879601" cy="884237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14B77CCE-EE48-C143-A0D4-15CB62017D20}"/>
                </a:ext>
              </a:extLst>
            </p:cNvPr>
            <p:cNvSpPr/>
            <p:nvPr/>
          </p:nvSpPr>
          <p:spPr>
            <a:xfrm>
              <a:off x="2171630" y="1460296"/>
              <a:ext cx="1879600" cy="654092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57DB93A4-DCF9-5B49-9E59-B6D27A76570E}"/>
                </a:ext>
              </a:extLst>
            </p:cNvPr>
            <p:cNvSpPr/>
            <p:nvPr/>
          </p:nvSpPr>
          <p:spPr>
            <a:xfrm>
              <a:off x="2171629" y="1362865"/>
              <a:ext cx="1879600" cy="76047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3171B32-E92A-F145-8431-252F6DFBFFBE}"/>
                </a:ext>
              </a:extLst>
            </p:cNvPr>
            <p:cNvSpPr/>
            <p:nvPr/>
          </p:nvSpPr>
          <p:spPr>
            <a:xfrm>
              <a:off x="2171629" y="1520687"/>
              <a:ext cx="1879600" cy="61160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A7BF4C25-08CE-964D-BB60-700C04A22BF8}"/>
                </a:ext>
              </a:extLst>
            </p:cNvPr>
            <p:cNvSpPr/>
            <p:nvPr/>
          </p:nvSpPr>
          <p:spPr>
            <a:xfrm>
              <a:off x="2171629" y="1248055"/>
              <a:ext cx="1879600" cy="866334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B56BBC8-F0C7-614D-8A9B-A70DA6B7C416}"/>
              </a:ext>
            </a:extLst>
          </p:cNvPr>
          <p:cNvGrpSpPr/>
          <p:nvPr/>
        </p:nvGrpSpPr>
        <p:grpSpPr>
          <a:xfrm>
            <a:off x="3689360" y="5839883"/>
            <a:ext cx="2796919" cy="290942"/>
            <a:chOff x="2171629" y="1248055"/>
            <a:chExt cx="1879601" cy="884237"/>
          </a:xfrm>
        </p:grpSpPr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E81DED80-B45D-8B41-B505-AA0419D50E38}"/>
                </a:ext>
              </a:extLst>
            </p:cNvPr>
            <p:cNvSpPr/>
            <p:nvPr/>
          </p:nvSpPr>
          <p:spPr>
            <a:xfrm>
              <a:off x="2171630" y="1460296"/>
              <a:ext cx="1879600" cy="654092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B759965-E59C-004A-94F6-3A93A27A8D85}"/>
                </a:ext>
              </a:extLst>
            </p:cNvPr>
            <p:cNvSpPr/>
            <p:nvPr/>
          </p:nvSpPr>
          <p:spPr>
            <a:xfrm>
              <a:off x="2171629" y="1362865"/>
              <a:ext cx="1879600" cy="76047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0B41230-5AAA-1543-8B4A-EFAE9896ACF8}"/>
                </a:ext>
              </a:extLst>
            </p:cNvPr>
            <p:cNvSpPr/>
            <p:nvPr/>
          </p:nvSpPr>
          <p:spPr>
            <a:xfrm>
              <a:off x="2171629" y="1520687"/>
              <a:ext cx="1879600" cy="611605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6C802A49-BFEF-9843-8AA8-2F7537A0C788}"/>
                </a:ext>
              </a:extLst>
            </p:cNvPr>
            <p:cNvSpPr/>
            <p:nvPr/>
          </p:nvSpPr>
          <p:spPr>
            <a:xfrm>
              <a:off x="2171629" y="1248055"/>
              <a:ext cx="1879600" cy="866334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F8DE376-095B-AE42-80C2-34BC4BE62671}"/>
                  </a:ext>
                </a:extLst>
              </p:cNvPr>
              <p:cNvSpPr txBox="1"/>
              <p:nvPr/>
            </p:nvSpPr>
            <p:spPr>
              <a:xfrm>
                <a:off x="1612357" y="2718031"/>
                <a:ext cx="9772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F8DE376-095B-AE42-80C2-34BC4BE6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357" y="2718031"/>
                <a:ext cx="977221" cy="369332"/>
              </a:xfrm>
              <a:prstGeom prst="rect">
                <a:avLst/>
              </a:prstGeom>
              <a:blipFill>
                <a:blip r:embed="rId8"/>
                <a:stretch>
                  <a:fillRect l="-5063" r="-8861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7" name="Graphic 196" descr="Add with solid fill">
            <a:extLst>
              <a:ext uri="{FF2B5EF4-FFF2-40B4-BE49-F238E27FC236}">
                <a16:creationId xmlns:a16="http://schemas.microsoft.com/office/drawing/2014/main" id="{6414DB32-9BFC-AA48-AC4A-4E482D5F69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2315" y="3207071"/>
            <a:ext cx="330710" cy="330710"/>
          </a:xfrm>
          <a:prstGeom prst="rect">
            <a:avLst/>
          </a:prstGeom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377A762-D0C3-FF46-A122-B1FC98EA6292}"/>
              </a:ext>
            </a:extLst>
          </p:cNvPr>
          <p:cNvGrpSpPr/>
          <p:nvPr/>
        </p:nvGrpSpPr>
        <p:grpSpPr>
          <a:xfrm>
            <a:off x="8950882" y="3618603"/>
            <a:ext cx="2796911" cy="413278"/>
            <a:chOff x="7433873" y="1626014"/>
            <a:chExt cx="1879600" cy="731239"/>
          </a:xfrm>
        </p:grpSpPr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1E91C42E-9A13-8E4C-B7F3-DD5AAE39AD3A}"/>
                </a:ext>
              </a:extLst>
            </p:cNvPr>
            <p:cNvSpPr/>
            <p:nvPr/>
          </p:nvSpPr>
          <p:spPr>
            <a:xfrm>
              <a:off x="7433873" y="1664395"/>
              <a:ext cx="1879600" cy="67626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00A966FF-A23C-4A4F-93BA-482DB5C053CF}"/>
                </a:ext>
              </a:extLst>
            </p:cNvPr>
            <p:cNvSpPr/>
            <p:nvPr/>
          </p:nvSpPr>
          <p:spPr>
            <a:xfrm>
              <a:off x="7433873" y="1715154"/>
              <a:ext cx="1879600" cy="64209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BAF3D246-E5EB-674F-BB97-300758A22E59}"/>
                </a:ext>
              </a:extLst>
            </p:cNvPr>
            <p:cNvSpPr/>
            <p:nvPr/>
          </p:nvSpPr>
          <p:spPr>
            <a:xfrm>
              <a:off x="7433873" y="1626014"/>
              <a:ext cx="1879600" cy="727326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Oval 203">
            <a:extLst>
              <a:ext uri="{FF2B5EF4-FFF2-40B4-BE49-F238E27FC236}">
                <a16:creationId xmlns:a16="http://schemas.microsoft.com/office/drawing/2014/main" id="{2A1BF2B9-00D5-124B-BFF6-687B98F636FE}"/>
              </a:ext>
            </a:extLst>
          </p:cNvPr>
          <p:cNvSpPr/>
          <p:nvPr/>
        </p:nvSpPr>
        <p:spPr>
          <a:xfrm>
            <a:off x="10649817" y="3736024"/>
            <a:ext cx="72000" cy="723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9EEDC9D-2262-044B-9A86-5EF3A6AEF713}"/>
              </a:ext>
            </a:extLst>
          </p:cNvPr>
          <p:cNvGrpSpPr/>
          <p:nvPr/>
        </p:nvGrpSpPr>
        <p:grpSpPr>
          <a:xfrm>
            <a:off x="8972472" y="1050756"/>
            <a:ext cx="2783776" cy="884577"/>
            <a:chOff x="7433873" y="562509"/>
            <a:chExt cx="1879600" cy="731239"/>
          </a:xfrm>
        </p:grpSpPr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05BCF52C-E7DC-DB4B-BFF8-CB124F1112FC}"/>
                </a:ext>
              </a:extLst>
            </p:cNvPr>
            <p:cNvSpPr/>
            <p:nvPr/>
          </p:nvSpPr>
          <p:spPr>
            <a:xfrm>
              <a:off x="7433873" y="600890"/>
              <a:ext cx="1879600" cy="67626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86D1DD0C-B7FB-B143-9C47-5281733636F3}"/>
                </a:ext>
              </a:extLst>
            </p:cNvPr>
            <p:cNvSpPr/>
            <p:nvPr/>
          </p:nvSpPr>
          <p:spPr>
            <a:xfrm>
              <a:off x="7433873" y="651649"/>
              <a:ext cx="1879600" cy="64209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800BEE6E-5FE6-DB4D-B728-E46EDF45B499}"/>
                </a:ext>
              </a:extLst>
            </p:cNvPr>
            <p:cNvSpPr/>
            <p:nvPr/>
          </p:nvSpPr>
          <p:spPr>
            <a:xfrm>
              <a:off x="7433873" y="562509"/>
              <a:ext cx="1879600" cy="727326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BF7F2AB-704C-8146-BCB0-418E106DD8B1}"/>
              </a:ext>
            </a:extLst>
          </p:cNvPr>
          <p:cNvGrpSpPr/>
          <p:nvPr/>
        </p:nvGrpSpPr>
        <p:grpSpPr>
          <a:xfrm>
            <a:off x="8968149" y="5995488"/>
            <a:ext cx="2779637" cy="129446"/>
            <a:chOff x="7433873" y="562509"/>
            <a:chExt cx="1879600" cy="731239"/>
          </a:xfrm>
        </p:grpSpPr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083A06E0-83E8-4243-8315-4CBC3731DE57}"/>
                </a:ext>
              </a:extLst>
            </p:cNvPr>
            <p:cNvSpPr/>
            <p:nvPr/>
          </p:nvSpPr>
          <p:spPr>
            <a:xfrm>
              <a:off x="7433873" y="600890"/>
              <a:ext cx="1879600" cy="67626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4E4F27E8-FDD7-454C-894A-B3024DB477C8}"/>
                </a:ext>
              </a:extLst>
            </p:cNvPr>
            <p:cNvSpPr/>
            <p:nvPr/>
          </p:nvSpPr>
          <p:spPr>
            <a:xfrm>
              <a:off x="7433873" y="651649"/>
              <a:ext cx="1879600" cy="642099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3586151A-0BC9-7949-85F4-60C2B9F0E157}"/>
                </a:ext>
              </a:extLst>
            </p:cNvPr>
            <p:cNvSpPr/>
            <p:nvPr/>
          </p:nvSpPr>
          <p:spPr>
            <a:xfrm>
              <a:off x="7433873" y="562509"/>
              <a:ext cx="1879600" cy="727326"/>
            </a:xfrm>
            <a:custGeom>
              <a:avLst/>
              <a:gdLst>
                <a:gd name="connsiteX0" fmla="*/ 0 w 1879600"/>
                <a:gd name="connsiteY0" fmla="*/ 473075 h 473075"/>
                <a:gd name="connsiteX1" fmla="*/ 111125 w 1879600"/>
                <a:gd name="connsiteY1" fmla="*/ 323850 h 473075"/>
                <a:gd name="connsiteX2" fmla="*/ 238125 w 1879600"/>
                <a:gd name="connsiteY2" fmla="*/ 403225 h 473075"/>
                <a:gd name="connsiteX3" fmla="*/ 349250 w 1879600"/>
                <a:gd name="connsiteY3" fmla="*/ 174625 h 473075"/>
                <a:gd name="connsiteX4" fmla="*/ 463550 w 1879600"/>
                <a:gd name="connsiteY4" fmla="*/ 317500 h 473075"/>
                <a:gd name="connsiteX5" fmla="*/ 587375 w 1879600"/>
                <a:gd name="connsiteY5" fmla="*/ 9525 h 473075"/>
                <a:gd name="connsiteX6" fmla="*/ 704850 w 1879600"/>
                <a:gd name="connsiteY6" fmla="*/ 165100 h 473075"/>
                <a:gd name="connsiteX7" fmla="*/ 822325 w 1879600"/>
                <a:gd name="connsiteY7" fmla="*/ 0 h 473075"/>
                <a:gd name="connsiteX8" fmla="*/ 942975 w 1879600"/>
                <a:gd name="connsiteY8" fmla="*/ 165100 h 473075"/>
                <a:gd name="connsiteX9" fmla="*/ 1047750 w 1879600"/>
                <a:gd name="connsiteY9" fmla="*/ 3175 h 473075"/>
                <a:gd name="connsiteX10" fmla="*/ 1171575 w 1879600"/>
                <a:gd name="connsiteY10" fmla="*/ 168275 h 473075"/>
                <a:gd name="connsiteX11" fmla="*/ 1285875 w 1879600"/>
                <a:gd name="connsiteY11" fmla="*/ 9525 h 473075"/>
                <a:gd name="connsiteX12" fmla="*/ 1409700 w 1879600"/>
                <a:gd name="connsiteY12" fmla="*/ 168275 h 473075"/>
                <a:gd name="connsiteX13" fmla="*/ 1527175 w 1879600"/>
                <a:gd name="connsiteY13" fmla="*/ 9525 h 473075"/>
                <a:gd name="connsiteX14" fmla="*/ 1651000 w 1879600"/>
                <a:gd name="connsiteY14" fmla="*/ 168275 h 473075"/>
                <a:gd name="connsiteX15" fmla="*/ 1758950 w 1879600"/>
                <a:gd name="connsiteY15" fmla="*/ 0 h 473075"/>
                <a:gd name="connsiteX16" fmla="*/ 1879600 w 1879600"/>
                <a:gd name="connsiteY16" fmla="*/ 168275 h 473075"/>
                <a:gd name="connsiteX17" fmla="*/ 1879600 w 1879600"/>
                <a:gd name="connsiteY17" fmla="*/ 168275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9600" h="473075">
                  <a:moveTo>
                    <a:pt x="0" y="473075"/>
                  </a:moveTo>
                  <a:cubicBezTo>
                    <a:pt x="35719" y="404283"/>
                    <a:pt x="71438" y="335492"/>
                    <a:pt x="111125" y="323850"/>
                  </a:cubicBezTo>
                  <a:cubicBezTo>
                    <a:pt x="150813" y="312208"/>
                    <a:pt x="198438" y="428096"/>
                    <a:pt x="238125" y="403225"/>
                  </a:cubicBezTo>
                  <a:cubicBezTo>
                    <a:pt x="277812" y="378354"/>
                    <a:pt x="311679" y="188913"/>
                    <a:pt x="349250" y="174625"/>
                  </a:cubicBezTo>
                  <a:cubicBezTo>
                    <a:pt x="386821" y="160337"/>
                    <a:pt x="423862" y="345017"/>
                    <a:pt x="463550" y="317500"/>
                  </a:cubicBezTo>
                  <a:cubicBezTo>
                    <a:pt x="503238" y="289983"/>
                    <a:pt x="547158" y="34925"/>
                    <a:pt x="587375" y="9525"/>
                  </a:cubicBezTo>
                  <a:cubicBezTo>
                    <a:pt x="627592" y="-15875"/>
                    <a:pt x="665692" y="166687"/>
                    <a:pt x="704850" y="165100"/>
                  </a:cubicBezTo>
                  <a:cubicBezTo>
                    <a:pt x="744008" y="163513"/>
                    <a:pt x="782638" y="0"/>
                    <a:pt x="822325" y="0"/>
                  </a:cubicBezTo>
                  <a:cubicBezTo>
                    <a:pt x="862012" y="0"/>
                    <a:pt x="905404" y="164571"/>
                    <a:pt x="942975" y="165100"/>
                  </a:cubicBezTo>
                  <a:cubicBezTo>
                    <a:pt x="980546" y="165629"/>
                    <a:pt x="1009650" y="2646"/>
                    <a:pt x="1047750" y="3175"/>
                  </a:cubicBezTo>
                  <a:cubicBezTo>
                    <a:pt x="1085850" y="3704"/>
                    <a:pt x="1131888" y="167217"/>
                    <a:pt x="1171575" y="168275"/>
                  </a:cubicBezTo>
                  <a:cubicBezTo>
                    <a:pt x="1211262" y="169333"/>
                    <a:pt x="1246188" y="9525"/>
                    <a:pt x="1285875" y="9525"/>
                  </a:cubicBezTo>
                  <a:cubicBezTo>
                    <a:pt x="1325562" y="9525"/>
                    <a:pt x="1369483" y="168275"/>
                    <a:pt x="1409700" y="168275"/>
                  </a:cubicBezTo>
                  <a:cubicBezTo>
                    <a:pt x="1449917" y="168275"/>
                    <a:pt x="1486958" y="9525"/>
                    <a:pt x="1527175" y="9525"/>
                  </a:cubicBezTo>
                  <a:cubicBezTo>
                    <a:pt x="1567392" y="9525"/>
                    <a:pt x="1612371" y="169862"/>
                    <a:pt x="1651000" y="168275"/>
                  </a:cubicBezTo>
                  <a:cubicBezTo>
                    <a:pt x="1689629" y="166688"/>
                    <a:pt x="1720850" y="0"/>
                    <a:pt x="1758950" y="0"/>
                  </a:cubicBezTo>
                  <a:cubicBezTo>
                    <a:pt x="1797050" y="0"/>
                    <a:pt x="1879600" y="168275"/>
                    <a:pt x="1879600" y="168275"/>
                  </a:cubicBezTo>
                  <a:lnTo>
                    <a:pt x="1879600" y="168275"/>
                  </a:ln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2" name="Graphic 241" descr="Database outline">
            <a:extLst>
              <a:ext uri="{FF2B5EF4-FFF2-40B4-BE49-F238E27FC236}">
                <a16:creationId xmlns:a16="http://schemas.microsoft.com/office/drawing/2014/main" id="{90AED016-DC90-784D-AE1F-9A18161815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470" y="3654379"/>
            <a:ext cx="914400" cy="914400"/>
          </a:xfrm>
          <a:prstGeom prst="rect">
            <a:avLst/>
          </a:prstGeom>
        </p:spPr>
      </p:pic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A716AC9-5B11-9449-A231-7608483A5E6C}"/>
              </a:ext>
            </a:extLst>
          </p:cNvPr>
          <p:cNvGrpSpPr/>
          <p:nvPr/>
        </p:nvGrpSpPr>
        <p:grpSpPr>
          <a:xfrm>
            <a:off x="3672792" y="2598323"/>
            <a:ext cx="2802167" cy="1450397"/>
            <a:chOff x="3293833" y="1224366"/>
            <a:chExt cx="2802167" cy="1450397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BB7CC46-94D8-944E-AF78-1EE94C74F1DC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CE69416-1CAF-A04E-943D-C8A7E1F8E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26D2462E-C300-DD4F-8B00-2B6D13275F17}"/>
              </a:ext>
            </a:extLst>
          </p:cNvPr>
          <p:cNvGrpSpPr/>
          <p:nvPr/>
        </p:nvGrpSpPr>
        <p:grpSpPr>
          <a:xfrm>
            <a:off x="3690059" y="4698455"/>
            <a:ext cx="2802167" cy="1450397"/>
            <a:chOff x="3293833" y="1224366"/>
            <a:chExt cx="2802167" cy="1450397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67E5339-61CD-4343-8149-6F599853AD2E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E47E5C07-D157-2747-8FD4-67A2CBF4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2" name="Graphic 271" descr="Medicine outline">
            <a:extLst>
              <a:ext uri="{FF2B5EF4-FFF2-40B4-BE49-F238E27FC236}">
                <a16:creationId xmlns:a16="http://schemas.microsoft.com/office/drawing/2014/main" id="{21F93119-D946-7847-B728-51E8CD9377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23099" y="2363863"/>
            <a:ext cx="689728" cy="689728"/>
          </a:xfrm>
          <a:prstGeom prst="rect">
            <a:avLst/>
          </a:prstGeom>
        </p:spPr>
      </p:pic>
      <p:pic>
        <p:nvPicPr>
          <p:cNvPr id="276" name="Graphic 275" descr="Checkmark with solid fill">
            <a:extLst>
              <a:ext uri="{FF2B5EF4-FFF2-40B4-BE49-F238E27FC236}">
                <a16:creationId xmlns:a16="http://schemas.microsoft.com/office/drawing/2014/main" id="{FBCE44AB-4273-FC4E-92CC-7FFA61356D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74959" y="2198205"/>
            <a:ext cx="366583" cy="366583"/>
          </a:xfrm>
          <a:prstGeom prst="rect">
            <a:avLst/>
          </a:prstGeom>
        </p:spPr>
      </p:pic>
      <p:grpSp>
        <p:nvGrpSpPr>
          <p:cNvPr id="279" name="Group 278">
            <a:extLst>
              <a:ext uri="{FF2B5EF4-FFF2-40B4-BE49-F238E27FC236}">
                <a16:creationId xmlns:a16="http://schemas.microsoft.com/office/drawing/2014/main" id="{E5E11D29-31B3-D64E-8C30-7C0BCB188342}"/>
              </a:ext>
            </a:extLst>
          </p:cNvPr>
          <p:cNvGrpSpPr/>
          <p:nvPr/>
        </p:nvGrpSpPr>
        <p:grpSpPr>
          <a:xfrm>
            <a:off x="8954081" y="507142"/>
            <a:ext cx="2802167" cy="1450397"/>
            <a:chOff x="3293833" y="1224366"/>
            <a:chExt cx="2802167" cy="1450397"/>
          </a:xfrm>
        </p:grpSpPr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20B404D-CC51-8947-BF31-0B8C97F55A8E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F17F711-EB88-3743-B45C-67CE6840D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1CC333D-F115-344E-8FAC-B78443AD4C7B}"/>
              </a:ext>
            </a:extLst>
          </p:cNvPr>
          <p:cNvGrpSpPr/>
          <p:nvPr/>
        </p:nvGrpSpPr>
        <p:grpSpPr>
          <a:xfrm>
            <a:off x="8951582" y="2598323"/>
            <a:ext cx="2802167" cy="1450397"/>
            <a:chOff x="3293833" y="1224366"/>
            <a:chExt cx="2802167" cy="1450397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E19B6A9-4BFD-574E-A09D-2A36E47F28B1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89CD207-4974-7047-B691-A8C4D0EC5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8F7BB34-0B21-DA45-9C84-4CD5CA9FD738}"/>
              </a:ext>
            </a:extLst>
          </p:cNvPr>
          <p:cNvGrpSpPr/>
          <p:nvPr/>
        </p:nvGrpSpPr>
        <p:grpSpPr>
          <a:xfrm>
            <a:off x="8968849" y="4698455"/>
            <a:ext cx="2802167" cy="1450397"/>
            <a:chOff x="3293833" y="1224366"/>
            <a:chExt cx="2802167" cy="1450397"/>
          </a:xfrm>
        </p:grpSpPr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F921913-19C8-6C4F-8574-AA96B3F0C89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33" y="1224366"/>
              <a:ext cx="0" cy="1450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A27E585-DC19-2B40-8693-AFD7F5ED8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35" y="2661555"/>
              <a:ext cx="2802165" cy="4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Graphic 64" descr="Medicine outline">
            <a:extLst>
              <a:ext uri="{FF2B5EF4-FFF2-40B4-BE49-F238E27FC236}">
                <a16:creationId xmlns:a16="http://schemas.microsoft.com/office/drawing/2014/main" id="{66665905-5EBF-EF4A-9DCC-832DCE029D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288273" y="235032"/>
            <a:ext cx="689728" cy="689728"/>
          </a:xfrm>
          <a:prstGeom prst="rect">
            <a:avLst/>
          </a:prstGeom>
        </p:spPr>
      </p:pic>
      <p:pic>
        <p:nvPicPr>
          <p:cNvPr id="66" name="Graphic 65" descr="Checkmark with solid fill">
            <a:extLst>
              <a:ext uri="{FF2B5EF4-FFF2-40B4-BE49-F238E27FC236}">
                <a16:creationId xmlns:a16="http://schemas.microsoft.com/office/drawing/2014/main" id="{BAAA9955-342C-7741-AFBC-9061E686FD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29512" y="36933"/>
            <a:ext cx="366583" cy="366583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B7B5287-758F-8B4E-AEE5-30612FC027DC}"/>
              </a:ext>
            </a:extLst>
          </p:cNvPr>
          <p:cNvSpPr/>
          <p:nvPr/>
        </p:nvSpPr>
        <p:spPr>
          <a:xfrm>
            <a:off x="8968149" y="5121374"/>
            <a:ext cx="2796920" cy="615678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1A2A464-04BB-884F-B04D-C1513B5127A1}"/>
                  </a:ext>
                </a:extLst>
              </p:cNvPr>
              <p:cNvSpPr txBox="1"/>
              <p:nvPr/>
            </p:nvSpPr>
            <p:spPr>
              <a:xfrm>
                <a:off x="4436288" y="6227833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1A2A464-04BB-884F-B04D-C1513B51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88" y="6227833"/>
                <a:ext cx="947313" cy="369332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2431966-16E1-BC4C-9C99-B769AFDE1488}"/>
                  </a:ext>
                </a:extLst>
              </p:cNvPr>
              <p:cNvSpPr txBox="1"/>
              <p:nvPr/>
            </p:nvSpPr>
            <p:spPr>
              <a:xfrm>
                <a:off x="9890703" y="6227833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2431966-16E1-BC4C-9C99-B769AFDE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703" y="6227833"/>
                <a:ext cx="947313" cy="369332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F2644B-24C4-174F-AA7D-9CC3B73FAEB1}"/>
                  </a:ext>
                </a:extLst>
              </p:cNvPr>
              <p:cNvSpPr txBox="1"/>
              <p:nvPr/>
            </p:nvSpPr>
            <p:spPr>
              <a:xfrm>
                <a:off x="2818669" y="5240426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F2644B-24C4-174F-AA7D-9CC3B73FA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69" y="5240426"/>
                <a:ext cx="947313" cy="369332"/>
              </a:xfrm>
              <a:prstGeom prst="rect">
                <a:avLst/>
              </a:prstGeom>
              <a:blipFill>
                <a:blip r:embed="rId21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271A30D-BB7A-3248-8C9C-814DB13DC909}"/>
                  </a:ext>
                </a:extLst>
              </p:cNvPr>
              <p:cNvSpPr txBox="1"/>
              <p:nvPr/>
            </p:nvSpPr>
            <p:spPr>
              <a:xfrm>
                <a:off x="8145640" y="5209446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271A30D-BB7A-3248-8C9C-814DB13DC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640" y="5209446"/>
                <a:ext cx="947313" cy="369332"/>
              </a:xfrm>
              <a:prstGeom prst="rect">
                <a:avLst/>
              </a:prstGeom>
              <a:blipFill>
                <a:blip r:embed="rId22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A28BE0-6942-224F-8C6F-64C82B5B009F}"/>
                  </a:ext>
                </a:extLst>
              </p:cNvPr>
              <p:cNvSpPr txBox="1"/>
              <p:nvPr/>
            </p:nvSpPr>
            <p:spPr>
              <a:xfrm>
                <a:off x="8145419" y="3132326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A28BE0-6942-224F-8C6F-64C82B5B0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419" y="3132326"/>
                <a:ext cx="947313" cy="369332"/>
              </a:xfrm>
              <a:prstGeom prst="rect">
                <a:avLst/>
              </a:prstGeom>
              <a:blipFill>
                <a:blip r:embed="rId23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A6DFD9-64B2-5A4B-8A68-F4F321CC4884}"/>
                  </a:ext>
                </a:extLst>
              </p:cNvPr>
              <p:cNvSpPr txBox="1"/>
              <p:nvPr/>
            </p:nvSpPr>
            <p:spPr>
              <a:xfrm>
                <a:off x="8110806" y="1040377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A6DFD9-64B2-5A4B-8A68-F4F321CC4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806" y="1040377"/>
                <a:ext cx="947313" cy="369332"/>
              </a:xfrm>
              <a:prstGeom prst="rect">
                <a:avLst/>
              </a:prstGeom>
              <a:blipFill>
                <a:blip r:embed="rId24"/>
                <a:stretch>
                  <a:fillRect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BA052A1-6608-3242-B5FD-3FB8FE97E41C}"/>
                  </a:ext>
                </a:extLst>
              </p:cNvPr>
              <p:cNvSpPr txBox="1"/>
              <p:nvPr/>
            </p:nvSpPr>
            <p:spPr>
              <a:xfrm>
                <a:off x="2818668" y="1076922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BA052A1-6608-3242-B5FD-3FB8FE97E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68" y="1076922"/>
                <a:ext cx="947313" cy="369332"/>
              </a:xfrm>
              <a:prstGeom prst="rect">
                <a:avLst/>
              </a:prstGeom>
              <a:blipFill>
                <a:blip r:embed="rId25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2B6626-8F04-9A49-B0DE-9F68ACA5411D}"/>
                  </a:ext>
                </a:extLst>
              </p:cNvPr>
              <p:cNvSpPr txBox="1"/>
              <p:nvPr/>
            </p:nvSpPr>
            <p:spPr>
              <a:xfrm>
                <a:off x="2853423" y="3137255"/>
                <a:ext cx="9473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2B6626-8F04-9A49-B0DE-9F68ACA54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423" y="3137255"/>
                <a:ext cx="947313" cy="369332"/>
              </a:xfrm>
              <a:prstGeom prst="rect">
                <a:avLst/>
              </a:prstGeom>
              <a:blipFill>
                <a:blip r:embed="rId26"/>
                <a:stretch>
                  <a:fillRect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70BB75BD-14AB-8248-85A5-0E9D2904430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100522" y="2902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6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36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Athanasios Demetri Pananos</dc:creator>
  <cp:lastModifiedBy>Athanasios Demetri Pananos</cp:lastModifiedBy>
  <cp:revision>29</cp:revision>
  <dcterms:created xsi:type="dcterms:W3CDTF">2021-08-08T14:31:19Z</dcterms:created>
  <dcterms:modified xsi:type="dcterms:W3CDTF">2021-08-13T01:58:48Z</dcterms:modified>
</cp:coreProperties>
</file>