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25" d="100"/>
          <a:sy n="125" d="100"/>
        </p:scale>
        <p:origin x="-6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10B44-1C3E-597B-4B3C-EF7966478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18F71-8BE9-0B61-D55D-99C8BAF47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4E558-E60F-AA4F-EEED-F1D982DF2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8204-6A94-3440-865F-A7A7C4E54806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D26CB-FDDA-FC7C-0737-BDCA8B10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94F84-B0CC-DDED-88F6-63BAEC1D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9DEE-C42C-5141-A0ED-BA4C29E85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7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13D88-7BFA-9593-9A01-DB3ADE180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D48D6-E941-5593-FC43-E9604BF7E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12273-7890-0107-E60E-E3FCCCEAC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8204-6A94-3440-865F-A7A7C4E54806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00B74-4470-B950-DAA1-62F4FCF70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833B7-2CC1-AA0E-FDC9-C37A91A2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9DEE-C42C-5141-A0ED-BA4C29E85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6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ED69E9-D280-097F-7533-5E1EB6E067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4CA4-8187-5C4F-ACC2-2637B917D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C51B7-F601-39AB-AAAC-F3F6DBA16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8204-6A94-3440-865F-A7A7C4E54806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E8D42-FB45-9B31-AEC6-256FC4283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2813C-6836-CB3F-FCA9-9C8DD1CA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9DEE-C42C-5141-A0ED-BA4C29E85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55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DC891-3A88-4CD1-BA20-A2412CA68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8F110-3323-C420-F4EA-E7B5600D5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6EC96-9C40-551D-19DE-54978E0A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8204-6A94-3440-865F-A7A7C4E54806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0E709-9EC3-55CD-C043-C25E2A6B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61F14-832D-CE77-A0C0-B1A0627BB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9DEE-C42C-5141-A0ED-BA4C29E85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0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32BC9-6CA0-5AA2-CD11-0AFD1C840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1C3D3-8FA9-3C0D-F2D5-2B6D31779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F0336-4BB0-275E-ABD8-8A6549C6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8204-6A94-3440-865F-A7A7C4E54806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12654-EC2D-3F73-3709-A12A5753B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66B5B-97E6-1EC2-DA21-F821EC9F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9DEE-C42C-5141-A0ED-BA4C29E85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9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F35EC-329C-6FB9-7875-B3BA1411D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882EF-E435-0CD4-7277-B131525D4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B05E7-214A-FA6F-6404-95DABAD5A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1102C-F77F-107D-E8F9-566FB8929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8204-6A94-3440-865F-A7A7C4E54806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98D59-15E8-2A31-89AA-05192C74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0D143-2514-1BE1-51E9-32EC0ACF5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9DEE-C42C-5141-A0ED-BA4C29E85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5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4C171-B112-020E-36BE-B62F49D10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6075A-1369-6A18-F5AF-090853FD4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E2058-1866-5FD0-7158-2CA15422D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C5F8F3-7550-A3DC-2522-0BB32588A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8A908A-1A22-3A32-40DB-CF28257B8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BFCE09-6800-A9DF-1DC2-F6EDEAB4D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8204-6A94-3440-865F-A7A7C4E54806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0A83B-7B26-6F6E-6B4D-E6AB2C233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1DCE2D-AF3D-3E5A-59A8-BC4646369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9DEE-C42C-5141-A0ED-BA4C29E85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1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6CF69-8FA5-3A16-360A-0B5C8343F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AE1CE9-8AAB-F97B-14BB-61CC2681D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8204-6A94-3440-865F-A7A7C4E54806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91459-8F46-5D67-79E3-8C8FA9448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20E5A-08FC-7856-DE25-659B0171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9DEE-C42C-5141-A0ED-BA4C29E85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4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2C8CDB-5610-3EF0-E75F-0C9F549A0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8204-6A94-3440-865F-A7A7C4E54806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BA6310-B178-31CE-66D5-A98A6596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135E8-6B17-9B97-064E-EF0C803D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9DEE-C42C-5141-A0ED-BA4C29E85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8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EFC20-60CD-1620-F898-4DB908FEF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1EB6C-635D-0DD4-A38B-5BDC1CF56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4A8A3-DBA6-8FC7-A4E4-38DD92ED6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E26E6-3C12-DF59-0D0A-EBAD738B6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8204-6A94-3440-865F-A7A7C4E54806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021CA-7B67-79E7-0057-DD6CCBE56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FB7F5-8385-2B52-24A0-C029D7DDD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9DEE-C42C-5141-A0ED-BA4C29E85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9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E7987-0F2E-622C-DEB6-72036020A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541BD-B085-6A20-2C29-191138E235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B9841-2049-6E0C-32F0-FB56B6870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E6536-6FFE-50A1-C19C-DCFC69607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8204-6A94-3440-865F-A7A7C4E54806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480E5-F19F-7AB1-EC42-697B92DBE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A2BC2-C89D-2A77-CB7D-713FD581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9DEE-C42C-5141-A0ED-BA4C29E85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0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FF539B-B56B-9DC9-C2A4-980B77406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1F653-A374-C941-3955-7057EAA3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6DF26-BC95-0032-6C65-75146FAA87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F8204-6A94-3440-865F-A7A7C4E54806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25851-6C04-F8B9-CFA0-1A002BE92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53116-BD98-0363-69C6-1AD22AF7F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89DEE-C42C-5141-A0ED-BA4C29E85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2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F6A8-EB95-DE7E-066D-44EF1CB9DD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51B76-0049-A8D3-22D6-BF603B7425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2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Man with solid fill">
            <a:extLst>
              <a:ext uri="{FF2B5EF4-FFF2-40B4-BE49-F238E27FC236}">
                <a16:creationId xmlns:a16="http://schemas.microsoft.com/office/drawing/2014/main" id="{7681C879-BF17-610C-6DF0-80E780ADE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0454" y="290383"/>
            <a:ext cx="914400" cy="9144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06E8B2-176C-CE59-3386-61B16485FD49}"/>
              </a:ext>
            </a:extLst>
          </p:cNvPr>
          <p:cNvCxnSpPr>
            <a:cxnSpLocks/>
          </p:cNvCxnSpPr>
          <p:nvPr/>
        </p:nvCxnSpPr>
        <p:spPr>
          <a:xfrm flipH="1">
            <a:off x="2966720" y="1322173"/>
            <a:ext cx="2499086" cy="11077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4A53D5-ABBF-EC25-A178-0FF8E3AFB08C}"/>
              </a:ext>
            </a:extLst>
          </p:cNvPr>
          <p:cNvCxnSpPr>
            <a:cxnSpLocks/>
          </p:cNvCxnSpPr>
          <p:nvPr/>
        </p:nvCxnSpPr>
        <p:spPr>
          <a:xfrm>
            <a:off x="5745892" y="1357183"/>
            <a:ext cx="0" cy="12006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Graphic 10" descr="Medicine with solid fill">
            <a:extLst>
              <a:ext uri="{FF2B5EF4-FFF2-40B4-BE49-F238E27FC236}">
                <a16:creationId xmlns:a16="http://schemas.microsoft.com/office/drawing/2014/main" id="{CB2C6EB5-7EB5-C3FA-F08C-0C0D58ACB7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92453" y="2429890"/>
            <a:ext cx="914400" cy="914400"/>
          </a:xfrm>
          <a:prstGeom prst="rect">
            <a:avLst/>
          </a:prstGeom>
        </p:spPr>
      </p:pic>
      <p:pic>
        <p:nvPicPr>
          <p:cNvPr id="14" name="Graphic 13" descr="Medicine outline">
            <a:extLst>
              <a:ext uri="{FF2B5EF4-FFF2-40B4-BE49-F238E27FC236}">
                <a16:creationId xmlns:a16="http://schemas.microsoft.com/office/drawing/2014/main" id="{BC5F0504-38CA-B317-FE40-7CA50F6221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34001" y="2582290"/>
            <a:ext cx="914400" cy="914400"/>
          </a:xfrm>
          <a:prstGeom prst="rect">
            <a:avLst/>
          </a:prstGeom>
        </p:spPr>
      </p:pic>
      <p:pic>
        <p:nvPicPr>
          <p:cNvPr id="15" name="Graphic 14" descr="Medicine outline">
            <a:extLst>
              <a:ext uri="{FF2B5EF4-FFF2-40B4-BE49-F238E27FC236}">
                <a16:creationId xmlns:a16="http://schemas.microsoft.com/office/drawing/2014/main" id="{CEF763F5-CBA4-E546-08F0-E9BA74B1C8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58159" y="2429890"/>
            <a:ext cx="914400" cy="9144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95F0D3-6343-4857-1447-01AE88B634BA}"/>
              </a:ext>
            </a:extLst>
          </p:cNvPr>
          <p:cNvCxnSpPr/>
          <p:nvPr/>
        </p:nvCxnSpPr>
        <p:spPr>
          <a:xfrm>
            <a:off x="3040037" y="3461680"/>
            <a:ext cx="1033849" cy="11368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526CA3-5A10-D2B1-CC8A-1C538D4B9356}"/>
              </a:ext>
            </a:extLst>
          </p:cNvPr>
          <p:cNvCxnSpPr>
            <a:cxnSpLocks/>
          </p:cNvCxnSpPr>
          <p:nvPr/>
        </p:nvCxnSpPr>
        <p:spPr>
          <a:xfrm flipH="1">
            <a:off x="1375994" y="3461680"/>
            <a:ext cx="1033849" cy="11368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D124A9-5CAA-747F-5387-4B45ED09F89A}"/>
              </a:ext>
            </a:extLst>
          </p:cNvPr>
          <p:cNvCxnSpPr>
            <a:cxnSpLocks/>
          </p:cNvCxnSpPr>
          <p:nvPr/>
        </p:nvCxnSpPr>
        <p:spPr>
          <a:xfrm>
            <a:off x="2689929" y="3496690"/>
            <a:ext cx="0" cy="12006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Graphic 18" descr="Medicine with solid fill">
            <a:extLst>
              <a:ext uri="{FF2B5EF4-FFF2-40B4-BE49-F238E27FC236}">
                <a16:creationId xmlns:a16="http://schemas.microsoft.com/office/drawing/2014/main" id="{132206A8-DEC7-4F69-D73B-61D8915955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32729" y="4886552"/>
            <a:ext cx="914400" cy="914400"/>
          </a:xfrm>
          <a:prstGeom prst="rect">
            <a:avLst/>
          </a:prstGeom>
        </p:spPr>
      </p:pic>
      <p:pic>
        <p:nvPicPr>
          <p:cNvPr id="20" name="Graphic 19" descr="Medicine outline">
            <a:extLst>
              <a:ext uri="{FF2B5EF4-FFF2-40B4-BE49-F238E27FC236}">
                <a16:creationId xmlns:a16="http://schemas.microsoft.com/office/drawing/2014/main" id="{EFE04D17-F69C-0EAF-2820-995E177A2D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9070" y="4886552"/>
            <a:ext cx="914400" cy="914400"/>
          </a:xfrm>
          <a:prstGeom prst="rect">
            <a:avLst/>
          </a:prstGeom>
        </p:spPr>
      </p:pic>
      <p:pic>
        <p:nvPicPr>
          <p:cNvPr id="21" name="Graphic 20" descr="Medicine outline">
            <a:extLst>
              <a:ext uri="{FF2B5EF4-FFF2-40B4-BE49-F238E27FC236}">
                <a16:creationId xmlns:a16="http://schemas.microsoft.com/office/drawing/2014/main" id="{3754C45C-1C68-9194-68BA-652DA173BA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97004" y="4849756"/>
            <a:ext cx="914400" cy="91440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54911C-CB9B-F07A-2BAB-929EBCD0F2B6}"/>
              </a:ext>
            </a:extLst>
          </p:cNvPr>
          <p:cNvCxnSpPr>
            <a:cxnSpLocks/>
          </p:cNvCxnSpPr>
          <p:nvPr/>
        </p:nvCxnSpPr>
        <p:spPr>
          <a:xfrm>
            <a:off x="6025979" y="1315237"/>
            <a:ext cx="2499086" cy="11077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065962-C08D-7B2B-ABAB-0D6D01C6A997}"/>
              </a:ext>
            </a:extLst>
          </p:cNvPr>
          <p:cNvCxnSpPr/>
          <p:nvPr/>
        </p:nvCxnSpPr>
        <p:spPr>
          <a:xfrm>
            <a:off x="8985146" y="3560534"/>
            <a:ext cx="1033849" cy="11368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F5963A-E87F-7206-42BD-FB41ED647649}"/>
              </a:ext>
            </a:extLst>
          </p:cNvPr>
          <p:cNvCxnSpPr>
            <a:cxnSpLocks/>
          </p:cNvCxnSpPr>
          <p:nvPr/>
        </p:nvCxnSpPr>
        <p:spPr>
          <a:xfrm flipH="1">
            <a:off x="7321103" y="3560534"/>
            <a:ext cx="1033849" cy="11368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858C3B-6E4C-4AFC-7716-A586AF77DC14}"/>
              </a:ext>
            </a:extLst>
          </p:cNvPr>
          <p:cNvCxnSpPr>
            <a:cxnSpLocks/>
          </p:cNvCxnSpPr>
          <p:nvPr/>
        </p:nvCxnSpPr>
        <p:spPr>
          <a:xfrm>
            <a:off x="8635038" y="3595544"/>
            <a:ext cx="0" cy="12006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Graphic 27" descr="Medicine outline">
            <a:extLst>
              <a:ext uri="{FF2B5EF4-FFF2-40B4-BE49-F238E27FC236}">
                <a16:creationId xmlns:a16="http://schemas.microsoft.com/office/drawing/2014/main" id="{8B809CCA-6695-6B05-1154-F0CBAC5133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43310" y="4950396"/>
            <a:ext cx="914400" cy="914400"/>
          </a:xfrm>
          <a:prstGeom prst="rect">
            <a:avLst/>
          </a:prstGeom>
        </p:spPr>
      </p:pic>
      <p:pic>
        <p:nvPicPr>
          <p:cNvPr id="29" name="Graphic 28" descr="Medicine outline">
            <a:extLst>
              <a:ext uri="{FF2B5EF4-FFF2-40B4-BE49-F238E27FC236}">
                <a16:creationId xmlns:a16="http://schemas.microsoft.com/office/drawing/2014/main" id="{C38FA50F-1E1A-82CF-087B-AADAC9975F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81244" y="4913600"/>
            <a:ext cx="914400" cy="9144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BABD439-C6B8-B989-E348-00A1BF9C95C9}"/>
              </a:ext>
            </a:extLst>
          </p:cNvPr>
          <p:cNvCxnSpPr>
            <a:cxnSpLocks/>
          </p:cNvCxnSpPr>
          <p:nvPr/>
        </p:nvCxnSpPr>
        <p:spPr>
          <a:xfrm>
            <a:off x="6067992" y="3557379"/>
            <a:ext cx="561133" cy="11368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CBAC9B-FF03-6B1B-FF89-ECB0566EF968}"/>
              </a:ext>
            </a:extLst>
          </p:cNvPr>
          <p:cNvCxnSpPr>
            <a:cxnSpLocks/>
          </p:cNvCxnSpPr>
          <p:nvPr/>
        </p:nvCxnSpPr>
        <p:spPr>
          <a:xfrm flipH="1">
            <a:off x="4885863" y="3557379"/>
            <a:ext cx="551935" cy="11368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5113005-3B58-8590-8425-9B87676EE133}"/>
              </a:ext>
            </a:extLst>
          </p:cNvPr>
          <p:cNvCxnSpPr>
            <a:cxnSpLocks/>
          </p:cNvCxnSpPr>
          <p:nvPr/>
        </p:nvCxnSpPr>
        <p:spPr>
          <a:xfrm>
            <a:off x="5717884" y="3592389"/>
            <a:ext cx="0" cy="12006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Graphic 32" descr="Medicine outline">
            <a:extLst>
              <a:ext uri="{FF2B5EF4-FFF2-40B4-BE49-F238E27FC236}">
                <a16:creationId xmlns:a16="http://schemas.microsoft.com/office/drawing/2014/main" id="{AB4EA367-97ED-E3B2-A6E4-D1BC6993E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58159" y="4950396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2AC9FD3-99AE-B90E-0F7F-949DD6FEA7EC}"/>
              </a:ext>
            </a:extLst>
          </p:cNvPr>
          <p:cNvSpPr txBox="1"/>
          <p:nvPr/>
        </p:nvSpPr>
        <p:spPr>
          <a:xfrm>
            <a:off x="5557932" y="5122290"/>
            <a:ext cx="138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082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Athanasios Demetri Pananos</dc:creator>
  <cp:lastModifiedBy>Athanasios Demetri Pananos</cp:lastModifiedBy>
  <cp:revision>1</cp:revision>
  <dcterms:created xsi:type="dcterms:W3CDTF">2022-10-14T00:21:47Z</dcterms:created>
  <dcterms:modified xsi:type="dcterms:W3CDTF">2022-10-14T00:37:22Z</dcterms:modified>
</cp:coreProperties>
</file>