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9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70" r:id="rId16"/>
    <p:sldId id="269" r:id="rId17"/>
    <p:sldId id="28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82B0EC-7B29-4703-8A4B-8516DB7DDBD8}" type="datetimeFigureOut">
              <a:rPr lang="en-US"/>
              <a:pPr>
                <a:defRPr/>
              </a:pPr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8B7B639-772A-4769-9188-69BB6EC5F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B639-772A-4769-9188-69BB6EC5FF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#8892BF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0BEE56-609A-4502-8565-82AFC25170A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A5C0E-F027-41D7-A961-9D43E9430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5C50-3B52-4F5D-BA90-795C55A3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86D37-580B-410D-A30E-37C1F3835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0300-9F46-4A1E-AB1C-7895F3156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6140-1BD3-4E22-BD35-7AB478D93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C654F-BB99-486C-A9D9-9A0E77494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DF95-4DFC-40B8-A162-150EADB6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E0B5-3395-4516-AB98-65B189F50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C97D7-CCC3-459E-B6CB-A8BAAABA6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606C-C287-4F16-9D06-428484129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DB60-726A-42A4-820E-AD5E86B12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40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E3477A1B-0983-4572-A941-AD0FF1D2B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eeasylear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hyperlink" Target="https://developer.mozilla.org/en-US/docs/Learn/C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625" y="3429000"/>
            <a:ext cx="8072438" cy="1752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EASYLEARN ACADEMY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hlinkClick r:id="rId2"/>
              </a:rPr>
              <a:t>theeasylearn@gmail.com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spc="300" dirty="0" smtClean="0">
                <a:solidFill>
                  <a:srgbClr val="002060"/>
                </a:solidFill>
              </a:rPr>
              <a:t>Created </a:t>
            </a:r>
            <a:r>
              <a:rPr lang="en-US" sz="2400" u="sng" spc="300" dirty="0">
                <a:solidFill>
                  <a:srgbClr val="002060"/>
                </a:solidFill>
              </a:rPr>
              <a:t>by :- </a:t>
            </a:r>
            <a:r>
              <a:rPr lang="en-US" sz="2400" u="sng" spc="300" dirty="0" err="1">
                <a:solidFill>
                  <a:srgbClr val="002060"/>
                </a:solidFill>
              </a:rPr>
              <a:t>Ankit</a:t>
            </a:r>
            <a:r>
              <a:rPr lang="en-US" sz="2400" u="sng" spc="300" dirty="0">
                <a:solidFill>
                  <a:srgbClr val="002060"/>
                </a:solidFill>
              </a:rPr>
              <a:t> M </a:t>
            </a:r>
            <a:r>
              <a:rPr lang="en-US" sz="2400" u="sng" spc="300" dirty="0" smtClean="0">
                <a:solidFill>
                  <a:srgbClr val="002060"/>
                </a:solidFill>
              </a:rPr>
              <a:t>Patel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spc="300" dirty="0" smtClean="0">
                <a:solidFill>
                  <a:srgbClr val="002060"/>
                </a:solidFill>
              </a:rPr>
              <a:t>WWW.THEEASYLEARNACADEMY.COM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spc="300" dirty="0" smtClean="0">
                <a:solidFill>
                  <a:srgbClr val="002060"/>
                </a:solidFill>
              </a:rPr>
              <a:t>CONTACT NO : 9662512857</a:t>
            </a:r>
            <a:endParaRPr lang="en-US" sz="2400" u="sng" spc="3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357298"/>
            <a:ext cx="8143900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</a:t>
            </a:r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sz="4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SHEET)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Internal Style Sheet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569325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FF0000"/>
                </a:solidFill>
              </a:rPr>
              <a:t>An internal style sheet should be used when a single document has a unique style.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You define internal styles in the head section of an HTML page, by using the &lt;style&gt; tag, like this: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&lt;head&gt;</a:t>
            </a:r>
            <a:br>
              <a:rPr lang="en-US" sz="2000" smtClean="0"/>
            </a:br>
            <a:r>
              <a:rPr lang="en-US" sz="2000" smtClean="0"/>
              <a:t>&lt;style type="text/css"&gt;</a:t>
            </a:r>
            <a:br>
              <a:rPr lang="en-US" sz="2000" smtClean="0"/>
            </a:br>
            <a:r>
              <a:rPr lang="en-US" sz="2000" smtClean="0"/>
              <a:t>hr {color:sienna;}</a:t>
            </a:r>
            <a:br>
              <a:rPr lang="en-US" sz="2000" smtClean="0"/>
            </a:br>
            <a:r>
              <a:rPr lang="en-US" sz="2000" smtClean="0"/>
              <a:t>p {margin-left:20px;}</a:t>
            </a:r>
            <a:br>
              <a:rPr lang="en-US" sz="2000" smtClean="0"/>
            </a:br>
            <a:r>
              <a:rPr lang="en-US" sz="2000" smtClean="0"/>
              <a:t>body {background-image:url("images/back40.gif");}</a:t>
            </a:r>
            <a:br>
              <a:rPr lang="en-US" sz="2000" smtClean="0"/>
            </a:br>
            <a:r>
              <a:rPr lang="en-US" sz="2000" smtClean="0"/>
              <a:t>&lt;/style&gt;</a:t>
            </a:r>
            <a:br>
              <a:rPr lang="en-US" sz="2000" smtClean="0"/>
            </a:br>
            <a:r>
              <a:rPr lang="en-US" sz="2000" smtClean="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it allow reuse of style within only single page.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So one need to repeat same style in multiple pages.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On need to change all the style in all pages if changes required in styles.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External Style Sheet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An external style sheet is good to use when the style is applied to many pages.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With an external style sheet, you can change the look of an entire Web site by changing one file.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Each page must link to the style sheet using the &lt;link&gt; tag.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&lt;link&gt; tag must be used inside the head section like following.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&lt;head&gt;</a:t>
            </a:r>
            <a:br>
              <a:rPr lang="en-US" sz="2000" smtClean="0"/>
            </a:br>
            <a:r>
              <a:rPr lang="en-US" sz="2000" b="1" smtClean="0">
                <a:solidFill>
                  <a:srgbClr val="FF0000"/>
                </a:solidFill>
              </a:rPr>
              <a:t>&lt;link rel="stylesheet" type="text/css" href="mystyle.css" /&gt;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An external style sheet can be written in any text editor.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file should not contain any html tags.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external style sheet should be saved with a .css extension.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smtClean="0"/>
              <a:t>Multiple Styles Will Cascade into One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800" smtClean="0"/>
              <a:t>Generally styles will "cascade" into a new "virtual" style sheet by the following rules, where number four has the highest priority:</a:t>
            </a:r>
          </a:p>
          <a:p>
            <a:pPr marL="895350" lvl="1" indent="-4381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300" smtClean="0"/>
              <a:t>Inline style (inside an HTML element) </a:t>
            </a:r>
          </a:p>
          <a:p>
            <a:pPr marL="895350" lvl="1" indent="-4381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300" smtClean="0"/>
              <a:t>Internal style sheet (in the head section) </a:t>
            </a:r>
          </a:p>
          <a:p>
            <a:pPr marL="895350" lvl="1" indent="-4381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300" smtClean="0"/>
              <a:t>External style sheet </a:t>
            </a:r>
          </a:p>
          <a:p>
            <a:pPr marL="895350" lvl="1" indent="-4381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300" b="1" smtClean="0"/>
              <a:t>Browser default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800" smtClean="0"/>
              <a:t>So, an inline style (inside an HTML element) has the highest priority.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800" smtClean="0"/>
              <a:t>It means that it will override a style defined inside the &lt;head&gt; tag, or in an external style sheet, or in a browser (a default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media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Media query is CSS code block which will conditionally execute depending upon the size of the screen.</a:t>
            </a:r>
          </a:p>
          <a:p>
            <a:pPr algn="just"/>
            <a:r>
              <a:rPr lang="en-US" dirty="0" smtClean="0"/>
              <a:t>Media query has different code block for different screen size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To use media query, most we use snippets.</a:t>
            </a:r>
          </a:p>
          <a:p>
            <a:pPr algn="just"/>
            <a:r>
              <a:rPr lang="en-IN" dirty="0" err="1" smtClean="0"/>
              <a:t>Sinppets</a:t>
            </a:r>
            <a:r>
              <a:rPr lang="en-IN" dirty="0" smtClean="0"/>
              <a:t> means ready made code block we need to use frequently.</a:t>
            </a:r>
          </a:p>
          <a:p>
            <a:pPr algn="just"/>
            <a:r>
              <a:rPr lang="en-IN" dirty="0" smtClean="0"/>
              <a:t>Instead of developing same code again &amp; again we generally copy paste it </a:t>
            </a:r>
            <a:r>
              <a:rPr lang="en-IN" smtClean="0"/>
              <a:t>into project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Pseudo 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smtClean="0"/>
              <a:t>There are certain predefined classes in CSS which will be applied to certain type elements automatically when particular event occur.</a:t>
            </a:r>
          </a:p>
          <a:p>
            <a:pPr algn="just">
              <a:lnSpc>
                <a:spcPct val="90000"/>
              </a:lnSpc>
            </a:pPr>
            <a:r>
              <a:rPr lang="en-US" sz="2800" smtClean="0"/>
              <a:t>Such a classes are called Pseudo Classes in css.</a:t>
            </a:r>
          </a:p>
          <a:p>
            <a:pPr algn="just">
              <a:lnSpc>
                <a:spcPct val="90000"/>
              </a:lnSpc>
            </a:pPr>
            <a:r>
              <a:rPr lang="en-US" sz="2800" smtClean="0"/>
              <a:t> it is mainly used to apply various style to hyperlinks in webpage.</a:t>
            </a:r>
          </a:p>
          <a:p>
            <a:pPr algn="just">
              <a:lnSpc>
                <a:spcPct val="90000"/>
              </a:lnSpc>
            </a:pPr>
            <a:r>
              <a:rPr lang="en-US" sz="2800" smtClean="0"/>
              <a:t>Using it one can change style of visited, active, hovered hyperlinks.</a:t>
            </a:r>
          </a:p>
          <a:p>
            <a:pPr algn="just">
              <a:lnSpc>
                <a:spcPct val="90000"/>
              </a:lnSpc>
            </a:pPr>
            <a:r>
              <a:rPr lang="en-US" sz="2800" smtClean="0"/>
              <a:t>Let us see them in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of pseudo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dirty="0" smtClean="0"/>
              <a:t>a: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/>
              <a:t>ink</a:t>
            </a:r>
            <a:r>
              <a:rPr lang="en-US" dirty="0" smtClean="0"/>
              <a:t> – a:link pseudo class will be applied to a tag with </a:t>
            </a:r>
            <a:r>
              <a:rPr lang="en-US" dirty="0" err="1" smtClean="0"/>
              <a:t>href</a:t>
            </a:r>
            <a:r>
              <a:rPr lang="en-US" dirty="0" smtClean="0"/>
              <a:t> attribute in webpage.</a:t>
            </a:r>
            <a:endParaRPr lang="en-US" b="1" dirty="0" smtClean="0"/>
          </a:p>
          <a:p>
            <a:pPr algn="just">
              <a:lnSpc>
                <a:spcPct val="90000"/>
              </a:lnSpc>
            </a:pPr>
            <a:r>
              <a:rPr lang="en-US" b="1" dirty="0" smtClean="0"/>
              <a:t>a: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isited</a:t>
            </a:r>
            <a:r>
              <a:rPr lang="en-US" dirty="0" smtClean="0"/>
              <a:t> – a:visited pseudo class will be applied only to visited hyperlink</a:t>
            </a:r>
            <a:endParaRPr lang="en-US" b="1" dirty="0" smtClean="0"/>
          </a:p>
          <a:p>
            <a:pPr algn="just">
              <a:lnSpc>
                <a:spcPct val="90000"/>
              </a:lnSpc>
            </a:pPr>
            <a:r>
              <a:rPr lang="en-US" b="1" dirty="0" smtClean="0"/>
              <a:t>a: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/>
              <a:t>over</a:t>
            </a:r>
            <a:r>
              <a:rPr lang="en-US" dirty="0" smtClean="0"/>
              <a:t> – a:hover applies only when user moves mouse on hyperlink text or image</a:t>
            </a:r>
            <a:endParaRPr lang="en-US" b="1" dirty="0" smtClean="0"/>
          </a:p>
          <a:p>
            <a:pPr algn="just">
              <a:lnSpc>
                <a:spcPct val="90000"/>
              </a:lnSpc>
            </a:pPr>
            <a:r>
              <a:rPr lang="en-US" b="1" dirty="0" smtClean="0"/>
              <a:t>a: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ctive</a:t>
            </a:r>
            <a:r>
              <a:rPr lang="en-US" dirty="0" smtClean="0"/>
              <a:t> – a:active applies only when hyperlink is being clicked on or otherwise activated).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syntax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/>
              <a:t>selector:pseudo</a:t>
            </a:r>
            <a:r>
              <a:rPr lang="en-US" sz="2800" dirty="0" smtClean="0"/>
              <a:t>-class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property:value</a:t>
            </a:r>
            <a:r>
              <a:rPr lang="en-US" sz="2800" dirty="0" smtClean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/>
              <a:t>Example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a:link {</a:t>
            </a:r>
            <a:r>
              <a:rPr lang="en-US" sz="2800" dirty="0" err="1" smtClean="0"/>
              <a:t>color:black</a:t>
            </a:r>
            <a:r>
              <a:rPr lang="en-US" sz="2800" dirty="0" smtClean="0"/>
              <a:t>;}      /* unvisited link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a:visited {</a:t>
            </a:r>
            <a:r>
              <a:rPr lang="en-US" sz="2800" dirty="0" err="1" smtClean="0"/>
              <a:t>color:yellow</a:t>
            </a:r>
            <a:r>
              <a:rPr lang="en-US" sz="2800" dirty="0" smtClean="0"/>
              <a:t>;}  /* visited link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a:hover {</a:t>
            </a:r>
            <a:r>
              <a:rPr lang="en-US" sz="2800" dirty="0" err="1" smtClean="0"/>
              <a:t>color:red</a:t>
            </a:r>
            <a:r>
              <a:rPr lang="en-US" sz="2800" dirty="0" smtClean="0"/>
              <a:t>;}  /* mouse over link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a:active {</a:t>
            </a:r>
            <a:r>
              <a:rPr lang="en-US" sz="2800" dirty="0" err="1" smtClean="0"/>
              <a:t>color:blue</a:t>
            </a:r>
            <a:r>
              <a:rPr lang="en-US" sz="2800" dirty="0" smtClean="0"/>
              <a:t>;}  /* selected link */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USEFULL LINKS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https://developer.mozilla.org/en-US/docs/Learn/CSS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https://css-tricks.com/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https://www.youtube.com/watch?v=zrNuHCiptQo&amp;list=PLHpTOkCsd2tMdHSUqV2CPpf73K7z_AIq_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74638"/>
            <a:ext cx="7994650" cy="1074737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47800"/>
            <a:ext cx="8391525" cy="49339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b="1" dirty="0" smtClean="0"/>
              <a:t>CSS</a:t>
            </a:r>
            <a:r>
              <a:rPr lang="en-US" sz="2800" dirty="0" smtClean="0"/>
              <a:t> stands for </a:t>
            </a:r>
            <a:r>
              <a:rPr lang="en-US" sz="2800" b="1" dirty="0" smtClean="0"/>
              <a:t>C</a:t>
            </a:r>
            <a:r>
              <a:rPr lang="en-US" sz="2800" dirty="0" smtClean="0"/>
              <a:t>ascading </a:t>
            </a:r>
            <a:r>
              <a:rPr lang="en-US" sz="2800" b="1" dirty="0" smtClean="0"/>
              <a:t>S</a:t>
            </a:r>
            <a:r>
              <a:rPr lang="en-US" sz="2800" dirty="0" smtClean="0"/>
              <a:t>tyle </a:t>
            </a:r>
            <a:r>
              <a:rPr lang="en-US" sz="2800" b="1" dirty="0" smtClean="0"/>
              <a:t>S</a:t>
            </a:r>
            <a:r>
              <a:rPr lang="en-US" sz="2800" dirty="0" smtClean="0"/>
              <a:t>heets</a:t>
            </a:r>
          </a:p>
          <a:p>
            <a:pPr>
              <a:defRPr/>
            </a:pPr>
            <a:r>
              <a:rPr lang="en-US" sz="2800" dirty="0" smtClean="0"/>
              <a:t>CSS defines </a:t>
            </a:r>
            <a:r>
              <a:rPr lang="en-US" sz="2800" b="1" dirty="0" smtClean="0"/>
              <a:t>how HTML elements are to be displayed.</a:t>
            </a:r>
          </a:p>
          <a:p>
            <a:pPr>
              <a:defRPr/>
            </a:pPr>
            <a:r>
              <a:rPr lang="en-US" sz="2800" dirty="0" smtClean="0"/>
              <a:t>CSS also defines layout of HTML documents. </a:t>
            </a:r>
          </a:p>
          <a:p>
            <a:pPr>
              <a:defRPr/>
            </a:pPr>
            <a:r>
              <a:rPr lang="en-US" sz="2800" dirty="0" smtClean="0"/>
              <a:t>For example, CSS includes fonts, </a:t>
            </a:r>
            <a:r>
              <a:rPr lang="en-US" sz="2800" dirty="0" err="1" smtClean="0"/>
              <a:t>colours</a:t>
            </a:r>
            <a:r>
              <a:rPr lang="en-US" sz="2800" dirty="0" smtClean="0"/>
              <a:t>, margins, lines, height, width, background images, advanced positions and many other things.</a:t>
            </a:r>
          </a:p>
          <a:p>
            <a:pPr>
              <a:defRPr/>
            </a:pPr>
            <a:r>
              <a:rPr lang="en-US" sz="2800" dirty="0" smtClean="0"/>
              <a:t>CSS were added to HTML 4.0 </a:t>
            </a:r>
            <a:r>
              <a:rPr lang="en-US" sz="2800" b="1" dirty="0" smtClean="0"/>
              <a:t>to style web pages attractively. 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CSS reduce the formatting code require to design site.</a:t>
            </a:r>
          </a:p>
          <a:p>
            <a:pPr>
              <a:defRPr/>
            </a:pPr>
            <a:r>
              <a:rPr lang="en-US" sz="2800" dirty="0" smtClean="0"/>
              <a:t>CSS code should be stored in separate file which is known as CSS files.</a:t>
            </a:r>
          </a:p>
          <a:p>
            <a:pPr algn="just" eaLnBrk="1" hangingPunct="1">
              <a:defRPr/>
            </a:pPr>
            <a:r>
              <a:rPr lang="en-US" sz="2800" dirty="0" smtClean="0"/>
              <a:t>Style defined in </a:t>
            </a:r>
            <a:r>
              <a:rPr lang="en-US" sz="2800" dirty="0" err="1" smtClean="0"/>
              <a:t>css</a:t>
            </a:r>
            <a:r>
              <a:rPr lang="en-US" sz="2800" dirty="0" smtClean="0"/>
              <a:t> files are templates, very similar to templates in desktop publishing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5"/>
            <a:ext cx="8177212" cy="496252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b="1" dirty="0" smtClean="0"/>
              <a:t>CSS saves time: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 you need to specify formatting details only once for any tag as CSS will automatically apply the specified styles whenever that tag occurs.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b="1" dirty="0" smtClean="0"/>
              <a:t>Pages load faster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 CSS code is only downloaded once by the browser.  So subsequent page load faster.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b="1" dirty="0" smtClean="0"/>
              <a:t>Easy maintenance 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 To change the style of an element, you only have to change only at one place in CSS files. 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b="1" dirty="0" smtClean="0"/>
              <a:t>superior styles to HTML 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 There are so many things only possible to do using only CSS not using html.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Some tags in css are browser specific means you have to right different set of css attributes for different browser to apply same effect. </a:t>
            </a:r>
          </a:p>
          <a:p>
            <a:pPr algn="just"/>
            <a:r>
              <a:rPr lang="en-US" smtClean="0"/>
              <a:t>It will increase css code complexity for developer.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CSS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 smtClean="0"/>
              <a:t>CSS</a:t>
            </a:r>
            <a:r>
              <a:rPr lang="en-US" sz="2400" dirty="0" smtClean="0"/>
              <a:t> rule has two main parts: a selector, and one or more declarations: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selector is normally the HTML element you want to style.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declaration consists of a property and a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property is the style attribute you want to change.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property has a value.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2492375"/>
            <a:ext cx="54197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74638"/>
            <a:ext cx="7994650" cy="1074737"/>
          </a:xfrm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72450" cy="5410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&lt;html&gt;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&lt;head&gt;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&lt;title&gt;CSS Basics&lt;/title&gt;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&lt;style&gt;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p { color:#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</a:rPr>
              <a:t>FF</a:t>
            </a:r>
            <a:r>
              <a:rPr lang="en-US" sz="2300" dirty="0" smtClean="0">
                <a:solidFill>
                  <a:srgbClr val="92D050"/>
                </a:solidFill>
                <a:latin typeface="Consolas" pitchFamily="49" charset="0"/>
              </a:rPr>
              <a:t>FF</a:t>
            </a:r>
            <a:r>
              <a:rPr lang="en-US" sz="2300" dirty="0" smtClean="0">
                <a:solidFill>
                  <a:srgbClr val="0070C0"/>
                </a:solidFill>
                <a:latin typeface="Consolas" pitchFamily="49" charset="0"/>
              </a:rPr>
              <a:t>00</a:t>
            </a:r>
            <a:r>
              <a:rPr lang="en-US" sz="23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h1 {font-weight: bold; font-style: italic; color: </a:t>
            </a:r>
            <a:r>
              <a:rPr lang="en-US" sz="23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rgb</a:t>
            </a:r>
            <a:r>
              <a:rPr lang="en-US" sz="23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(255,00,128)}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&lt;/style&gt;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&lt;/head&gt;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  <a:defRPr/>
            </a:pPr>
            <a:r>
              <a:rPr lang="en-US" sz="2300" dirty="0" smtClean="0"/>
              <a:t>&lt;body&gt;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4438"/>
            <a:ext cx="8229600" cy="4916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Type selector </a:t>
            </a:r>
            <a:r>
              <a:rPr lang="en-US" sz="2000" dirty="0" smtClean="0"/>
              <a:t>(works on tag)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specific element is styled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H1 { color: red;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Universal selector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All elements are styled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* { color: blue;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ID selector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smtClean="0"/>
              <a:t>Style name which start with # is called ID selector style.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One ID selector can be used with only one html tag per page.  </a:t>
            </a:r>
          </a:p>
          <a:p>
            <a:pPr lvl="1" eaLnBrk="1" hangingPunct="1">
              <a:lnSpc>
                <a:spcPct val="80000"/>
              </a:lnSpc>
            </a:pPr>
            <a:r>
              <a:rPr lang="en-IN" sz="1800" dirty="0" smtClean="0"/>
              <a:t>It has to be applied to html tag manually. It does not apply automatically.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#sports{ color : yellow; 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&lt;div id=“sports”&gt;some text&lt;/div&gt;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Class selector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Style name which start with . Is called class selector style.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.</a:t>
            </a:r>
            <a:r>
              <a:rPr lang="en-US" sz="1800" dirty="0" err="1" smtClean="0"/>
              <a:t>HighLight</a:t>
            </a:r>
            <a:r>
              <a:rPr lang="en-US" sz="1800" dirty="0" smtClean="0"/>
              <a:t> { color: orange; }</a:t>
            </a:r>
          </a:p>
          <a:p>
            <a:pPr lvl="1" eaLnBrk="1" hangingPunct="1">
              <a:lnSpc>
                <a:spcPct val="80000"/>
              </a:lnSpc>
            </a:pPr>
            <a:r>
              <a:rPr lang="en-IN" sz="1800" dirty="0" smtClean="0"/>
              <a:t>It has to be applied to html tag manually. It </a:t>
            </a:r>
            <a:r>
              <a:rPr lang="en-IN" sz="1800" smtClean="0"/>
              <a:t>does not apply </a:t>
            </a:r>
            <a:r>
              <a:rPr lang="en-IN" sz="1800" dirty="0" smtClean="0"/>
              <a:t>automatically.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IN" sz="1800" dirty="0" smtClean="0"/>
              <a:t>We can apply class selector style to any html tag. We can apply multiple class selector style to one html tag. </a:t>
            </a:r>
          </a:p>
          <a:p>
            <a:pPr lvl="1" eaLnBrk="1" hangingPunct="1">
              <a:lnSpc>
                <a:spcPct val="80000"/>
              </a:lnSpc>
            </a:pPr>
            <a:r>
              <a:rPr lang="en-IN" sz="1800" dirty="0" smtClean="0"/>
              <a:t>We can use one class selector style with many html tags.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&lt;h1 class=“</a:t>
            </a:r>
            <a:r>
              <a:rPr lang="en-US" sz="1800" dirty="0" err="1" smtClean="0"/>
              <a:t>HighLight</a:t>
            </a:r>
            <a:r>
              <a:rPr lang="en-US" sz="1800" dirty="0" smtClean="0"/>
              <a:t>”&gt;</a:t>
            </a:r>
            <a:r>
              <a:rPr lang="en-US" sz="1800" dirty="0" err="1" smtClean="0"/>
              <a:t>abcd</a:t>
            </a:r>
            <a:r>
              <a:rPr lang="en-US" sz="1800" dirty="0" smtClean="0"/>
              <a:t>&lt;/h1&gt;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Three places where you can write CSS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00200"/>
            <a:ext cx="8472518" cy="4530725"/>
          </a:xfrm>
        </p:spPr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</a:pPr>
            <a:r>
              <a:rPr lang="en-US" dirty="0" smtClean="0"/>
              <a:t>You can write CSS code inside style property of any html tag, called </a:t>
            </a:r>
            <a:r>
              <a:rPr lang="en-US" b="1" dirty="0" smtClean="0"/>
              <a:t>Inline style 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dirty="0" smtClean="0"/>
              <a:t>You can write </a:t>
            </a:r>
            <a:r>
              <a:rPr lang="en-US" dirty="0" err="1" smtClean="0"/>
              <a:t>css</a:t>
            </a:r>
            <a:r>
              <a:rPr lang="en-US" dirty="0" smtClean="0"/>
              <a:t> code inside head section of page, called </a:t>
            </a:r>
            <a:r>
              <a:rPr lang="en-US" b="1" dirty="0" smtClean="0"/>
              <a:t>Internal style sheet 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dirty="0" smtClean="0"/>
              <a:t>You can write </a:t>
            </a:r>
            <a:r>
              <a:rPr lang="en-US" dirty="0" err="1" smtClean="0"/>
              <a:t>css</a:t>
            </a:r>
            <a:r>
              <a:rPr lang="en-US" dirty="0" smtClean="0"/>
              <a:t> code in separate file whose extension must be .</a:t>
            </a:r>
            <a:r>
              <a:rPr lang="en-US" dirty="0" err="1" smtClean="0"/>
              <a:t>css</a:t>
            </a:r>
            <a:r>
              <a:rPr lang="en-US" dirty="0" smtClean="0"/>
              <a:t>, such file is called </a:t>
            </a:r>
            <a:r>
              <a:rPr lang="en-US" b="1" dirty="0" smtClean="0"/>
              <a:t>External style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Inline Styles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use inline styles, use the style attribute in the relevant html tag.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style attribute can contain any CSS property.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example shows how to change the color and the left margin of a paragraph: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&lt;p </a:t>
            </a:r>
            <a:r>
              <a:rPr lang="en-US" sz="2400" b="1" dirty="0" smtClean="0">
                <a:solidFill>
                  <a:srgbClr val="00B050"/>
                </a:solidFill>
              </a:rPr>
              <a:t>style="</a:t>
            </a:r>
            <a:r>
              <a:rPr lang="en-US" sz="2400" b="1" dirty="0" err="1" smtClean="0">
                <a:solidFill>
                  <a:srgbClr val="00B050"/>
                </a:solidFill>
              </a:rPr>
              <a:t>color:red;background-color:yellow</a:t>
            </a:r>
            <a:r>
              <a:rPr lang="en-US" sz="2400" b="1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/>
              <a:t>&gt;This is a paragraph.&lt;/p&gt;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This way we applies style only to single paragraph tag which has above inline style.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this method repeat same code in many paragraph tag in many pages which result into large page without reusability of style at all.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 inline style loses many of the advantages of style sheets by mixing content with presentation.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It should be used cautiously.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2153</TotalTime>
  <Words>985</Words>
  <Application>Microsoft Office PowerPoint</Application>
  <PresentationFormat>On-screen Show (4:3)</PresentationFormat>
  <Paragraphs>139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Watermark</vt:lpstr>
      <vt:lpstr>Slide 1</vt:lpstr>
      <vt:lpstr>Introduction</vt:lpstr>
      <vt:lpstr>Advantages</vt:lpstr>
      <vt:lpstr>disadvantage</vt:lpstr>
      <vt:lpstr>CSS Syntax</vt:lpstr>
      <vt:lpstr>Example</vt:lpstr>
      <vt:lpstr>Selectors</vt:lpstr>
      <vt:lpstr>Three places where you can write CSS code</vt:lpstr>
      <vt:lpstr>Inline Styles</vt:lpstr>
      <vt:lpstr>Internal Style Sheet</vt:lpstr>
      <vt:lpstr>External Style Sheet</vt:lpstr>
      <vt:lpstr>Multiple Styles Will Cascade into One</vt:lpstr>
      <vt:lpstr>What is media query?</vt:lpstr>
      <vt:lpstr>Pseudo Classes</vt:lpstr>
      <vt:lpstr>List of pseudo class</vt:lpstr>
      <vt:lpstr>syntax</vt:lpstr>
      <vt:lpstr>SOME USEFULL LINKS</vt:lpstr>
    </vt:vector>
  </TitlesOfParts>
  <Company>TechWheels.net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(CASCADING STYLE SHEET)</dc:title>
  <dc:creator>Ankit</dc:creator>
  <cp:lastModifiedBy>ankit patel</cp:lastModifiedBy>
  <cp:revision>274</cp:revision>
  <dcterms:created xsi:type="dcterms:W3CDTF">2012-02-03T12:58:53Z</dcterms:created>
  <dcterms:modified xsi:type="dcterms:W3CDTF">2024-10-19T05:14:38Z</dcterms:modified>
</cp:coreProperties>
</file>