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3" r:id="rId4"/>
    <p:sldId id="264" r:id="rId5"/>
    <p:sldId id="265" r:id="rId6"/>
    <p:sldId id="261" r:id="rId7"/>
    <p:sldId id="259" r:id="rId8"/>
    <p:sldId id="262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6677-9AB2-22FA-3C9D-E04E41B85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17371-26C7-744E-AB2D-E36F93FE7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B7959-AB43-7AC1-5052-5110629D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FE8F-B784-41FA-9A98-2AAD3F20F0AE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9551F-7977-B6BE-D8DA-78341CAB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15010-253D-6F2D-1044-CEAA9F2E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F5D9-1D13-45C9-AA1C-FC42A8CE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6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DDFE-4CF5-89F9-7D86-5AA91A39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473F5-BCB8-E08F-7D0A-418AD96E6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A3FA2-5AA0-1DA6-0767-66D79DC5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FE8F-B784-41FA-9A98-2AAD3F20F0AE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03CF9-B062-BE69-CDE1-4771D35C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12D53-A146-14C8-280E-87BC418A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F5D9-1D13-45C9-AA1C-FC42A8CE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43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F0562-A474-2F5A-94E4-202A303FD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12C43-FBCF-BFCE-A3FA-11909D547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555E5-77B2-0AE8-F271-94927EAF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FE8F-B784-41FA-9A98-2AAD3F20F0AE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D8087-E8F8-9229-9085-0850FBF5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0A3BB-3706-7430-31CF-06CFE49E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F5D9-1D13-45C9-AA1C-FC42A8CE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01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2B7E-A537-D7A6-59EF-3ED26E79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F49E5-0CE1-A7DF-309A-0722967D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15955-4494-0DEC-644E-1A2012F8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FE8F-B784-41FA-9A98-2AAD3F20F0AE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8B81D-7AD9-4EF0-D20F-86D918DD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9973D-093F-4057-6328-CA14034A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F5D9-1D13-45C9-AA1C-FC42A8CE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47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E848-164B-D0D0-F8E1-2B567359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937F-81EF-51BF-CC6F-1440F7205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B8758-E33E-98ED-79D5-32155ADC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FE8F-B784-41FA-9A98-2AAD3F20F0AE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A7C9-3C1A-4E5D-976B-2CC0B013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81498-4554-9B39-BB31-AD9F63AD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F5D9-1D13-45C9-AA1C-FC42A8CE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93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F64D-8D59-CF9F-48C1-60E5AB9E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DDBB1-A624-C542-CAB7-9253C9425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C490F-981A-90B5-29DD-F978D0E0F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79185-38DE-99B8-E64B-3D17A946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FE8F-B784-41FA-9A98-2AAD3F20F0AE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9C95F-547A-265A-6D6F-93625B82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07A54-01B2-C981-0941-9A247A47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F5D9-1D13-45C9-AA1C-FC42A8CE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85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11-C31D-0CA4-552D-96DB83BE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C875A-2477-FD1D-D06B-46CA4F9F9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03CA7-74EA-F96E-588A-138A0EE43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BFE49-6444-52E8-9BBA-F7A463640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0C29D-F921-0947-2315-2CAA262DC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4E4CA-014F-4578-1EEA-3CB2E572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FE8F-B784-41FA-9A98-2AAD3F20F0AE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676DA-7C94-C8D4-0D94-A062244E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1633C-84AB-5079-5B40-7D3B827D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F5D9-1D13-45C9-AA1C-FC42A8CE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49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37E2-209E-410B-11E5-B7D7D858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5A807-04C7-B319-2B71-B4ACCE06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FE8F-B784-41FA-9A98-2AAD3F20F0AE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DD44F-851B-D715-8B0D-3B4C19E3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4F62F-38D8-324D-7FA2-810F9972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F5D9-1D13-45C9-AA1C-FC42A8CE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81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E74BE-7C1F-6466-9B1E-1B2911DC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FE8F-B784-41FA-9A98-2AAD3F20F0AE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ED151-136F-350D-D957-7495705F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248E3-A64B-8FF2-5A04-96703BBC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F5D9-1D13-45C9-AA1C-FC42A8CE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4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DD43-46DA-9DB2-A401-700D7060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8D4F6-5B98-1197-D842-7B422EF5B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34B84-A437-2D8F-DD49-755C16DC2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47189-6226-69D7-7A22-50DDE9ED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FE8F-B784-41FA-9A98-2AAD3F20F0AE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C3C27-E8F8-FDC3-71CD-49250172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23444-BB32-E81C-E8C7-D1BC69A9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F5D9-1D13-45C9-AA1C-FC42A8CE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29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9E96-3B83-4DF6-1598-52A3480F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7E8E4-3B5F-134A-1F6C-7B1CC1C87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02700-7697-4D30-310E-CC1E94A8D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6B422-990E-762A-2790-52BD4434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FE8F-B784-41FA-9A98-2AAD3F20F0AE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2A730-C5CA-7CB0-E17B-B52A5DA1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2087E-8842-F3E9-1287-7E399DD9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F5D9-1D13-45C9-AA1C-FC42A8CE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91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77EF0-B857-0DAA-0F81-18074572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A2BB6-D2D0-43D8-FC7F-7E1B27FA6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489D0-888A-028C-F10A-FB6B96E8B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4FE8F-B784-41FA-9A98-2AAD3F20F0AE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8361B-2709-BDA4-2D42-925BE2ABC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E2F16-A6D5-8CDE-C87E-E5C6CC50B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F5D9-1D13-45C9-AA1C-FC42A8CE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5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2AE700-CAF0-8D8B-6F9B-4C72E5B94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22" r="4510" b="5292"/>
          <a:stretch/>
        </p:blipFill>
        <p:spPr>
          <a:xfrm>
            <a:off x="274948" y="848412"/>
            <a:ext cx="11642103" cy="568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5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40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85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20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424308-42E2-3213-12FA-AA453DDA1F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46" r="3350" b="6118"/>
          <a:stretch/>
        </p:blipFill>
        <p:spPr>
          <a:xfrm>
            <a:off x="204247" y="716438"/>
            <a:ext cx="11783505" cy="557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55186B-385D-6B75-0240-05242AC17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21" r="4047" b="6116"/>
          <a:stretch/>
        </p:blipFill>
        <p:spPr>
          <a:xfrm>
            <a:off x="246668" y="615098"/>
            <a:ext cx="11698664" cy="562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5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7147EE-D5E0-0388-80EB-D275679B3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45" r="5051" b="6255"/>
          <a:stretch/>
        </p:blipFill>
        <p:spPr>
          <a:xfrm>
            <a:off x="307942" y="791852"/>
            <a:ext cx="11576115" cy="556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9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6AA86F-B532-E9A0-0C06-F27129102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33" r="4820" b="6254"/>
          <a:stretch/>
        </p:blipFill>
        <p:spPr>
          <a:xfrm>
            <a:off x="293802" y="633953"/>
            <a:ext cx="11604396" cy="559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3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04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E1EEFA-B3FF-41FA-0F98-43417450E612}"/>
              </a:ext>
            </a:extLst>
          </p:cNvPr>
          <p:cNvSpPr/>
          <p:nvPr/>
        </p:nvSpPr>
        <p:spPr>
          <a:xfrm>
            <a:off x="812660" y="129131"/>
            <a:ext cx="4681208" cy="6407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0B6DDF-2B00-4A17-3F90-159ADFA75C55}"/>
              </a:ext>
            </a:extLst>
          </p:cNvPr>
          <p:cNvSpPr/>
          <p:nvPr/>
        </p:nvSpPr>
        <p:spPr>
          <a:xfrm>
            <a:off x="973305" y="235280"/>
            <a:ext cx="3129699" cy="565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Import Libraries/Dataset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BD4AB-FAAB-0119-E697-BD0A8BD405EE}"/>
              </a:ext>
            </a:extLst>
          </p:cNvPr>
          <p:cNvSpPr/>
          <p:nvPr/>
        </p:nvSpPr>
        <p:spPr>
          <a:xfrm>
            <a:off x="5655291" y="5624317"/>
            <a:ext cx="2045617" cy="565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 Model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model.save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DF26E-33E2-0B60-D653-09DC322DAD16}"/>
              </a:ext>
            </a:extLst>
          </p:cNvPr>
          <p:cNvSpPr/>
          <p:nvPr/>
        </p:nvSpPr>
        <p:spPr>
          <a:xfrm>
            <a:off x="983290" y="5623969"/>
            <a:ext cx="2661897" cy="565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Fine Tunning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29074-734F-830E-0932-0F4B2A765995}"/>
              </a:ext>
            </a:extLst>
          </p:cNvPr>
          <p:cNvSpPr/>
          <p:nvPr/>
        </p:nvSpPr>
        <p:spPr>
          <a:xfrm>
            <a:off x="973305" y="1070761"/>
            <a:ext cx="3129699" cy="690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preprocessing/Augmentation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7CF652-B1A6-0C72-B89A-56D433FD056E}"/>
              </a:ext>
            </a:extLst>
          </p:cNvPr>
          <p:cNvSpPr/>
          <p:nvPr/>
        </p:nvSpPr>
        <p:spPr>
          <a:xfrm>
            <a:off x="973305" y="2094013"/>
            <a:ext cx="3129699" cy="565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Normalization/Rescaling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918BAD-0CBD-48F7-AAE7-517D8C4CD286}"/>
              </a:ext>
            </a:extLst>
          </p:cNvPr>
          <p:cNvSpPr/>
          <p:nvPr/>
        </p:nvSpPr>
        <p:spPr>
          <a:xfrm>
            <a:off x="973305" y="3019982"/>
            <a:ext cx="2661900" cy="565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Generators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47D6D1-88F9-A01B-A6BB-DCE037EEE5A3}"/>
              </a:ext>
            </a:extLst>
          </p:cNvPr>
          <p:cNvSpPr/>
          <p:nvPr/>
        </p:nvSpPr>
        <p:spPr>
          <a:xfrm>
            <a:off x="983290" y="3918703"/>
            <a:ext cx="2651917" cy="565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Implementation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50F956-E695-6AD8-21DA-0CA56900B1DC}"/>
              </a:ext>
            </a:extLst>
          </p:cNvPr>
          <p:cNvSpPr/>
          <p:nvPr/>
        </p:nvSpPr>
        <p:spPr>
          <a:xfrm>
            <a:off x="983291" y="4807448"/>
            <a:ext cx="2661899" cy="565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Training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B34489-A22B-4563-21B9-C3ED4176EC66}"/>
              </a:ext>
            </a:extLst>
          </p:cNvPr>
          <p:cNvSpPr/>
          <p:nvPr/>
        </p:nvSpPr>
        <p:spPr>
          <a:xfrm>
            <a:off x="9964132" y="678730"/>
            <a:ext cx="2045616" cy="2073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133DC4-BEB0-6DD7-4B75-FDF5699C5234}"/>
              </a:ext>
            </a:extLst>
          </p:cNvPr>
          <p:cNvSpPr/>
          <p:nvPr/>
        </p:nvSpPr>
        <p:spPr>
          <a:xfrm>
            <a:off x="10086680" y="1112363"/>
            <a:ext cx="1800520" cy="339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Choose File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3D87C-37BD-74F3-9CBA-3979C11B6108}"/>
              </a:ext>
            </a:extLst>
          </p:cNvPr>
          <p:cNvSpPr/>
          <p:nvPr/>
        </p:nvSpPr>
        <p:spPr>
          <a:xfrm>
            <a:off x="10312923" y="1744747"/>
            <a:ext cx="1348033" cy="73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CD4866-6B48-67D9-5DB5-3ACAB9D0A54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2538155" y="800888"/>
            <a:ext cx="0" cy="269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4CAA2A-A807-0CD4-6987-EF9515951DE8}"/>
              </a:ext>
            </a:extLst>
          </p:cNvPr>
          <p:cNvCxnSpPr>
            <a:cxnSpLocks/>
          </p:cNvCxnSpPr>
          <p:nvPr/>
        </p:nvCxnSpPr>
        <p:spPr>
          <a:xfrm>
            <a:off x="2540494" y="1774750"/>
            <a:ext cx="0" cy="357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E41EEB-82DA-E214-BF90-99616E4FA4ED}"/>
              </a:ext>
            </a:extLst>
          </p:cNvPr>
          <p:cNvCxnSpPr>
            <a:cxnSpLocks/>
          </p:cNvCxnSpPr>
          <p:nvPr/>
        </p:nvCxnSpPr>
        <p:spPr>
          <a:xfrm>
            <a:off x="2538155" y="2659621"/>
            <a:ext cx="0" cy="373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055153-6139-CCFA-735B-8FEE6F0E596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304803" y="3585590"/>
            <a:ext cx="4446" cy="333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00AE5F-1927-806E-92F4-36F8D13DE54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304803" y="4484311"/>
            <a:ext cx="9438" cy="323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5527F1-DD58-2265-B4AD-4E7E4D9AC40A}"/>
              </a:ext>
            </a:extLst>
          </p:cNvPr>
          <p:cNvCxnSpPr/>
          <p:nvPr/>
        </p:nvCxnSpPr>
        <p:spPr>
          <a:xfrm flipH="1">
            <a:off x="2322092" y="5400912"/>
            <a:ext cx="1" cy="239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003341-124E-ED60-4089-B61E4FD7BA2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645187" y="5907121"/>
            <a:ext cx="20101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73B973C-5BE4-63F8-1A3F-20CF6DEEEEEE}"/>
              </a:ext>
            </a:extLst>
          </p:cNvPr>
          <p:cNvSpPr/>
          <p:nvPr/>
        </p:nvSpPr>
        <p:spPr>
          <a:xfrm>
            <a:off x="5714211" y="678730"/>
            <a:ext cx="3123420" cy="364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E1C840-B275-6AF0-C55F-CEF556BEB0CB}"/>
              </a:ext>
            </a:extLst>
          </p:cNvPr>
          <p:cNvSpPr/>
          <p:nvPr/>
        </p:nvSpPr>
        <p:spPr>
          <a:xfrm>
            <a:off x="6304963" y="3381201"/>
            <a:ext cx="1800520" cy="447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 Model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D9FB21-8F0E-C624-B985-8714B83D6624}"/>
              </a:ext>
            </a:extLst>
          </p:cNvPr>
          <p:cNvSpPr/>
          <p:nvPr/>
        </p:nvSpPr>
        <p:spPr>
          <a:xfrm>
            <a:off x="6308106" y="2529677"/>
            <a:ext cx="1797375" cy="546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Processing </a:t>
            </a:r>
          </a:p>
          <a:p>
            <a:pPr algn="ctr"/>
            <a:r>
              <a:rPr lang="en-US" dirty="0"/>
              <a:t>(Image Path)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2EC68-BCE4-CE74-088A-DB47C1F7D14B}"/>
              </a:ext>
            </a:extLst>
          </p:cNvPr>
          <p:cNvSpPr/>
          <p:nvPr/>
        </p:nvSpPr>
        <p:spPr>
          <a:xfrm>
            <a:off x="6309674" y="1774750"/>
            <a:ext cx="1800520" cy="447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1D3EC3-B858-7665-5D80-3DBBA00FD0D8}"/>
              </a:ext>
            </a:extLst>
          </p:cNvPr>
          <p:cNvSpPr/>
          <p:nvPr/>
        </p:nvSpPr>
        <p:spPr>
          <a:xfrm>
            <a:off x="6308106" y="847220"/>
            <a:ext cx="1800520" cy="447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Routing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AEEA72-E7AE-76F7-4BB0-4E4122F136FC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7205223" y="3069116"/>
            <a:ext cx="2364" cy="312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3477A21-D3F9-3F1E-1108-78D525207A64}"/>
              </a:ext>
            </a:extLst>
          </p:cNvPr>
          <p:cNvCxnSpPr>
            <a:cxnSpLocks/>
          </p:cNvCxnSpPr>
          <p:nvPr/>
        </p:nvCxnSpPr>
        <p:spPr>
          <a:xfrm flipV="1">
            <a:off x="7205223" y="2221833"/>
            <a:ext cx="0" cy="276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97D639-5C11-2584-16A5-229EBEFEB141}"/>
              </a:ext>
            </a:extLst>
          </p:cNvPr>
          <p:cNvCxnSpPr>
            <a:cxnSpLocks/>
          </p:cNvCxnSpPr>
          <p:nvPr/>
        </p:nvCxnSpPr>
        <p:spPr>
          <a:xfrm flipV="1">
            <a:off x="7205223" y="1294303"/>
            <a:ext cx="0" cy="462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BFEA85-9378-7C05-5E8C-B5780AEAE252}"/>
              </a:ext>
            </a:extLst>
          </p:cNvPr>
          <p:cNvCxnSpPr>
            <a:cxnSpLocks/>
          </p:cNvCxnSpPr>
          <p:nvPr/>
        </p:nvCxnSpPr>
        <p:spPr>
          <a:xfrm>
            <a:off x="8105481" y="1095873"/>
            <a:ext cx="18586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4C44CD0-4B02-7B78-7DD6-74E96F0E6406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700908" y="3828284"/>
            <a:ext cx="284775" cy="20788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CF2CCE8-55C7-79BF-9927-CC645CBF166A}"/>
              </a:ext>
            </a:extLst>
          </p:cNvPr>
          <p:cNvSpPr txBox="1"/>
          <p:nvPr/>
        </p:nvSpPr>
        <p:spPr>
          <a:xfrm>
            <a:off x="8960179" y="752264"/>
            <a:ext cx="93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/predict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6C04C6-CDF6-7822-CD53-1713B3CC3116}"/>
              </a:ext>
            </a:extLst>
          </p:cNvPr>
          <p:cNvSpPr txBox="1"/>
          <p:nvPr/>
        </p:nvSpPr>
        <p:spPr>
          <a:xfrm>
            <a:off x="1204669" y="6206586"/>
            <a:ext cx="372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Glaucoma Detection [CNN] Model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81C6A4-9E21-F526-B569-1B25856DBA25}"/>
              </a:ext>
            </a:extLst>
          </p:cNvPr>
          <p:cNvSpPr txBox="1"/>
          <p:nvPr/>
        </p:nvSpPr>
        <p:spPr>
          <a:xfrm>
            <a:off x="5778643" y="4019501"/>
            <a:ext cx="165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FLASK-Backend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8984D8-0AAA-97BF-1E3A-FE0C246EACA5}"/>
              </a:ext>
            </a:extLst>
          </p:cNvPr>
          <p:cNvSpPr txBox="1"/>
          <p:nvPr/>
        </p:nvSpPr>
        <p:spPr>
          <a:xfrm>
            <a:off x="10521877" y="2436230"/>
            <a:ext cx="113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Frontend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DA37919-FBA0-63DD-4B61-7C58BA433302}"/>
              </a:ext>
            </a:extLst>
          </p:cNvPr>
          <p:cNvSpPr/>
          <p:nvPr/>
        </p:nvSpPr>
        <p:spPr>
          <a:xfrm>
            <a:off x="3855553" y="3814419"/>
            <a:ext cx="1482404" cy="850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Convolutional Neural Networks</a:t>
            </a:r>
            <a:endParaRPr lang="en-IN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8598812-D8F7-33C2-4532-F3E335717823}"/>
              </a:ext>
            </a:extLst>
          </p:cNvPr>
          <p:cNvCxnSpPr>
            <a:cxnSpLocks/>
          </p:cNvCxnSpPr>
          <p:nvPr/>
        </p:nvCxnSpPr>
        <p:spPr>
          <a:xfrm flipH="1">
            <a:off x="3635600" y="4239559"/>
            <a:ext cx="2199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05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B565A-352C-5304-F6F0-2361698C0687}"/>
              </a:ext>
            </a:extLst>
          </p:cNvPr>
          <p:cNvSpPr txBox="1"/>
          <p:nvPr/>
        </p:nvSpPr>
        <p:spPr>
          <a:xfrm>
            <a:off x="414779" y="160256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case view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013F7F-B6EF-BF0A-FEC1-CBBB091D370D}"/>
              </a:ext>
            </a:extLst>
          </p:cNvPr>
          <p:cNvSpPr/>
          <p:nvPr/>
        </p:nvSpPr>
        <p:spPr>
          <a:xfrm>
            <a:off x="3299372" y="1377884"/>
            <a:ext cx="3902697" cy="490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988B0-2465-A2EB-6C3E-EA4CCC2313CA}"/>
              </a:ext>
            </a:extLst>
          </p:cNvPr>
          <p:cNvSpPr/>
          <p:nvPr/>
        </p:nvSpPr>
        <p:spPr>
          <a:xfrm>
            <a:off x="3299372" y="2125744"/>
            <a:ext cx="3902697" cy="490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Upload Fundus Image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4A50C-FDDC-8EBA-0B3F-19209EFBBCCA}"/>
              </a:ext>
            </a:extLst>
          </p:cNvPr>
          <p:cNvSpPr/>
          <p:nvPr/>
        </p:nvSpPr>
        <p:spPr>
          <a:xfrm>
            <a:off x="3299372" y="2873604"/>
            <a:ext cx="3902697" cy="490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Preprocess Image</a:t>
            </a: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875F41-20B9-B2EA-E47C-B1570C0E5CFE}"/>
              </a:ext>
            </a:extLst>
          </p:cNvPr>
          <p:cNvSpPr/>
          <p:nvPr/>
        </p:nvSpPr>
        <p:spPr>
          <a:xfrm>
            <a:off x="3299373" y="3621464"/>
            <a:ext cx="3902697" cy="490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Apply CNN Algorithm</a:t>
            </a:r>
            <a:endParaRPr lang="en-IN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10E1F8-41C0-4FA9-8B5E-B5F32D40AAC4}"/>
              </a:ext>
            </a:extLst>
          </p:cNvPr>
          <p:cNvSpPr/>
          <p:nvPr/>
        </p:nvSpPr>
        <p:spPr>
          <a:xfrm>
            <a:off x="3299374" y="4369324"/>
            <a:ext cx="3902697" cy="490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Prediction</a:t>
            </a:r>
            <a:endParaRPr lang="en-I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7140DF-5DF1-8BB1-F8BA-84BB385C09EA}"/>
              </a:ext>
            </a:extLst>
          </p:cNvPr>
          <p:cNvSpPr/>
          <p:nvPr/>
        </p:nvSpPr>
        <p:spPr>
          <a:xfrm>
            <a:off x="3299375" y="5117184"/>
            <a:ext cx="3902697" cy="490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Detect Glaucoma +</a:t>
            </a:r>
            <a:r>
              <a:rPr lang="en-US" b="1" dirty="0" err="1"/>
              <a:t>ve</a:t>
            </a:r>
            <a:r>
              <a:rPr lang="en-US" b="1" dirty="0"/>
              <a:t>/-</a:t>
            </a:r>
            <a:r>
              <a:rPr lang="en-US" b="1" dirty="0" err="1"/>
              <a:t>ve</a:t>
            </a:r>
            <a:endParaRPr lang="en-IN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85D1E6-CCB3-643D-0142-2A5590FE87F4}"/>
              </a:ext>
            </a:extLst>
          </p:cNvPr>
          <p:cNvSpPr/>
          <p:nvPr/>
        </p:nvSpPr>
        <p:spPr>
          <a:xfrm>
            <a:off x="3299376" y="5860331"/>
            <a:ext cx="3902697" cy="490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Display Result</a:t>
            </a:r>
            <a:endParaRPr lang="en-IN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598C4-EB1C-F71C-4386-113797F7C864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250721" y="1868078"/>
            <a:ext cx="0" cy="257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FEC2E3-5ABF-62DC-82EC-19538664756F}"/>
              </a:ext>
            </a:extLst>
          </p:cNvPr>
          <p:cNvCxnSpPr/>
          <p:nvPr/>
        </p:nvCxnSpPr>
        <p:spPr>
          <a:xfrm>
            <a:off x="5250720" y="2630078"/>
            <a:ext cx="0" cy="257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050146-7A19-4E6C-C667-300CA53010BC}"/>
              </a:ext>
            </a:extLst>
          </p:cNvPr>
          <p:cNvCxnSpPr/>
          <p:nvPr/>
        </p:nvCxnSpPr>
        <p:spPr>
          <a:xfrm>
            <a:off x="5250720" y="3363798"/>
            <a:ext cx="0" cy="257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01FF69-E0D6-A3E9-9607-C748E9ED674B}"/>
              </a:ext>
            </a:extLst>
          </p:cNvPr>
          <p:cNvCxnSpPr/>
          <p:nvPr/>
        </p:nvCxnSpPr>
        <p:spPr>
          <a:xfrm>
            <a:off x="5250720" y="4111658"/>
            <a:ext cx="0" cy="257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3466A4-350C-F3F7-175D-C752E85E8134}"/>
              </a:ext>
            </a:extLst>
          </p:cNvPr>
          <p:cNvCxnSpPr/>
          <p:nvPr/>
        </p:nvCxnSpPr>
        <p:spPr>
          <a:xfrm>
            <a:off x="5238142" y="4859518"/>
            <a:ext cx="0" cy="257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F7F0E3-3B96-123B-6424-5E073CB745D5}"/>
              </a:ext>
            </a:extLst>
          </p:cNvPr>
          <p:cNvCxnSpPr/>
          <p:nvPr/>
        </p:nvCxnSpPr>
        <p:spPr>
          <a:xfrm>
            <a:off x="5238142" y="5607378"/>
            <a:ext cx="0" cy="257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39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B511EC-640B-4743-F58A-F9F9DCBF9579}"/>
              </a:ext>
            </a:extLst>
          </p:cNvPr>
          <p:cNvSpPr txBox="1"/>
          <p:nvPr/>
        </p:nvSpPr>
        <p:spPr>
          <a:xfrm>
            <a:off x="414778" y="160256"/>
            <a:ext cx="327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Activity Diagram / Flowchart</a:t>
            </a:r>
            <a:endParaRPr lang="en-IN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F90F9E-5D7E-7FCA-CE7B-3C27B4146A1C}"/>
              </a:ext>
            </a:extLst>
          </p:cNvPr>
          <p:cNvSpPr/>
          <p:nvPr/>
        </p:nvSpPr>
        <p:spPr>
          <a:xfrm>
            <a:off x="1045588" y="4326903"/>
            <a:ext cx="1310326" cy="9049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Start</a:t>
            </a:r>
            <a:endParaRPr lang="en-IN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16169-C518-6097-4944-9AAD721AEE98}"/>
              </a:ext>
            </a:extLst>
          </p:cNvPr>
          <p:cNvSpPr/>
          <p:nvPr/>
        </p:nvSpPr>
        <p:spPr>
          <a:xfrm>
            <a:off x="9417379" y="5770775"/>
            <a:ext cx="1310326" cy="9049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End</a:t>
            </a:r>
            <a:endParaRPr lang="en-IN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480381-1E88-A8D4-9576-08FF20F3E5F5}"/>
              </a:ext>
            </a:extLst>
          </p:cNvPr>
          <p:cNvCxnSpPr>
            <a:stCxn id="5" idx="6"/>
          </p:cNvCxnSpPr>
          <p:nvPr/>
        </p:nvCxnSpPr>
        <p:spPr>
          <a:xfrm flipV="1">
            <a:off x="2355914" y="4779389"/>
            <a:ext cx="7729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FEFDA0-A115-2C5A-0177-CBE1209FE72B}"/>
              </a:ext>
            </a:extLst>
          </p:cNvPr>
          <p:cNvSpPr/>
          <p:nvPr/>
        </p:nvSpPr>
        <p:spPr>
          <a:xfrm>
            <a:off x="3129699" y="4407054"/>
            <a:ext cx="1904214" cy="754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Upload Fundus Image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3A3041-CEE9-E8BF-693C-BE66D0260F90}"/>
              </a:ext>
            </a:extLst>
          </p:cNvPr>
          <p:cNvSpPr/>
          <p:nvPr/>
        </p:nvSpPr>
        <p:spPr>
          <a:xfrm>
            <a:off x="5970311" y="1316610"/>
            <a:ext cx="1904214" cy="750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84D1C1-416B-9A63-117E-CAD0F551A551}"/>
              </a:ext>
            </a:extLst>
          </p:cNvPr>
          <p:cNvSpPr/>
          <p:nvPr/>
        </p:nvSpPr>
        <p:spPr>
          <a:xfrm>
            <a:off x="3117914" y="1316610"/>
            <a:ext cx="1904214" cy="754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 CNN Algorithm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471620-FA1F-99AA-5048-E555C9D16DC4}"/>
              </a:ext>
            </a:extLst>
          </p:cNvPr>
          <p:cNvSpPr/>
          <p:nvPr/>
        </p:nvSpPr>
        <p:spPr>
          <a:xfrm>
            <a:off x="9120435" y="4407054"/>
            <a:ext cx="1904214" cy="754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 Result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DA96C8-40FE-D7D9-932D-739CB29E1036}"/>
              </a:ext>
            </a:extLst>
          </p:cNvPr>
          <p:cNvSpPr/>
          <p:nvPr/>
        </p:nvSpPr>
        <p:spPr>
          <a:xfrm>
            <a:off x="3129699" y="2781704"/>
            <a:ext cx="1904214" cy="754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 Image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4E3A47-F0C4-11EE-3DC2-A5CB97BA529E}"/>
              </a:ext>
            </a:extLst>
          </p:cNvPr>
          <p:cNvSpPr/>
          <p:nvPr/>
        </p:nvSpPr>
        <p:spPr>
          <a:xfrm>
            <a:off x="5970311" y="4421195"/>
            <a:ext cx="1904214" cy="754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Glaucoma Negative</a:t>
            </a:r>
            <a:endParaRPr lang="en-IN" dirty="0"/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A3012991-F137-C605-D595-1349A654FF19}"/>
              </a:ext>
            </a:extLst>
          </p:cNvPr>
          <p:cNvSpPr/>
          <p:nvPr/>
        </p:nvSpPr>
        <p:spPr>
          <a:xfrm>
            <a:off x="5802197" y="2524816"/>
            <a:ext cx="2240442" cy="126789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 Analysis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790C6-DE38-9215-5A71-43E52B408638}"/>
              </a:ext>
            </a:extLst>
          </p:cNvPr>
          <p:cNvSpPr/>
          <p:nvPr/>
        </p:nvSpPr>
        <p:spPr>
          <a:xfrm>
            <a:off x="9120435" y="2781703"/>
            <a:ext cx="1904214" cy="754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Glaucoma Positive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4EFF20-049D-49C7-CF29-7E161B923F8F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076305" y="3531087"/>
            <a:ext cx="5501" cy="875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75D5D1-A8F6-A50A-B121-B3FA7B13D1AB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076305" y="2108034"/>
            <a:ext cx="5501" cy="673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F9225B-D793-7990-BBD5-6335E8C63E3F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5022128" y="1692089"/>
            <a:ext cx="948183" cy="1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ECB638-149B-1A1E-5055-368950BEA89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042639" y="3158763"/>
            <a:ext cx="10777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7EB51F-2094-0F49-BB38-1756E0C1AD6E}"/>
              </a:ext>
            </a:extLst>
          </p:cNvPr>
          <p:cNvCxnSpPr>
            <a:cxnSpLocks/>
          </p:cNvCxnSpPr>
          <p:nvPr/>
        </p:nvCxnSpPr>
        <p:spPr>
          <a:xfrm>
            <a:off x="6922418" y="3792711"/>
            <a:ext cx="0" cy="614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D2FC16-437B-C15D-7030-141A0FB8025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874525" y="4774653"/>
            <a:ext cx="1245910" cy="9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12A5D7-C26D-4F11-8430-22737CBBE18E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6922418" y="2067568"/>
            <a:ext cx="0" cy="457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B74EB7-8E5E-BFC4-C1EC-015FB9679135}"/>
              </a:ext>
            </a:extLst>
          </p:cNvPr>
          <p:cNvCxnSpPr>
            <a:cxnSpLocks/>
          </p:cNvCxnSpPr>
          <p:nvPr/>
        </p:nvCxnSpPr>
        <p:spPr>
          <a:xfrm>
            <a:off x="5033913" y="1693671"/>
            <a:ext cx="893973" cy="3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78A4E6-1E26-E817-1058-EB171E7473A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072542" y="3531087"/>
            <a:ext cx="0" cy="875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A18E59-BF15-B05D-745D-D4D4BBFE6A2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072542" y="5173758"/>
            <a:ext cx="0" cy="597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49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95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Gaikwad</dc:creator>
  <cp:lastModifiedBy>Ashish Gaikwad</cp:lastModifiedBy>
  <cp:revision>2</cp:revision>
  <dcterms:created xsi:type="dcterms:W3CDTF">2024-04-26T18:57:56Z</dcterms:created>
  <dcterms:modified xsi:type="dcterms:W3CDTF">2024-04-26T23:26:36Z</dcterms:modified>
</cp:coreProperties>
</file>