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4" r:id="rId2"/>
  </p:sldMasterIdLst>
  <p:notesMasterIdLst>
    <p:notesMasterId r:id="rId7"/>
  </p:notesMasterIdLst>
  <p:sldIdLst>
    <p:sldId id="256" r:id="rId3"/>
    <p:sldId id="688" r:id="rId4"/>
    <p:sldId id="687" r:id="rId5"/>
    <p:sldId id="689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62AD"/>
    <a:srgbClr val="83D3C0"/>
    <a:srgbClr val="B4F2B8"/>
    <a:srgbClr val="79D9CE"/>
    <a:srgbClr val="31D568"/>
    <a:srgbClr val="17EF50"/>
    <a:srgbClr val="4ABC58"/>
    <a:srgbClr val="F0F6E8"/>
    <a:srgbClr val="F3F3F5"/>
    <a:srgbClr val="3A8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 autoAdjust="0"/>
    <p:restoredTop sz="86758" autoAdjust="0"/>
  </p:normalViewPr>
  <p:slideViewPr>
    <p:cSldViewPr>
      <p:cViewPr>
        <p:scale>
          <a:sx n="118" d="100"/>
          <a:sy n="118" d="100"/>
        </p:scale>
        <p:origin x="384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EA36EC-D185-487A-AAE4-410A6E9AA279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BAE28C-3D3E-4DF5-86CA-388958D9F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9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5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6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97463"/>
            <a:ext cx="9144000" cy="46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63" y="1275606"/>
            <a:ext cx="6994674" cy="306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F25D8-0504-4D69-AAF6-12CD85AF39F7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0E5B8-FE7E-457D-A7BB-601C5DEC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870A7-3A81-4949-87B4-4E40BF3B0312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CB211-E25F-4D85-AC3D-8344859FB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8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D9E3-9124-C343-B2F8-791E14F3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B89E-A8C3-2A4E-906E-92CCC2B7E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446A-3BA1-D446-A30A-C64CD6DE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9DAE-06C9-BF40-B180-1D18826C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AB30-38BB-154B-8A89-9189FA17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383-D426-BD4F-A0D7-D09A800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27F4-763F-9A4C-9EDD-F80D05DA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9370-CE4A-024F-A46E-7EA42E91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117C-3C12-D241-B22E-CE8BC71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EF1-0BC7-1C43-B531-1475580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022-D78E-4E49-91F1-33954508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C8AB-C6D9-F04C-BF9E-5A0B7C2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A1E0-B837-7547-AAD1-24F9AACE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B292-E07F-C54D-934D-9B82425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F8A1-0407-FF4F-B54D-B4E7DD1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C89F-AB19-464D-BC88-55458A40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21D4-9273-7442-BD42-9BFE2D1A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D682-E303-F145-A226-A0A90091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FA05D-331D-1245-B3E5-25D7AA7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2D7F-14C1-E24A-A32E-F1E0F951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0046-3DF4-3844-A77C-0F7A7CE1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F993-FC9B-A845-809A-EB65FBB5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585A-02D3-3149-BAEA-BB4DE096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C096-6951-CD45-BB78-D4F24A6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0F5D7-3600-0E48-8A95-888DAEA7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AC25B-E7B9-DE44-B132-63226B9DB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F7B0-2159-AC4A-A1F7-0586E2C1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AAE63-EC44-704F-8C1F-504C664F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BD4D-1D64-A242-AB37-1D386F2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536D-1863-2C4A-9E63-FD4134CF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69498-94CE-5F46-A67E-5625A8E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EF06-2976-1F42-963B-FC18E180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3F9FC-B22D-814F-9CBD-084651BE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0DF68-946F-0440-9158-4F67376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635F-AB34-0B40-8374-9005012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76DA-1012-7C46-814A-1364188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0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683A-A73B-9645-8BFF-2E2FEB2C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9113-4163-2646-8C51-57406BEA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90312-24F2-5E4E-9460-5B5BC5EA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CFF0-AEC5-7848-8FA8-38D02C1C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1F8F-110B-7747-9853-8BAF642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C394-9594-B84D-8D76-E48EF866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52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61F0-C670-A241-B1B2-AFB589AC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6F61-044E-0A43-8C04-C65F719C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53D4-0070-4741-86F7-46FCDDB3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38CC-3857-154B-B360-9F8ABAB7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E7381-B91C-0C47-A467-2BD285A2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6CA1-3602-E343-BCB2-B1F2CF6A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3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9673-87B1-274C-853A-7393DEF3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C6277-69FD-734A-A5ED-4FA9AA46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96D6-81A4-0A48-82E7-7C0FC03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B02A-3217-C64F-ABF8-69EF3C40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106A-B3F7-AD48-84F3-BF8B089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4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501C-B0DD-4342-99C9-459EDA9A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BAF8-472F-3540-8D48-DD350974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7F34-D3AA-3E4B-9BF9-44036649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B6CB-77C6-4349-9AB2-BD7CCFDA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7D76-71DC-8743-84D0-B64B97E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40CC6-B8AC-4AF4-A42C-FADF71630C50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4644-291D-4F0A-9CD7-F990DBF43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E2600-8D5F-4C4E-AF61-B897824AC6B9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5E4BF-5765-444E-A150-8119E2BF4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806C4-C24B-4E44-8754-B005BE55ACF2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92CD-E077-4725-8ED6-C3CBCFCB4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AAF66-E29F-44C4-9C63-40B0EC4B776E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C146-C0D1-439D-8CD3-57CA77043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5A3-0E11-4FAA-8BD9-3A27F9059416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4D1B-C286-4465-AECF-27DE75DD3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2799-FBF0-47ED-944A-92CC46EB7A74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CD27-E85E-42ED-AD7C-C98754E6D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04E0-2706-411D-85A3-C981FCE19F9E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7B9D1-4C5A-40EA-B7F6-9F5B8A2D1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988E66-2F97-407E-879B-1C8527E9FA0C}" type="datetimeFigureOut">
              <a:rPr lang="zh-CN" altLang="en-US"/>
              <a:pPr>
                <a:defRPr/>
              </a:pPr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8AB3C2-4627-4A96-838A-FA3A4C4EC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3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24AE-F602-0642-900A-FFB65C79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684C-9055-8944-A3CD-AECD3FB0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D44D-3A40-D64F-A2F9-DC4B45E4C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CBFD6-99B0-4045-80E8-54606D5C80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D067-330E-7641-A192-A5A19EF05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BADD-B05E-3C42-83B5-4676C4726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99D9-5C35-D34E-9455-D71155E8D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DAE-995D-004F-974D-CE2611AFB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975" b="1" dirty="0">
                <a:cs typeface="Times New Roman" panose="02020603050405020304" pitchFamily="18" charset="0"/>
              </a:rPr>
              <a:t>Multi-modal Online Product Similarity Assessment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sz="2025" dirty="0">
                <a:cs typeface="Times New Roman" panose="02020603050405020304" pitchFamily="18" charset="0"/>
              </a:rPr>
            </a:br>
            <a:r>
              <a:rPr lang="en-US" sz="1800" dirty="0">
                <a:latin typeface="+mn-lt"/>
                <a:cs typeface="Times New Roman" panose="02020603050405020304" pitchFamily="18" charset="0"/>
              </a:rPr>
              <a:t>Lou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+mn-lt"/>
                <a:cs typeface="Times New Roman" panose="02020603050405020304" pitchFamily="18" charset="0"/>
              </a:rPr>
              <a:t>Jiadong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	Fan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+mn-lt"/>
                <a:cs typeface="Times New Roman" panose="02020603050405020304" pitchFamily="18" charset="0"/>
              </a:rPr>
              <a:t>Chuxuan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	Deng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lt"/>
                <a:cs typeface="Times New Roman" panose="02020603050405020304" pitchFamily="18" charset="0"/>
              </a:rPr>
              <a:t>Peng</a:t>
            </a:r>
            <a:r>
              <a:rPr lang="zh-CN" altLang="en-US" sz="1800" dirty="0">
                <a:latin typeface="+mn-lt"/>
                <a:cs typeface="Times New Roman" panose="02020603050405020304" pitchFamily="18" charset="0"/>
              </a:rPr>
              <a:t> 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931E4-CA9E-DE49-B7FF-7F8956F5F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65128"/>
            <a:ext cx="8208912" cy="1790700"/>
          </a:xfrm>
        </p:spPr>
        <p:txBody>
          <a:bodyPr anchor="b">
            <a:normAutofit/>
          </a:bodyPr>
          <a:lstStyle/>
          <a:p>
            <a:pPr algn="just"/>
            <a:r>
              <a:rPr lang="en-US" b="1" i="1" dirty="0">
                <a:cs typeface="Times New Roman" panose="02020603050405020304" pitchFamily="18" charset="0"/>
              </a:rPr>
              <a:t>Motivation: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Our project is based on a Kaggle </a:t>
            </a:r>
            <a:r>
              <a:rPr lang="en-US" altLang="zh-CN" dirty="0">
                <a:cs typeface="Times New Roman" panose="02020603050405020304" pitchFamily="18" charset="0"/>
              </a:rPr>
              <a:t>c</a:t>
            </a:r>
            <a:r>
              <a:rPr lang="en-US" dirty="0">
                <a:cs typeface="Times New Roman" panose="02020603050405020304" pitchFamily="18" charset="0"/>
              </a:rPr>
              <a:t>ontest called Shopee - Price Match Guarantee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aim of this task is to match product (according to </a:t>
            </a:r>
            <a:r>
              <a:rPr lang="en-US" altLang="zh-CN" dirty="0">
                <a:cs typeface="Times New Roman" panose="02020603050405020304" pitchFamily="18" charset="0"/>
              </a:rPr>
              <a:t>their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images and titles), so that when a customer makes purchase decisions, he can make sure that he gets the product from the cheapest retailer. </a:t>
            </a:r>
          </a:p>
        </p:txBody>
      </p:sp>
    </p:spTree>
    <p:extLst>
      <p:ext uri="{BB962C8B-B14F-4D97-AF65-F5344CB8AC3E}">
        <p14:creationId xmlns:p14="http://schemas.microsoft.com/office/powerpoint/2010/main" val="28457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3240360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b="1" dirty="0"/>
              <a:t>Dataset</a:t>
            </a:r>
            <a:endParaRPr lang="zh-CN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397632" y="1203598"/>
            <a:ext cx="7198704" cy="33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34250 training images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corresponding</a:t>
            </a:r>
            <a:r>
              <a:rPr lang="zh-CN" altLang="en-US" sz="1400" dirty="0"/>
              <a:t> </a:t>
            </a:r>
            <a:r>
              <a:rPr lang="en-US" altLang="zh-CN" sz="1400" dirty="0"/>
              <a:t>titles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m</a:t>
            </a:r>
            <a:r>
              <a:rPr lang="en" altLang="zh-CN" sz="1400" dirty="0" err="1"/>
              <a:t>atching</a:t>
            </a:r>
            <a:r>
              <a:rPr lang="en" altLang="zh-CN" sz="1400" dirty="0"/>
              <a:t> relationship</a:t>
            </a:r>
            <a:endParaRPr lang="en-US" altLang="zh-CN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CD1DD-C03A-4C48-9373-61F91B101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" y="1635646"/>
            <a:ext cx="2520000" cy="252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249536-447A-4144-80E8-F1B5D3533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34" y="1537151"/>
            <a:ext cx="2520000" cy="252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856310-43EC-8F44-8747-71B2F8F7BEF8}"/>
              </a:ext>
            </a:extLst>
          </p:cNvPr>
          <p:cNvSpPr/>
          <p:nvPr/>
        </p:nvSpPr>
        <p:spPr>
          <a:xfrm>
            <a:off x="451038" y="4155646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Title:</a:t>
            </a:r>
            <a:r>
              <a:rPr lang="zh-CN" altLang="en-US" sz="1200" dirty="0">
                <a:latin typeface="+mn-lt"/>
              </a:rPr>
              <a:t> [Promo murah ]HEADSET HIPPO HIP / HANDSFRE HIPPO BAS MANTAP / EARPHONE ORIGINAL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F11510-DA71-DA4D-882F-A4A5C33BBA88}"/>
              </a:ext>
            </a:extLst>
          </p:cNvPr>
          <p:cNvSpPr/>
          <p:nvPr/>
        </p:nvSpPr>
        <p:spPr>
          <a:xfrm>
            <a:off x="4312290" y="4150030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Title:</a:t>
            </a:r>
            <a:r>
              <a:rPr lang="zh-CN" altLang="en-US" sz="1200" dirty="0"/>
              <a:t> </a:t>
            </a:r>
            <a:r>
              <a:rPr lang="en" altLang="zh-CN" sz="1200" dirty="0"/>
              <a:t>Hippo </a:t>
            </a:r>
            <a:r>
              <a:rPr lang="en" altLang="zh-CN" sz="1200" dirty="0" err="1"/>
              <a:t>Hansfree</a:t>
            </a:r>
            <a:r>
              <a:rPr lang="en" altLang="zh-CN" sz="1200" dirty="0"/>
              <a:t> Headset HIP SUPER BASS Earphone (Bisa </a:t>
            </a:r>
            <a:r>
              <a:rPr lang="en" altLang="zh-CN" sz="1200" dirty="0" err="1"/>
              <a:t>untuk</a:t>
            </a:r>
            <a:r>
              <a:rPr lang="en" altLang="zh-CN" sz="1200" dirty="0"/>
              <a:t> Telp Dan Music) </a:t>
            </a:r>
            <a:r>
              <a:rPr lang="en" altLang="zh-CN" sz="1200" dirty="0" err="1"/>
              <a:t>Suport</a:t>
            </a:r>
            <a:r>
              <a:rPr lang="en" altLang="zh-CN" sz="1200" dirty="0"/>
              <a:t> </a:t>
            </a:r>
            <a:r>
              <a:rPr lang="en" altLang="zh-CN" sz="1200" dirty="0" err="1"/>
              <a:t>Semua</a:t>
            </a:r>
            <a:r>
              <a:rPr lang="en" altLang="zh-CN" sz="1200" dirty="0"/>
              <a:t> Hp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9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AFF6BFA-6C78-D54D-913D-3C4DD9B60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791" y="1216511"/>
            <a:ext cx="2323769" cy="126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3240360" cy="400110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Previous Work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Our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511072" y="1161392"/>
            <a:ext cx="1440000" cy="2402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Image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similarity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8307" y="1477107"/>
            <a:ext cx="3630196" cy="96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200" dirty="0"/>
              <a:t>M</a:t>
            </a:r>
            <a:r>
              <a:rPr lang="en" altLang="zh-CN" sz="1200" dirty="0" err="1"/>
              <a:t>anually</a:t>
            </a:r>
            <a:r>
              <a:rPr lang="en" altLang="zh-CN" sz="1200" dirty="0"/>
              <a:t>-designed features descriptor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" altLang="zh-CN" sz="1200" dirty="0"/>
              <a:t>SIFT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" altLang="zh-CN" sz="1200" dirty="0"/>
              <a:t>DAISY, </a:t>
            </a:r>
            <a:r>
              <a:rPr lang="en" altLang="zh-CN" sz="1200" dirty="0" err="1"/>
              <a:t>pHash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" altLang="zh-CN" sz="1200" dirty="0"/>
              <a:t>SSIM etc.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endParaRPr lang="en" altLang="zh-CN" sz="1200" dirty="0"/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200" dirty="0"/>
              <a:t>D</a:t>
            </a:r>
            <a:r>
              <a:rPr lang="en" altLang="zh-CN" sz="1200" dirty="0" err="1"/>
              <a:t>eep</a:t>
            </a:r>
            <a:r>
              <a:rPr lang="en" altLang="zh-CN" sz="1200" dirty="0"/>
              <a:t> learning</a:t>
            </a:r>
            <a:r>
              <a:rPr lang="en-US" altLang="zh-CN" sz="1200" dirty="0"/>
              <a:t>:</a:t>
            </a:r>
            <a:r>
              <a:rPr lang="zh-CN" altLang="en-US" sz="1200" dirty="0"/>
              <a:t> </a:t>
            </a:r>
            <a:r>
              <a:rPr lang="en" altLang="zh-CN" sz="1200" dirty="0"/>
              <a:t>Siamese network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its</a:t>
            </a:r>
            <a:r>
              <a:rPr lang="zh-CN" altLang="en-US" sz="1200" dirty="0"/>
              <a:t> </a:t>
            </a:r>
            <a:r>
              <a:rPr lang="en" altLang="zh-CN" sz="1200" dirty="0"/>
              <a:t>variation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20A3C7-D19B-CC4E-8FFA-7854288A4358}"/>
              </a:ext>
            </a:extLst>
          </p:cNvPr>
          <p:cNvSpPr/>
          <p:nvPr/>
        </p:nvSpPr>
        <p:spPr>
          <a:xfrm>
            <a:off x="2074385" y="4507340"/>
            <a:ext cx="12346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Semantic</a:t>
            </a:r>
            <a:r>
              <a:rPr kumimoji="1" lang="zh-CN" altLang="en-US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 </a:t>
            </a:r>
            <a:r>
              <a:rPr kumimoji="1" lang="en-US" altLang="zh-CN" sz="10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</a:rPr>
              <a:t>similarity</a:t>
            </a:r>
            <a:endParaRPr kumimoji="1" lang="zh-CN" altLang="en-US" sz="1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22" name="燕尾形箭头 21">
            <a:extLst>
              <a:ext uri="{FF2B5EF4-FFF2-40B4-BE49-F238E27FC236}">
                <a16:creationId xmlns:a16="http://schemas.microsoft.com/office/drawing/2014/main" id="{C7A6B84F-552A-2341-B43F-E808C1D0CE69}"/>
              </a:ext>
            </a:extLst>
          </p:cNvPr>
          <p:cNvSpPr/>
          <p:nvPr/>
        </p:nvSpPr>
        <p:spPr>
          <a:xfrm rot="5400000">
            <a:off x="1909573" y="1911961"/>
            <a:ext cx="318002" cy="288534"/>
          </a:xfrm>
          <a:prstGeom prst="notchedRigh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2F94915E-4CB2-5849-B951-FECFFBD3F15A}"/>
              </a:ext>
            </a:extLst>
          </p:cNvPr>
          <p:cNvSpPr>
            <a:spLocks/>
          </p:cNvSpPr>
          <p:nvPr/>
        </p:nvSpPr>
        <p:spPr bwMode="auto">
          <a:xfrm>
            <a:off x="521887" y="2757790"/>
            <a:ext cx="1620000" cy="2392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Sentence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similarity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page4image32066608">
            <a:extLst>
              <a:ext uri="{FF2B5EF4-FFF2-40B4-BE49-F238E27FC236}">
                <a16:creationId xmlns:a16="http://schemas.microsoft.com/office/drawing/2014/main" id="{3A2CE220-FBDB-9645-92DA-7AEC302D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6" y="3112626"/>
            <a:ext cx="376425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A505609-B75D-6043-926A-3DB923DC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56" y="1314028"/>
            <a:ext cx="202556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大括号 17">
            <a:extLst>
              <a:ext uri="{FF2B5EF4-FFF2-40B4-BE49-F238E27FC236}">
                <a16:creationId xmlns:a16="http://schemas.microsoft.com/office/drawing/2014/main" id="{9D0DDD77-3625-6D40-B702-C44DE183E488}"/>
              </a:ext>
            </a:extLst>
          </p:cNvPr>
          <p:cNvSpPr/>
          <p:nvPr/>
        </p:nvSpPr>
        <p:spPr>
          <a:xfrm>
            <a:off x="4016726" y="1401655"/>
            <a:ext cx="319604" cy="3328189"/>
          </a:xfrm>
          <a:prstGeom prst="rightBrace">
            <a:avLst>
              <a:gd name="adj1" fmla="val 8333"/>
              <a:gd name="adj2" fmla="val 23801"/>
            </a:avLst>
          </a:prstGeom>
          <a:ln w="28575">
            <a:solidFill>
              <a:srgbClr val="246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0144D3A-17D2-094C-93A3-878676A8EE6F}"/>
              </a:ext>
            </a:extLst>
          </p:cNvPr>
          <p:cNvSpPr/>
          <p:nvPr/>
        </p:nvSpPr>
        <p:spPr>
          <a:xfrm>
            <a:off x="2920302" y="3962749"/>
            <a:ext cx="1224136" cy="237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B3275304-4CE4-CA42-A569-823892DF8D33}"/>
              </a:ext>
            </a:extLst>
          </p:cNvPr>
          <p:cNvCxnSpPr>
            <a:cxnSpLocks/>
          </p:cNvCxnSpPr>
          <p:nvPr/>
        </p:nvCxnSpPr>
        <p:spPr>
          <a:xfrm rot="5400000">
            <a:off x="2762326" y="4246287"/>
            <a:ext cx="315951" cy="2354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燕尾形箭头 42">
            <a:extLst>
              <a:ext uri="{FF2B5EF4-FFF2-40B4-BE49-F238E27FC236}">
                <a16:creationId xmlns:a16="http://schemas.microsoft.com/office/drawing/2014/main" id="{A1A1FC2F-146B-8C4A-BE97-F57CA60AEFC8}"/>
              </a:ext>
            </a:extLst>
          </p:cNvPr>
          <p:cNvSpPr/>
          <p:nvPr/>
        </p:nvSpPr>
        <p:spPr>
          <a:xfrm rot="5400000">
            <a:off x="6392272" y="2572518"/>
            <a:ext cx="432000" cy="291600"/>
          </a:xfrm>
          <a:prstGeom prst="notchedRightArrow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爆炸形 1 15">
            <a:extLst>
              <a:ext uri="{FF2B5EF4-FFF2-40B4-BE49-F238E27FC236}">
                <a16:creationId xmlns:a16="http://schemas.microsoft.com/office/drawing/2014/main" id="{D20ADD24-089D-5045-AF4E-109260B4FCE4}"/>
              </a:ext>
            </a:extLst>
          </p:cNvPr>
          <p:cNvSpPr/>
          <p:nvPr/>
        </p:nvSpPr>
        <p:spPr>
          <a:xfrm>
            <a:off x="6255088" y="1659950"/>
            <a:ext cx="747144" cy="423149"/>
          </a:xfrm>
          <a:prstGeom prst="irregularSeal1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C56C77-7F2F-6948-B80B-087A84AE8204}"/>
              </a:ext>
            </a:extLst>
          </p:cNvPr>
          <p:cNvSpPr txBox="1"/>
          <p:nvPr/>
        </p:nvSpPr>
        <p:spPr>
          <a:xfrm>
            <a:off x="6432980" y="1692623"/>
            <a:ext cx="43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r>
              <a:rPr kumimoji="1"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kumimoji="1" lang="zh-CN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947DA9E-066B-2E47-9B66-26C1E4BC87AD}"/>
              </a:ext>
            </a:extLst>
          </p:cNvPr>
          <p:cNvSpPr/>
          <p:nvPr/>
        </p:nvSpPr>
        <p:spPr>
          <a:xfrm>
            <a:off x="5144905" y="3040573"/>
            <a:ext cx="2926734" cy="11799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Multimodal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fusion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(feature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level)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Adjusted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Siamese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Network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6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6" grpId="0" animBg="1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8448" y="368478"/>
            <a:ext cx="85180" cy="443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397633" y="827487"/>
            <a:ext cx="8206815" cy="157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222" y="360778"/>
            <a:ext cx="4092778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b="1" dirty="0"/>
              <a:t>Timeline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Expected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r>
              <a:rPr lang="zh-CN" altLang="zh-CN" dirty="0"/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397633" y="1491630"/>
            <a:ext cx="7198704" cy="136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4 – Apr 11: Paper Review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11 – Apr 18: Code Review and Study in Kaggle Discussion 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18 – Apr 25: Code Implementation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Apr 26 – May 9: Adjustment and Improvement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May 9 – May 16: Paper Writing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A015925-0ED3-9943-98A5-E23F9C32F987}"/>
              </a:ext>
            </a:extLst>
          </p:cNvPr>
          <p:cNvSpPr>
            <a:spLocks/>
          </p:cNvSpPr>
          <p:nvPr/>
        </p:nvSpPr>
        <p:spPr bwMode="auto">
          <a:xfrm>
            <a:off x="511072" y="1161392"/>
            <a:ext cx="1080000" cy="237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Timeline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D667A9E-F78D-114C-A42F-05898328D1D8}"/>
              </a:ext>
            </a:extLst>
          </p:cNvPr>
          <p:cNvSpPr>
            <a:spLocks/>
          </p:cNvSpPr>
          <p:nvPr/>
        </p:nvSpPr>
        <p:spPr bwMode="auto">
          <a:xfrm>
            <a:off x="511072" y="2951950"/>
            <a:ext cx="1440000" cy="237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38100" rIns="38100" bIns="3810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lvl="0" eaLnBrk="1" hangingPunct="1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Expected Result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C930D-9871-2B48-96B0-DA1C5746A688}"/>
              </a:ext>
            </a:extLst>
          </p:cNvPr>
          <p:cNvSpPr/>
          <p:nvPr/>
        </p:nvSpPr>
        <p:spPr>
          <a:xfrm>
            <a:off x="387558" y="3298267"/>
            <a:ext cx="7640825" cy="85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Our model is assessed by F1-Score. 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1400" dirty="0"/>
              <a:t>With the multimodal model, we expect he features from images and titles can complement each other and then to achieve a well performance.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49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34" grpId="0"/>
      <p:bldP spid="11" grpId="0" animBg="1"/>
      <p:bldP spid="12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2462AD"/>
      </a:dk2>
      <a:lt2>
        <a:srgbClr val="2462AD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5722</TotalTime>
  <Words>256</Words>
  <Application>Microsoft Macintosh PowerPoint</Application>
  <PresentationFormat>全屏显示(16:9)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Office Theme</vt:lpstr>
      <vt:lpstr>Multi-modal Online Product Similarity Assessment  Lou Jiadong Fan Chuxuan Deng Peng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subject>大侠素材铺</dc:subject>
  <dc:creator>dxpu.taobao.com</dc:creator>
  <dc:description>大侠素材铺_x000d_
淘宝店：https://dxpu.taobao.com/</dc:description>
  <cp:lastModifiedBy>Peng Deng (SDS,220041042)</cp:lastModifiedBy>
  <cp:revision>1033</cp:revision>
  <dcterms:created xsi:type="dcterms:W3CDTF">2013-02-20T08:47:14Z</dcterms:created>
  <dcterms:modified xsi:type="dcterms:W3CDTF">2021-04-05T06:08:47Z</dcterms:modified>
  <cp:category>https://dxpu.taobao.com/</cp:category>
</cp:coreProperties>
</file>