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53a2e7e1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53a2e7e1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53a2e7e1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53a2e7e1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53a2e7e1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53a2e7e1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53a2e7e1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53a2e7e1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53a2e7e1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53a2e7e1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53a2e7e1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53a2e7e1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53a2e7e1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d53a2e7e1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53a2e7e1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53a2e7e1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1a665a3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1a665a3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1a665a31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1a665a31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1a665a31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1a665a31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53a2e7e1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53a2e7e1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53a2e7e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53a2e7e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46b80f7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46b80f7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53a2e7e1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53a2e7e1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53a2e7e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53a2e7e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gif"/><Relationship Id="rId4" Type="http://schemas.openxmlformats.org/officeDocument/2006/relationships/hyperlink" Target="https://commons.wikimedia.org/wiki/File:RoI_pooling_animated.gi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hyperlink" Target="https://qiskit-community.github.io/qiskit-machine-learning/tutorials/01_neural_networks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hyperlink" Target="https://medium.com/qiskit/a-guide-to-the-qiskit-circuit-library-36ee0f189956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hyperlink" Target="https://pennylane.ai/qml/glossary/qcnn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hyperlink" Target="https://www.v7labs.com/blog/neural-network-architectures-guid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hyperlink" Target="https://medium.com/@sadafsaleem5815/neural-networks-in-10mins-simply-explained-9ec2ad9ea815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gif"/><Relationship Id="rId4" Type="http://schemas.openxmlformats.org/officeDocument/2006/relationships/hyperlink" Target="https://www.datacamp.com/tutorial/mastering-backpropagatio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hyperlink" Target="https://developer.ibm.com/articles/cc-machine-learning-deep-learning-architecture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gif"/><Relationship Id="rId4" Type="http://schemas.openxmlformats.org/officeDocument/2006/relationships/hyperlink" Target="https://giphy.com/gifs/blog-daniel-keypoints-i4NjAwytgIRD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Machine Learning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Alexandre Silva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250" y="443150"/>
            <a:ext cx="5159500" cy="386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 txBox="1"/>
          <p:nvPr/>
        </p:nvSpPr>
        <p:spPr>
          <a:xfrm>
            <a:off x="4042353" y="4070475"/>
            <a:ext cx="127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Fonte: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Wikimedia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mônio feminino Foto stock gratuita - Public Domain Pictures"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475" y="152400"/>
            <a:ext cx="362705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163" y="220676"/>
            <a:ext cx="8001674" cy="4289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 txBox="1"/>
          <p:nvPr/>
        </p:nvSpPr>
        <p:spPr>
          <a:xfrm>
            <a:off x="3934953" y="4510625"/>
            <a:ext cx="127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Fonte: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QiskitML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150" y="1258175"/>
            <a:ext cx="29337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075" y="1675276"/>
            <a:ext cx="7647700" cy="16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6"/>
          <p:cNvSpPr txBox="1"/>
          <p:nvPr/>
        </p:nvSpPr>
        <p:spPr>
          <a:xfrm>
            <a:off x="3934953" y="3333800"/>
            <a:ext cx="127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Fonte: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Medium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325" y="1064350"/>
            <a:ext cx="5267325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7"/>
          <p:cNvSpPr txBox="1"/>
          <p:nvPr/>
        </p:nvSpPr>
        <p:spPr>
          <a:xfrm>
            <a:off x="3934940" y="3728425"/>
            <a:ext cx="127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Fonte: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PennyLane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o Lefou The Devil Pug | Our little devil Boo Lefou. I woul… | Flickr" id="143" name="Google Shape;1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8663" y="152400"/>
            <a:ext cx="382668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le:Sportacus 1.jpg - Wikimedia Commons" id="148" name="Google Shape;1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738" y="152400"/>
            <a:ext cx="6378515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350" y="1063375"/>
            <a:ext cx="2493300" cy="2493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1825" y="3695163"/>
            <a:ext cx="369725" cy="3697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3751550" y="3679925"/>
            <a:ext cx="201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github.com/Dpbm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5" y="332225"/>
            <a:ext cx="4286250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2621100" y="4349575"/>
            <a:ext cx="390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https://github.com/Dpbm/qml-course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Objetivos de Hoje</a:t>
            </a:r>
            <a:endParaRPr sz="302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Entender redes neurais </a:t>
            </a:r>
            <a:r>
              <a:rPr lang="en" sz="2000"/>
              <a:t>convolucionais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Entender como algoritmos de QML funcionam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Praticar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413" y="733900"/>
            <a:ext cx="6327174" cy="343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4070038" y="4278150"/>
            <a:ext cx="105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Fonte: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V7Labs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888" y="270075"/>
            <a:ext cx="4174225" cy="419742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4042363" y="4520450"/>
            <a:ext cx="105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Fonte: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Medium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625" y="11085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3902963" y="4682850"/>
            <a:ext cx="1059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Fonte: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DataCamp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00" y="1405375"/>
            <a:ext cx="8439150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/>
          <p:nvPr/>
        </p:nvSpPr>
        <p:spPr>
          <a:xfrm>
            <a:off x="4042338" y="3731275"/>
            <a:ext cx="105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Fonte: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IBM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25" y="456975"/>
            <a:ext cx="501015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/>
          <p:nvPr/>
        </p:nvSpPr>
        <p:spPr>
          <a:xfrm>
            <a:off x="4042338" y="4070475"/>
            <a:ext cx="105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Fonte: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Giphy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