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a665a3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1a665a3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1a665a31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1a665a31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a665a3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a665a3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1a665a31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1a665a3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1a665a3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1a665a3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a665a3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a665a3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1a665a3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1a665a3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1a665a3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1a665a3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a665a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a665a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a665a3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a665a3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a665a3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a665a3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a665a3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a665a3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a665a3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a665a3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a665a3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a665a3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3e3497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3e3497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a665a3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a665a3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chtudo.com.br/noticias/2019/11/google-sycamore-e-o-supercomputador-mais-rapido-do-mundo-veja-fotos-do-modelo.g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File:Qiskit-Logo.svg" TargetMode="External"/><Relationship Id="rId10" Type="http://schemas.openxmlformats.org/officeDocument/2006/relationships/hyperlink" Target="https://quantumai.google/cirq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hyperlink" Target="https://github.com/PennyLaneAI/pennylane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en.wikipedia.org/wiki/CUD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medium.com/colibritd-quantum/getting-to-know-quantum-fourier-transform-ae60b23e58f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s://en.wikipedia.org/wiki/Coin_flipping" TargetMode="External"/><Relationship Id="rId5" Type="http://schemas.openxmlformats.org/officeDocument/2006/relationships/hyperlink" Target="https://scienceexchange.caltech.edu/topics/quantum-science-explained/entanglement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Qubit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azure.microsoft.com/pt-br/resources/cloud-computing-dictionary/what-is-a-qub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No Entanto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Hoje: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Computadores qu</a:t>
            </a:r>
            <a:r>
              <a:rPr lang="en"/>
              <a:t>ânticos são pequenos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Precisam de muita energia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São caros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São difíceis de lidar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Usados apenas experimentos (normalmente utilizamos simuladores)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de computadores clássicos em conjunto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Apresentam muitos erros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6328400" y="3765900"/>
            <a:ext cx="11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TechTudo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0" cy="240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Quais Ferramentas são Usadas Hoje</a:t>
            </a:r>
            <a:r>
              <a:rPr lang="en" sz="5000"/>
              <a:t>?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50" y="256250"/>
            <a:ext cx="2080550" cy="20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237325" y="2381375"/>
            <a:ext cx="113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Wikipedia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674" y="241050"/>
            <a:ext cx="3578102" cy="23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6209731" y="2561672"/>
            <a:ext cx="89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Github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1550" y="3054275"/>
            <a:ext cx="20955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601700" y="4285175"/>
            <a:ext cx="113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Wikipedia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4800" y="2720072"/>
            <a:ext cx="1784428" cy="1784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363925" y="4444500"/>
            <a:ext cx="113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CIRQ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2010 Funny Picture of the 2010-FAN of the Tour de France ..."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Como criar os programas?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13" y="1515288"/>
            <a:ext cx="7384975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3993900" y="3696675"/>
            <a:ext cx="115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kimbos - Anúncio de 25 anos | Augusto Cézar Oliveira Ferreira ..."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152400"/>
            <a:ext cx="72545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0" y="1063375"/>
            <a:ext cx="2493300" cy="249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825" y="3695163"/>
            <a:ext cx="369725" cy="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51550" y="3679925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github.com/Dpbm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32225"/>
            <a:ext cx="4286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21100" y="4349575"/>
            <a:ext cx="39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https://github.com/Dpbm/qml-course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Objetivos de Hoje</a:t>
            </a:r>
            <a:endParaRPr sz="3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Introduzir sobre o tema de Computaç</a:t>
            </a:r>
            <a:r>
              <a:rPr lang="en" sz="2000"/>
              <a:t>ão Quântica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Dar uma visão das ferramentas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Mostrar como criar circuitos quânticos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 Que </a:t>
            </a:r>
            <a:r>
              <a:rPr lang="en" sz="5000"/>
              <a:t>é e para que usar?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540"/>
              <a:t>“</a:t>
            </a:r>
            <a:r>
              <a:rPr i="1" lang="en" sz="4540"/>
              <a:t>É a arte de c</a:t>
            </a:r>
            <a:r>
              <a:rPr i="1" lang="en" sz="4540"/>
              <a:t>omputar coisas usando a mec</a:t>
            </a:r>
            <a:r>
              <a:rPr i="1" lang="en" sz="4540"/>
              <a:t>ânica quântica</a:t>
            </a:r>
            <a:r>
              <a:rPr i="1" lang="en" sz="4540"/>
              <a:t>”</a:t>
            </a:r>
            <a:endParaRPr i="1" sz="45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137" y="1098350"/>
            <a:ext cx="4542025" cy="230846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744838" y="3475150"/>
            <a:ext cx="12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Wikipedia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5854838" y="3475150"/>
            <a:ext cx="12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Caltech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400" y="817675"/>
            <a:ext cx="2095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75" y="581600"/>
            <a:ext cx="3117750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887638" y="3994350"/>
            <a:ext cx="12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Wikipedia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650" y="630075"/>
            <a:ext cx="3446125" cy="3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232613" y="4153675"/>
            <a:ext cx="12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Microsoft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Usado para: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Computar muitas coisas ao mesmo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Simular sistemas qu</a:t>
            </a:r>
            <a:r>
              <a:rPr lang="en"/>
              <a:t>ânticos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Criptografia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Química, Física, Matemática,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Medicina, Farmácia,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Computações custosas para computadores clássicos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