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3a2e7e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3a2e7e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3a2e7e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53a2e7e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3a2e7e1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53a2e7e1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3a2e7e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53a2e7e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53a2e7e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53a2e7e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3a2e7e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3a2e7e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53a2e7e1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53a2e7e1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a665a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a665a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a665a3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a665a3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a665a3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a665a3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3a2e7e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53a2e7e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3a2e7e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53a2e7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3a2e7e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53a2e7e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3a2e7e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53a2e7e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3a2e7e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3a2e7e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qiskit-community.github.io/qiskit-machine-learning/tutorials/01_neural_network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s://medium.com/qiskit/a-guide-to-the-qiskit-circuit-library-36ee0f18995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pennylane.ai/qml/glossary/qcn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www.v7labs.com/blog/neural-network-architectures-gui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medium.com/@sadafsaleem5815/neural-networks-in-10mins-simply-explained-9ec2ad9ea8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developer.ibm.com/articles/cc-machine-learning-deep-learning-architectur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Relationship Id="rId4" Type="http://schemas.openxmlformats.org/officeDocument/2006/relationships/hyperlink" Target="https://giphy.com/gifs/blog-daniel-keypoints-i4NjAwytgIRD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Relationship Id="rId4" Type="http://schemas.openxmlformats.org/officeDocument/2006/relationships/hyperlink" Target="https://commons.wikimedia.org/wiki/File:RoI_pooling_animated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ônio feminino Foto stock gratuita - Public Domain Pictures"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475" y="152400"/>
            <a:ext cx="36270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63" y="220676"/>
            <a:ext cx="8001674" cy="42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3934953" y="4510625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QiskitML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1258175"/>
            <a:ext cx="29337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75" y="1675276"/>
            <a:ext cx="7647700" cy="16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>
          <a:xfrm>
            <a:off x="3934953" y="3333800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Medium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25" y="1064350"/>
            <a:ext cx="52673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/>
        </p:nvSpPr>
        <p:spPr>
          <a:xfrm>
            <a:off x="3934940" y="3728425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PennyLane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 Lefou The Devil Pug | Our little devil Boo Lefou. I woul… | Flickr"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663" y="152400"/>
            <a:ext cx="38266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Sportacus 1.jpg - Wikimedia Commons"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38" y="152400"/>
            <a:ext cx="63785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50" y="1063375"/>
            <a:ext cx="2493300" cy="249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825" y="3695163"/>
            <a:ext cx="369725" cy="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51550" y="3679925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github.com/Dpbm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332225"/>
            <a:ext cx="42862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621100" y="4349575"/>
            <a:ext cx="39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https://github.com/Dpbm/qml-course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Objetivos de Hoje</a:t>
            </a:r>
            <a:endParaRPr sz="30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Entender redes neurais </a:t>
            </a:r>
            <a:r>
              <a:rPr lang="en" sz="2000"/>
              <a:t>convolucionais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Entender como algoritmos de QML funcionam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Praticar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413" y="733900"/>
            <a:ext cx="6327174" cy="34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070038" y="4278150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V7Labs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888" y="270075"/>
            <a:ext cx="4174225" cy="41974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042363" y="4520450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Medium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0" y="1405375"/>
            <a:ext cx="84391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042338" y="3731275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IBM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45697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042338" y="4070475"/>
            <a:ext cx="10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Giphy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50" y="443150"/>
            <a:ext cx="5159500" cy="38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042353" y="4070475"/>
            <a:ext cx="12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Wikimedia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