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e719fde402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e719fde402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e719fde402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e719fde402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e719fde402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e719fde402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e719fde402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e719fde402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e719fde40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e719fde40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e719fde40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e719fde40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e719fde40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e719fde40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e719fde402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e719fde402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e719fde402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e719fde402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e719fde402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e719fde402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719fde402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719fde402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e719fde402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e719fde402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hyperlink" Target="https://store.steampowered.com/app/2835570/Buckshot_Roulette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Quantum Oracles - Como transformar problemas clássicos em quânticos</a:t>
            </a:r>
            <a:endParaRPr sz="36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Alexandre Silva - UNIVEM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2"/>
          <p:cNvPicPr preferRelativeResize="0"/>
          <p:nvPr/>
        </p:nvPicPr>
        <p:blipFill rotWithShape="1">
          <a:blip r:embed="rId3">
            <a:alphaModFix/>
          </a:blip>
          <a:srcRect b="33541" l="0" r="0" t="0"/>
          <a:stretch/>
        </p:blipFill>
        <p:spPr>
          <a:xfrm>
            <a:off x="1676875" y="67175"/>
            <a:ext cx="5240925" cy="4902451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2"/>
          <p:cNvSpPr txBox="1"/>
          <p:nvPr/>
        </p:nvSpPr>
        <p:spPr>
          <a:xfrm>
            <a:off x="342900" y="4490050"/>
            <a:ext cx="42603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Fonte: criação própria</a:t>
            </a:r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25725"/>
            <a:ext cx="6096000" cy="45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73150" y="1215400"/>
            <a:ext cx="2590800" cy="259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3"/>
          <p:cNvSpPr txBox="1"/>
          <p:nvPr/>
        </p:nvSpPr>
        <p:spPr>
          <a:xfrm>
            <a:off x="579100" y="4657675"/>
            <a:ext cx="79707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Fonte: criação própria</a:t>
            </a:r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4975" y="1264925"/>
            <a:ext cx="5734050" cy="20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4"/>
          <p:cNvSpPr txBox="1"/>
          <p:nvPr/>
        </p:nvSpPr>
        <p:spPr>
          <a:xfrm>
            <a:off x="1704975" y="3377550"/>
            <a:ext cx="42603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Fonte: criação própria</a:t>
            </a:r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Resultados</a:t>
            </a:r>
            <a:endParaRPr/>
          </a:p>
        </p:txBody>
      </p:sp>
      <p:sp>
        <p:nvSpPr>
          <p:cNvPr id="131" name="Google Shape;13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Foi possível realizar a mesma simulação usando um circuito quântico;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Os resultados são </a:t>
            </a:r>
            <a:r>
              <a:rPr lang="en"/>
              <a:t>equiparáveis</a:t>
            </a:r>
            <a:r>
              <a:rPr lang="en"/>
              <a:t> a versão clássica;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É possível se aproveitar das rotações para conseguir mais estratégias do que a versão clássica.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Objetivos do Projeto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Entender melhor os Quantum Oracles;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Tentar reproduzir problemas clássicos em circuitos quânticos;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Entender se é possível expandir as áreas de atuação da computação quântica.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Mini-projetos realizados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File explorer;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Hanoi tower;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Conversão de milhas para </a:t>
            </a:r>
            <a:r>
              <a:rPr lang="en"/>
              <a:t>quilômetros</a:t>
            </a:r>
            <a:r>
              <a:rPr lang="en"/>
              <a:t>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QRAM;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/>
              <a:t>Buckshot Roulette.</a:t>
            </a:r>
            <a:endParaRPr u="sng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que é um Oracle?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Um modelo matemático para análises do algoritmo;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Uma função;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6025" y="1594375"/>
            <a:ext cx="4528425" cy="220032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 txBox="1"/>
          <p:nvPr/>
        </p:nvSpPr>
        <p:spPr>
          <a:xfrm>
            <a:off x="4380900" y="1152475"/>
            <a:ext cx="42603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Exemplo de Quantum Oracle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6" name="Google Shape;76;p16"/>
          <p:cNvSpPr txBox="1"/>
          <p:nvPr/>
        </p:nvSpPr>
        <p:spPr>
          <a:xfrm>
            <a:off x="4572000" y="3613750"/>
            <a:ext cx="42603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Fonte: criação própria</a:t>
            </a:r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BUCKSHOT ROULETTE</a:t>
            </a:r>
            <a:endParaRPr/>
          </a:p>
        </p:txBody>
      </p:sp>
      <p:sp>
        <p:nvSpPr>
          <p:cNvPr id="82" name="Google Shape;82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2638" y="1230638"/>
            <a:ext cx="5738725" cy="268222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8"/>
          <p:cNvSpPr txBox="1"/>
          <p:nvPr/>
        </p:nvSpPr>
        <p:spPr>
          <a:xfrm>
            <a:off x="1702650" y="3949025"/>
            <a:ext cx="42603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Fonte: </a:t>
            </a:r>
            <a:r>
              <a:rPr lang="en" sz="1000" u="sng">
                <a:solidFill>
                  <a:schemeClr val="hlink"/>
                </a:solidFill>
                <a:hlinkClick r:id="rId4"/>
              </a:rPr>
              <a:t>Mike Klubnika (steam)</a:t>
            </a:r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Dinâmica do Jogo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Você começa atirando;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 o jogador atirar em si mesmo e for uma bala falsa você joga novamente, se não ele perde uma vida;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 o jogador atirar no oponente e for uma bala falsa o próximo jogador recebe a arma, caso contrário, o oponente perde uma vida.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Nota: O oponente é tido como um agente totalmente randômico, sempre tendo 50% de chance de atirar em si mesmo e 50% de atirar no jogador.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8700" y="99050"/>
            <a:ext cx="7144995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0"/>
          <p:cNvSpPr txBox="1"/>
          <p:nvPr/>
        </p:nvSpPr>
        <p:spPr>
          <a:xfrm>
            <a:off x="480050" y="4665300"/>
            <a:ext cx="42603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Fonte: criação própria</a:t>
            </a:r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4950" y="64775"/>
            <a:ext cx="6096000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1"/>
          <p:cNvSpPr txBox="1"/>
          <p:nvPr/>
        </p:nvSpPr>
        <p:spPr>
          <a:xfrm>
            <a:off x="1630650" y="4383350"/>
            <a:ext cx="42603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Fonte: criação própria</a:t>
            </a:r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