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falar sobre o que é </a:t>
            </a:r>
            <a:r>
              <a:rPr lang="en"/>
              <a:t>computação</a:t>
            </a:r>
            <a:r>
              <a:rPr lang="en"/>
              <a:t> </a:t>
            </a:r>
            <a:r>
              <a:rPr lang="en"/>
              <a:t>quântica</a:t>
            </a:r>
            <a:r>
              <a:rPr lang="en"/>
              <a:t> e como ela funciona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efeitos </a:t>
            </a:r>
            <a:r>
              <a:rPr lang="en"/>
              <a:t>quânticos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circuitos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qiskit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falar o que sao oracles classicamente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OTM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falar o que sao quantum oracles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representacao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para que serve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</a:t>
            </a:r>
            <a:r>
              <a:rPr lang="en"/>
              <a:t>deutsch</a:t>
            </a:r>
            <a:r>
              <a:rPr lang="en"/>
              <a:t> jozsa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grover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falar sobre 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falar sobre o que </a:t>
            </a:r>
            <a:r>
              <a:rPr lang="en"/>
              <a:t>já</a:t>
            </a:r>
            <a:r>
              <a:rPr lang="en"/>
              <a:t> foi feito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mostrar os circuitos/resultados de 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falar sobre oq estou fazendo agora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qram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 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f3f67e3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f3f67e3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f3f67e3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f3f67e3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3f67e3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3f67e3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f3f67e31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f3f67e31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f3f67e31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f3f67e31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f3f67e31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f3f67e31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f3f67e31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f3f67e31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f3f67e31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f3f67e31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f3f67e31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f3f67e31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f3f67e31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f3f67e31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3f67e3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3f67e3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f3f67e31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f3f67e31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f3f67e31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f3f67e31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f3f67e31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f3f67e31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3f67e31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f3f67e31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f3f67e31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f3f67e31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f3f67e31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f3f67e31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f3f67e31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f3f67e31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f3f67e31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f3f67e31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f3f67e31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f3f67e31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f3f67e3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f3f67e3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f3f67e3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f3f67e3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f3f67e3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f3f67e3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f3f67e3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f3f67e3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f3f67e3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f3f67e3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f3f67e3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f3f67e3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f3f67e31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f3f67e31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github.com/Dpbm/scientific-initiation-1-quantum-oracl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0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4400"/>
              <a:t>Quantum Oracles - Como transformar problemas clássicos em quânticos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88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Oracles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“Caixa preta”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Função interna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 efeitos quânticos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Também utilizado para descrever o circuito </a:t>
            </a:r>
            <a:r>
              <a:rPr lang="en"/>
              <a:t>matematicamente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Usado para entender a complexidade do circuito(numero de chamadas)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possível implementar usando um modelo quântico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50" y="703048"/>
            <a:ext cx="7691899" cy="3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850" y="797650"/>
            <a:ext cx="43624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4150"/>
            <a:ext cx="8839201" cy="369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88" y="1719263"/>
            <a:ext cx="30384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413" y="866775"/>
            <a:ext cx="34480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Utilizar os quantum oracles para </a:t>
            </a:r>
            <a:r>
              <a:rPr lang="en"/>
              <a:t>encodar certos problemas clássicos em quânticos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Usar algoritmos já conhecidos para entender maneiras de resolvê-los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25" y="152400"/>
            <a:ext cx="71039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4375"/>
            <a:ext cx="8839201" cy="255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90500"/>
            <a:ext cx="6667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Computação quântica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Limitada hoje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Apenas algumas areas, teoricamente, podem se beneficiar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Toma proveito de efeitos </a:t>
            </a:r>
            <a:r>
              <a:rPr lang="en"/>
              <a:t>quânticos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Padrão de algoritmos → modelo de </a:t>
            </a:r>
            <a:r>
              <a:rPr i="1" lang="en"/>
              <a:t>gates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5" y="2781085"/>
            <a:ext cx="7560852" cy="128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175" y="691650"/>
            <a:ext cx="3928174" cy="36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24" y="1575238"/>
            <a:ext cx="3928176" cy="19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8350"/>
            <a:ext cx="8839204" cy="32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8700" y="1355013"/>
            <a:ext cx="9733900" cy="24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38" y="152400"/>
            <a:ext cx="84229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0" y="1099225"/>
            <a:ext cx="6300999" cy="29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00" y="152400"/>
            <a:ext cx="71449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 rotWithShape="1">
          <a:blip r:embed="rId3">
            <a:alphaModFix/>
          </a:blip>
          <a:srcRect b="34378" l="0" r="0" t="0"/>
          <a:stretch/>
        </p:blipFill>
        <p:spPr>
          <a:xfrm>
            <a:off x="1823925" y="33488"/>
            <a:ext cx="5496150" cy="507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62" y="243725"/>
            <a:ext cx="6518475" cy="46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Próximos pasos	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Terminar o projeto de Qram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Finalizar e entregar o Paper</a:t>
            </a:r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1113025" y="3050125"/>
            <a:ext cx="66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github.com/Dpbm/scientific-initiation-1-quantum-oracles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2550"/>
            <a:ext cx="8839202" cy="422683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829900" y="4779400"/>
            <a:ext cx="34842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ibm.com/quantum/qiskit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Efeitos quânticos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Superposição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Utilização de qubits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Podem assumir probabilidades para 0 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todos os valores ao mesmo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ser visto como uma rotação em uma esfera unitária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525" y="445025"/>
            <a:ext cx="23241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525" y="2016650"/>
            <a:ext cx="2822050" cy="28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Entanglement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Qubits possuem valores correlacionados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um colapsar para um determinado valor, sabemos exatamente qual o valor do outro qubit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400" y="445025"/>
            <a:ext cx="4267200" cy="218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950" y="2571751"/>
            <a:ext cx="3342376" cy="2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Interferência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Amplitudes podem se sobrepor e diminuir ou aumentar uma certa probabilidade que queremos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775" y="534100"/>
            <a:ext cx="1792550" cy="12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850" y="298700"/>
            <a:ext cx="2027600" cy="20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442663"/>
            <a:ext cx="2027600" cy="98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9600" y="2920838"/>
            <a:ext cx="2027600" cy="20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OTM (oracle turing machine)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Máquina de turing externa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Implementação de uma função dentro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ideal O(1)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Abstração de partes irrelevantes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Usado para modelagem matemática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“Caixa preta”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