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naheim"/>
      <p:regular r:id="rId21"/>
    </p:embeddedFont>
    <p:embeddedFont>
      <p:font typeface="Barlow Condensed ExtraBold"/>
      <p:bold r:id="rId22"/>
      <p:boldItalic r:id="rId23"/>
    </p:embeddedFont>
    <p:embeddedFont>
      <p:font typeface="Overpass Mono"/>
      <p:regular r:id="rId24"/>
      <p:bold r:id="rId25"/>
    </p:embeddedFont>
    <p:embeddedFont>
      <p:font typeface="Barlow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BarlowCondensedExtraBold-bold.fntdata"/><Relationship Id="rId21" Type="http://schemas.openxmlformats.org/officeDocument/2006/relationships/font" Target="fonts/Anaheim-regular.fntdata"/><Relationship Id="rId24" Type="http://schemas.openxmlformats.org/officeDocument/2006/relationships/font" Target="fonts/OverpassMono-regular.fntdata"/><Relationship Id="rId23" Type="http://schemas.openxmlformats.org/officeDocument/2006/relationships/font" Target="fonts/BarlowCondensedExtra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regular.fntdata"/><Relationship Id="rId25" Type="http://schemas.openxmlformats.org/officeDocument/2006/relationships/font" Target="fonts/OverpassMono-bold.fntdata"/><Relationship Id="rId28" Type="http://schemas.openxmlformats.org/officeDocument/2006/relationships/font" Target="fonts/Barlow-italic.fntdata"/><Relationship Id="rId27" Type="http://schemas.openxmlformats.org/officeDocument/2006/relationships/font" Target="fonts/Barl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a34c844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a34c844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a3469123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a3469123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a3469123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0a3469123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9c56742e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09c56742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9c56742e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09c56742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9c56742e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9c56742e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09c56742e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09c56742e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0a36a773e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0a36a773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a34c844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a34c844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a34c8448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a34c8448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a34c8448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a34c8448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a346912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a346912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a3469123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0a3469123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a3469123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0a3469123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0a3469123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0a3469123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a3469123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0a3469123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20000" y="1430003"/>
            <a:ext cx="8520600" cy="31338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// Visits and visitors program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#include “presentation.pptx”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6117175" y="4563800"/>
            <a:ext cx="294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Created by Davit Petrosyan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/>
          <p:nvPr>
            <p:ph idx="1" type="subTitle"/>
          </p:nvPr>
        </p:nvSpPr>
        <p:spPr>
          <a:xfrm>
            <a:off x="6091300" y="714125"/>
            <a:ext cx="526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57</a:t>
            </a:r>
            <a:endParaRPr b="1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4"/>
          <p:cNvSpPr txBox="1"/>
          <p:nvPr>
            <p:ph type="title"/>
          </p:nvPr>
        </p:nvSpPr>
        <p:spPr>
          <a:xfrm>
            <a:off x="3260100" y="1999250"/>
            <a:ext cx="2623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CONFIRM CHANGES</a:t>
            </a:r>
            <a:endParaRPr sz="2000"/>
          </a:p>
        </p:txBody>
      </p:sp>
      <p:sp>
        <p:nvSpPr>
          <p:cNvPr id="429" name="Google Shape;429;p34"/>
          <p:cNvSpPr txBox="1"/>
          <p:nvPr>
            <p:ph idx="3" type="title"/>
          </p:nvPr>
        </p:nvSpPr>
        <p:spPr>
          <a:xfrm>
            <a:off x="3260100" y="2570625"/>
            <a:ext cx="2623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</a:t>
            </a:r>
            <a:endParaRPr/>
          </a:p>
        </p:txBody>
      </p:sp>
      <p:sp>
        <p:nvSpPr>
          <p:cNvPr id="430" name="Google Shape;430;p34"/>
          <p:cNvSpPr txBox="1"/>
          <p:nvPr>
            <p:ph idx="2" type="subTitle"/>
          </p:nvPr>
        </p:nvSpPr>
        <p:spPr>
          <a:xfrm>
            <a:off x="2582100" y="714125"/>
            <a:ext cx="3619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Complete captcha: 35 + 22 =</a:t>
            </a:r>
            <a:endParaRPr b="1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4"/>
          <p:cNvSpPr txBox="1"/>
          <p:nvPr/>
        </p:nvSpPr>
        <p:spPr>
          <a:xfrm>
            <a:off x="2255850" y="3955775"/>
            <a:ext cx="46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00"/>
                </a:solidFill>
                <a:latin typeface="Anaheim"/>
                <a:ea typeface="Anaheim"/>
                <a:cs typeface="Anaheim"/>
                <a:sym typeface="Anaheim"/>
              </a:rPr>
              <a:t>You have changed your data successfully.</a:t>
            </a:r>
            <a:endParaRPr b="1" sz="2000">
              <a:solidFill>
                <a:srgbClr val="FFFF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2" name="Google Shape;432;p34"/>
          <p:cNvSpPr/>
          <p:nvPr/>
        </p:nvSpPr>
        <p:spPr>
          <a:xfrm rot="5400000">
            <a:off x="4191000" y="1291375"/>
            <a:ext cx="762000" cy="425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4"/>
          <p:cNvSpPr/>
          <p:nvPr/>
        </p:nvSpPr>
        <p:spPr>
          <a:xfrm rot="5400000">
            <a:off x="4162800" y="3338500"/>
            <a:ext cx="818400" cy="425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4"/>
          <p:cNvSpPr txBox="1"/>
          <p:nvPr/>
        </p:nvSpPr>
        <p:spPr>
          <a:xfrm>
            <a:off x="4126850" y="4448375"/>
            <a:ext cx="262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 Bug(30%) || HOME(60%)</a:t>
            </a:r>
            <a:endParaRPr b="1" sz="20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5" name="Google Shape;435;p34"/>
          <p:cNvSpPr/>
          <p:nvPr/>
        </p:nvSpPr>
        <p:spPr>
          <a:xfrm>
            <a:off x="6787800" y="4120825"/>
            <a:ext cx="721800" cy="762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/>
          <p:nvPr>
            <p:ph idx="1" type="subTitle"/>
          </p:nvPr>
        </p:nvSpPr>
        <p:spPr>
          <a:xfrm>
            <a:off x="3423600" y="58187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MY VISITS</a:t>
            </a:r>
            <a:endParaRPr b="1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5"/>
          <p:cNvSpPr txBox="1"/>
          <p:nvPr>
            <p:ph idx="2" type="subTitle"/>
          </p:nvPr>
        </p:nvSpPr>
        <p:spPr>
          <a:xfrm>
            <a:off x="2844525" y="1690650"/>
            <a:ext cx="1210500" cy="249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#695334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5"/>
          <p:cNvSpPr txBox="1"/>
          <p:nvPr>
            <p:ph idx="3" type="title"/>
          </p:nvPr>
        </p:nvSpPr>
        <p:spPr>
          <a:xfrm>
            <a:off x="2921275" y="1270850"/>
            <a:ext cx="1594200" cy="2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ID:</a:t>
            </a:r>
            <a:endParaRPr/>
          </a:p>
        </p:txBody>
      </p:sp>
      <p:sp>
        <p:nvSpPr>
          <p:cNvPr id="443" name="Google Shape;443;p35"/>
          <p:cNvSpPr txBox="1"/>
          <p:nvPr>
            <p:ph idx="4" type="subTitle"/>
          </p:nvPr>
        </p:nvSpPr>
        <p:spPr>
          <a:xfrm>
            <a:off x="2431350" y="2403550"/>
            <a:ext cx="4281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The user </a:t>
            </a:r>
            <a:r>
              <a:rPr b="1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 the system last time.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5"/>
          <p:cNvSpPr txBox="1"/>
          <p:nvPr/>
        </p:nvSpPr>
        <p:spPr>
          <a:xfrm>
            <a:off x="1160550" y="3066875"/>
            <a:ext cx="6822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Fri Dec 24 03:38:52 2021   --&gt;   Fri Dec 24 03:45:56 </a:t>
            </a:r>
            <a:r>
              <a:rPr b="1" lang="en" sz="2000">
                <a:solidFill>
                  <a:schemeClr val="lt1"/>
                </a:solidFill>
              </a:rPr>
              <a:t>2</a:t>
            </a:r>
            <a:r>
              <a:rPr b="1" lang="en" sz="2000">
                <a:solidFill>
                  <a:schemeClr val="lt1"/>
                </a:solidFill>
              </a:rPr>
              <a:t>021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Fri Dec 24 03:48:05 2021   --&gt;   Fri Dec 24 03:55:26 2021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"/>
          <p:cNvSpPr txBox="1"/>
          <p:nvPr>
            <p:ph type="title"/>
          </p:nvPr>
        </p:nvSpPr>
        <p:spPr>
          <a:xfrm>
            <a:off x="3423750" y="1854000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</a:t>
            </a:r>
            <a:endParaRPr/>
          </a:p>
        </p:txBody>
      </p:sp>
      <p:sp>
        <p:nvSpPr>
          <p:cNvPr id="450" name="Google Shape;450;p36"/>
          <p:cNvSpPr txBox="1"/>
          <p:nvPr>
            <p:ph idx="3" type="title"/>
          </p:nvPr>
        </p:nvSpPr>
        <p:spPr>
          <a:xfrm>
            <a:off x="3423750" y="2482702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LEAVE</a:t>
            </a:r>
            <a:endParaRPr/>
          </a:p>
        </p:txBody>
      </p:sp>
      <p:sp>
        <p:nvSpPr>
          <p:cNvPr id="451" name="Google Shape;451;p36"/>
          <p:cNvSpPr txBox="1"/>
          <p:nvPr/>
        </p:nvSpPr>
        <p:spPr>
          <a:xfrm>
            <a:off x="-62825" y="47400"/>
            <a:ext cx="708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</a:rPr>
              <a:t>ubuntu@Ubuntu</a:t>
            </a:r>
            <a:r>
              <a:rPr b="1" lang="en" sz="1000">
                <a:solidFill>
                  <a:schemeClr val="lt1"/>
                </a:solidFill>
              </a:rPr>
              <a:t>: </a:t>
            </a:r>
            <a:r>
              <a:rPr b="1" lang="en" sz="1000">
                <a:solidFill>
                  <a:srgbClr val="00FFFF"/>
                </a:solidFill>
              </a:rPr>
              <a:t>~ /Davit_Petrosyan/course_project/visits_program</a:t>
            </a:r>
            <a:r>
              <a:rPr b="1" lang="en" sz="1000">
                <a:solidFill>
                  <a:schemeClr val="lt1"/>
                </a:solidFill>
              </a:rPr>
              <a:t>$</a:t>
            </a:r>
            <a:r>
              <a:rPr b="1" lang="en" sz="1000">
                <a:solidFill>
                  <a:schemeClr val="accent3"/>
                </a:solidFill>
              </a:rPr>
              <a:t> </a:t>
            </a:r>
            <a:r>
              <a:rPr b="1" lang="en" sz="1000">
                <a:solidFill>
                  <a:schemeClr val="lt1"/>
                </a:solidFill>
              </a:rPr>
              <a:t>make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ubuntu@Ubuntu</a:t>
            </a:r>
            <a:r>
              <a:rPr b="1" lang="en" sz="1000">
                <a:solidFill>
                  <a:schemeClr val="lt1"/>
                </a:solidFill>
              </a:rPr>
              <a:t>: </a:t>
            </a:r>
            <a:r>
              <a:rPr b="1" lang="en" sz="1000">
                <a:solidFill>
                  <a:srgbClr val="00FFFF"/>
                </a:solidFill>
              </a:rPr>
              <a:t>~ /Davit_Petrosyan/course_project/visits_program</a:t>
            </a:r>
            <a:r>
              <a:rPr b="1" lang="en" sz="1000">
                <a:solidFill>
                  <a:schemeClr val="lt1"/>
                </a:solidFill>
              </a:rPr>
              <a:t>$</a:t>
            </a:r>
            <a:r>
              <a:rPr b="1" lang="en" sz="1000">
                <a:solidFill>
                  <a:schemeClr val="lt2"/>
                </a:solidFill>
              </a:rPr>
              <a:t> </a:t>
            </a:r>
            <a:r>
              <a:rPr b="1" lang="en" sz="1000">
                <a:solidFill>
                  <a:schemeClr val="lt1"/>
                </a:solidFill>
              </a:rPr>
              <a:t>./visists_program.exe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452" name="Google Shape;452;p36"/>
          <p:cNvSpPr txBox="1"/>
          <p:nvPr/>
        </p:nvSpPr>
        <p:spPr>
          <a:xfrm>
            <a:off x="3611250" y="1036000"/>
            <a:ext cx="192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Welcome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453" name="Google Shape;453;p36"/>
          <p:cNvSpPr txBox="1"/>
          <p:nvPr>
            <p:ph idx="3" type="title"/>
          </p:nvPr>
        </p:nvSpPr>
        <p:spPr>
          <a:xfrm>
            <a:off x="3423750" y="3111402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7"/>
          <p:cNvSpPr txBox="1"/>
          <p:nvPr>
            <p:ph idx="1" type="body"/>
          </p:nvPr>
        </p:nvSpPr>
        <p:spPr>
          <a:xfrm>
            <a:off x="4532725" y="2383800"/>
            <a:ext cx="45261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#635491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leave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2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Fri Dec 24 03:38:52 2021   --&gt;   Fri Dec 24 03:45:56 2021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Fri Dec 24 03:48:05 2021   --&gt;   Fri Dec 24 03:55:26 2021</a:t>
            </a:r>
            <a:endParaRPr b="1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##############################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459" name="Google Shape;459;p37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VISITS.txt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8"/>
          <p:cNvSpPr txBox="1"/>
          <p:nvPr>
            <p:ph idx="2" type="title"/>
          </p:nvPr>
        </p:nvSpPr>
        <p:spPr>
          <a:xfrm>
            <a:off x="2241150" y="1005100"/>
            <a:ext cx="4661700" cy="583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Arial"/>
                <a:ea typeface="Arial"/>
                <a:cs typeface="Arial"/>
                <a:sym typeface="Arial"/>
              </a:rPr>
              <a:t>Instructions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700" y="1359938"/>
            <a:ext cx="3274175" cy="32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0850" y="1195338"/>
            <a:ext cx="3345975" cy="360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2125" y="2046625"/>
            <a:ext cx="882900" cy="8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 txBox="1"/>
          <p:nvPr>
            <p:ph idx="7" type="ctrTitle"/>
          </p:nvPr>
        </p:nvSpPr>
        <p:spPr>
          <a:xfrm flipH="1">
            <a:off x="3276848" y="899875"/>
            <a:ext cx="23523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personal.txt</a:t>
            </a:r>
            <a:endParaRPr/>
          </a:p>
        </p:txBody>
      </p:sp>
      <p:sp>
        <p:nvSpPr>
          <p:cNvPr id="473" name="Google Shape;473;p39"/>
          <p:cNvSpPr txBox="1"/>
          <p:nvPr>
            <p:ph idx="1" type="subTitle"/>
          </p:nvPr>
        </p:nvSpPr>
        <p:spPr>
          <a:xfrm flipH="1">
            <a:off x="6143800" y="1400275"/>
            <a:ext cx="20664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name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#######</a:t>
            </a:r>
            <a:endParaRPr/>
          </a:p>
        </p:txBody>
      </p:sp>
      <p:sp>
        <p:nvSpPr>
          <p:cNvPr id="474" name="Google Shape;474;p39"/>
          <p:cNvSpPr txBox="1"/>
          <p:nvPr>
            <p:ph idx="2" type="ctrTitle"/>
          </p:nvPr>
        </p:nvSpPr>
        <p:spPr>
          <a:xfrm flipH="1">
            <a:off x="776000" y="890679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login.txt</a:t>
            </a:r>
            <a:endParaRPr/>
          </a:p>
        </p:txBody>
      </p:sp>
      <p:sp>
        <p:nvSpPr>
          <p:cNvPr id="475" name="Google Shape;475;p39"/>
          <p:cNvSpPr txBox="1"/>
          <p:nvPr>
            <p:ph idx="3" type="subTitle"/>
          </p:nvPr>
        </p:nvSpPr>
        <p:spPr>
          <a:xfrm flipH="1">
            <a:off x="1264850" y="1400275"/>
            <a:ext cx="1088700" cy="1288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Email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Password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#8654654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########</a:t>
            </a:r>
            <a:endParaRPr sz="1600"/>
          </a:p>
        </p:txBody>
      </p:sp>
      <p:sp>
        <p:nvSpPr>
          <p:cNvPr id="476" name="Google Shape;476;p39"/>
          <p:cNvSpPr txBox="1"/>
          <p:nvPr>
            <p:ph idx="5" type="subTitle"/>
          </p:nvPr>
        </p:nvSpPr>
        <p:spPr>
          <a:xfrm flipH="1">
            <a:off x="3969250" y="1381900"/>
            <a:ext cx="967500" cy="1892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Birthday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#889654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#######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9"/>
          <p:cNvSpPr txBox="1"/>
          <p:nvPr>
            <p:ph idx="6" type="title"/>
          </p:nvPr>
        </p:nvSpPr>
        <p:spPr>
          <a:xfrm>
            <a:off x="3604225" y="258450"/>
            <a:ext cx="141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</a:t>
            </a:r>
            <a:endParaRPr/>
          </a:p>
        </p:txBody>
      </p:sp>
      <p:sp>
        <p:nvSpPr>
          <p:cNvPr id="478" name="Google Shape;478;p39"/>
          <p:cNvSpPr txBox="1"/>
          <p:nvPr>
            <p:ph idx="8" type="ctrTitle"/>
          </p:nvPr>
        </p:nvSpPr>
        <p:spPr>
          <a:xfrm flipH="1">
            <a:off x="5985998" y="890675"/>
            <a:ext cx="23820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messages.txt</a:t>
            </a:r>
            <a:endParaRPr/>
          </a:p>
        </p:txBody>
      </p:sp>
      <p:sp>
        <p:nvSpPr>
          <p:cNvPr id="479" name="Google Shape;479;p39"/>
          <p:cNvSpPr txBox="1"/>
          <p:nvPr>
            <p:ph idx="2" type="ctrTitle"/>
          </p:nvPr>
        </p:nvSpPr>
        <p:spPr>
          <a:xfrm flipH="1">
            <a:off x="3419800" y="3326116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visits.txt</a:t>
            </a:r>
            <a:endParaRPr/>
          </a:p>
        </p:txBody>
      </p:sp>
      <p:sp>
        <p:nvSpPr>
          <p:cNvPr id="480" name="Google Shape;480;p39"/>
          <p:cNvSpPr txBox="1"/>
          <p:nvPr>
            <p:ph idx="1" type="subTitle"/>
          </p:nvPr>
        </p:nvSpPr>
        <p:spPr>
          <a:xfrm flipH="1">
            <a:off x="3511075" y="3808150"/>
            <a:ext cx="1596600" cy="1217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User’s last actios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User visits</a:t>
            </a:r>
            <a:endParaRPr sz="1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#############</a:t>
            </a:r>
            <a:endParaRPr sz="1300"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"/>
          <p:cNvSpPr txBox="1"/>
          <p:nvPr>
            <p:ph type="title"/>
          </p:nvPr>
        </p:nvSpPr>
        <p:spPr>
          <a:xfrm>
            <a:off x="1864500" y="1925900"/>
            <a:ext cx="7029600" cy="6510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Arial"/>
                <a:ea typeface="Arial"/>
                <a:cs typeface="Arial"/>
                <a:sym typeface="Arial"/>
              </a:rPr>
              <a:t>THANKS FOR WATCHING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75" y="3485325"/>
            <a:ext cx="1310500" cy="13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0"/>
          <p:cNvSpPr txBox="1"/>
          <p:nvPr/>
        </p:nvSpPr>
        <p:spPr>
          <a:xfrm>
            <a:off x="1436175" y="4154400"/>
            <a:ext cx="254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Promocode: DAVID777</a:t>
            </a:r>
            <a:endParaRPr b="1" sz="15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idx="3" type="title"/>
          </p:nvPr>
        </p:nvSpPr>
        <p:spPr>
          <a:xfrm>
            <a:off x="3423750" y="1836627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</a:t>
            </a:r>
            <a:endParaRPr/>
          </a:p>
        </p:txBody>
      </p:sp>
      <p:sp>
        <p:nvSpPr>
          <p:cNvPr id="337" name="Google Shape;337;p26"/>
          <p:cNvSpPr txBox="1"/>
          <p:nvPr>
            <p:ph idx="5" type="title"/>
          </p:nvPr>
        </p:nvSpPr>
        <p:spPr>
          <a:xfrm>
            <a:off x="3423750" y="2431578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</a:t>
            </a:r>
            <a:endParaRPr/>
          </a:p>
        </p:txBody>
      </p:sp>
      <p:sp>
        <p:nvSpPr>
          <p:cNvPr id="338" name="Google Shape;338;p26"/>
          <p:cNvSpPr txBox="1"/>
          <p:nvPr/>
        </p:nvSpPr>
        <p:spPr>
          <a:xfrm>
            <a:off x="3611250" y="882575"/>
            <a:ext cx="192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Welcome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339" name="Google Shape;339;p26"/>
          <p:cNvSpPr txBox="1"/>
          <p:nvPr>
            <p:ph idx="3" type="title"/>
          </p:nvPr>
        </p:nvSpPr>
        <p:spPr>
          <a:xfrm>
            <a:off x="3423750" y="3084752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</a:t>
            </a:r>
            <a:endParaRPr/>
          </a:p>
        </p:txBody>
      </p:sp>
      <p:sp>
        <p:nvSpPr>
          <p:cNvPr id="340" name="Google Shape;340;p26"/>
          <p:cNvSpPr txBox="1"/>
          <p:nvPr/>
        </p:nvSpPr>
        <p:spPr>
          <a:xfrm>
            <a:off x="-62825" y="47400"/>
            <a:ext cx="515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</a:rPr>
              <a:t>ubuntu@Ubuntu</a:t>
            </a:r>
            <a:r>
              <a:rPr b="1" lang="en" sz="1000">
                <a:solidFill>
                  <a:schemeClr val="lt1"/>
                </a:solidFill>
              </a:rPr>
              <a:t>: </a:t>
            </a:r>
            <a:r>
              <a:rPr b="1" lang="en" sz="1000">
                <a:solidFill>
                  <a:srgbClr val="00FFFF"/>
                </a:solidFill>
              </a:rPr>
              <a:t>~ Davit_Petrosyan/course_project</a:t>
            </a:r>
            <a:r>
              <a:rPr b="1" lang="en" sz="1000">
                <a:solidFill>
                  <a:schemeClr val="lt1"/>
                </a:solidFill>
              </a:rPr>
              <a:t>$</a:t>
            </a:r>
            <a:r>
              <a:rPr b="1" lang="en" sz="1000">
                <a:solidFill>
                  <a:schemeClr val="accent3"/>
                </a:solidFill>
              </a:rPr>
              <a:t> </a:t>
            </a:r>
            <a:r>
              <a:rPr b="1" lang="en" sz="1000">
                <a:solidFill>
                  <a:schemeClr val="lt1"/>
                </a:solidFill>
              </a:rPr>
              <a:t>make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ubuntu@Ubuntu</a:t>
            </a:r>
            <a:r>
              <a:rPr b="1" lang="en" sz="1000">
                <a:solidFill>
                  <a:schemeClr val="lt1"/>
                </a:solidFill>
              </a:rPr>
              <a:t>: </a:t>
            </a:r>
            <a:r>
              <a:rPr b="1" lang="en" sz="1000">
                <a:solidFill>
                  <a:srgbClr val="00FFFF"/>
                </a:solidFill>
              </a:rPr>
              <a:t>~ Davit_Petrosyan/course_project</a:t>
            </a:r>
            <a:r>
              <a:rPr b="1" lang="en" sz="1000">
                <a:solidFill>
                  <a:schemeClr val="lt1"/>
                </a:solidFill>
              </a:rPr>
              <a:t>$</a:t>
            </a:r>
            <a:r>
              <a:rPr b="1" lang="en" sz="1000">
                <a:solidFill>
                  <a:schemeClr val="lt2"/>
                </a:solidFill>
              </a:rPr>
              <a:t> </a:t>
            </a:r>
            <a:r>
              <a:rPr b="1" lang="en" sz="1000">
                <a:solidFill>
                  <a:schemeClr val="lt1"/>
                </a:solidFill>
              </a:rPr>
              <a:t>./program.exe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>
            <p:ph type="title"/>
          </p:nvPr>
        </p:nvSpPr>
        <p:spPr>
          <a:xfrm>
            <a:off x="5115474" y="2626900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</a:t>
            </a:r>
            <a:endParaRPr/>
          </a:p>
        </p:txBody>
      </p:sp>
      <p:sp>
        <p:nvSpPr>
          <p:cNvPr id="346" name="Google Shape;346;p27"/>
          <p:cNvSpPr txBox="1"/>
          <p:nvPr>
            <p:ph idx="15" type="title"/>
          </p:nvPr>
        </p:nvSpPr>
        <p:spPr>
          <a:xfrm>
            <a:off x="3593250" y="299300"/>
            <a:ext cx="1957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</a:t>
            </a:r>
            <a:endParaRPr/>
          </a:p>
        </p:txBody>
      </p:sp>
      <p:sp>
        <p:nvSpPr>
          <p:cNvPr id="347" name="Google Shape;347;p27"/>
          <p:cNvSpPr txBox="1"/>
          <p:nvPr>
            <p:ph idx="9" type="title"/>
          </p:nvPr>
        </p:nvSpPr>
        <p:spPr>
          <a:xfrm>
            <a:off x="5115475" y="1095450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348" name="Google Shape;348;p27"/>
          <p:cNvSpPr txBox="1"/>
          <p:nvPr>
            <p:ph idx="3" type="title"/>
          </p:nvPr>
        </p:nvSpPr>
        <p:spPr>
          <a:xfrm>
            <a:off x="2312700" y="186117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</p:txBody>
      </p:sp>
      <p:sp>
        <p:nvSpPr>
          <p:cNvPr id="349" name="Google Shape;349;p27"/>
          <p:cNvSpPr txBox="1"/>
          <p:nvPr>
            <p:ph idx="5" type="title"/>
          </p:nvPr>
        </p:nvSpPr>
        <p:spPr>
          <a:xfrm>
            <a:off x="2312700" y="1095450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350" name="Google Shape;350;p27"/>
          <p:cNvSpPr txBox="1"/>
          <p:nvPr>
            <p:ph idx="7" type="title"/>
          </p:nvPr>
        </p:nvSpPr>
        <p:spPr>
          <a:xfrm>
            <a:off x="2312699" y="2626900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</p:txBody>
      </p:sp>
      <p:sp>
        <p:nvSpPr>
          <p:cNvPr id="351" name="Google Shape;351;p27"/>
          <p:cNvSpPr txBox="1"/>
          <p:nvPr>
            <p:ph idx="14" type="title"/>
          </p:nvPr>
        </p:nvSpPr>
        <p:spPr>
          <a:xfrm>
            <a:off x="5115475" y="186117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Birthday</a:t>
            </a:r>
            <a:endParaRPr/>
          </a:p>
        </p:txBody>
      </p:sp>
      <p:sp>
        <p:nvSpPr>
          <p:cNvPr id="352" name="Google Shape;352;p27"/>
          <p:cNvSpPr txBox="1"/>
          <p:nvPr>
            <p:ph type="title"/>
          </p:nvPr>
        </p:nvSpPr>
        <p:spPr>
          <a:xfrm>
            <a:off x="3593249" y="3339300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  <p:sp>
        <p:nvSpPr>
          <p:cNvPr id="353" name="Google Shape;353;p27"/>
          <p:cNvSpPr txBox="1"/>
          <p:nvPr>
            <p:ph idx="7" type="title"/>
          </p:nvPr>
        </p:nvSpPr>
        <p:spPr>
          <a:xfrm>
            <a:off x="3593249" y="441447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ID</a:t>
            </a:r>
            <a:endParaRPr/>
          </a:p>
        </p:txBody>
      </p:sp>
      <p:sp>
        <p:nvSpPr>
          <p:cNvPr id="354" name="Google Shape;354;p27"/>
          <p:cNvSpPr/>
          <p:nvPr/>
        </p:nvSpPr>
        <p:spPr>
          <a:xfrm rot="5400000">
            <a:off x="4396650" y="4017138"/>
            <a:ext cx="350700" cy="2493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/>
          <p:nvPr>
            <p:ph idx="2" type="subTitle"/>
          </p:nvPr>
        </p:nvSpPr>
        <p:spPr>
          <a:xfrm>
            <a:off x="0" y="2890625"/>
            <a:ext cx="34269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Complete captcha: 37 + 45 = </a:t>
            </a:r>
            <a:endParaRPr/>
          </a:p>
        </p:txBody>
      </p:sp>
      <p:sp>
        <p:nvSpPr>
          <p:cNvPr id="360" name="Google Shape;360;p28"/>
          <p:cNvSpPr txBox="1"/>
          <p:nvPr>
            <p:ph idx="1" type="subTitle"/>
          </p:nvPr>
        </p:nvSpPr>
        <p:spPr>
          <a:xfrm>
            <a:off x="5808100" y="1582550"/>
            <a:ext cx="29574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Arial"/>
                <a:ea typeface="Arial"/>
                <a:cs typeface="Arial"/>
                <a:sym typeface="Arial"/>
              </a:rPr>
              <a:t>Confirm menu</a:t>
            </a:r>
            <a:endParaRPr b="1" sz="3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8"/>
          <p:cNvSpPr txBox="1"/>
          <p:nvPr/>
        </p:nvSpPr>
        <p:spPr>
          <a:xfrm>
            <a:off x="3238950" y="2793525"/>
            <a:ext cx="50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82</a:t>
            </a:r>
            <a:endParaRPr b="1" sz="2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2" name="Google Shape;362;p28"/>
          <p:cNvSpPr/>
          <p:nvPr/>
        </p:nvSpPr>
        <p:spPr>
          <a:xfrm>
            <a:off x="3426900" y="1582550"/>
            <a:ext cx="1880400" cy="807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/>
          <p:nvPr>
            <p:ph type="title"/>
          </p:nvPr>
        </p:nvSpPr>
        <p:spPr>
          <a:xfrm>
            <a:off x="3509475" y="731125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</a:t>
            </a:r>
            <a:endParaRPr/>
          </a:p>
        </p:txBody>
      </p:sp>
      <p:sp>
        <p:nvSpPr>
          <p:cNvPr id="368" name="Google Shape;368;p29"/>
          <p:cNvSpPr txBox="1"/>
          <p:nvPr>
            <p:ph idx="3" type="title"/>
          </p:nvPr>
        </p:nvSpPr>
        <p:spPr>
          <a:xfrm>
            <a:off x="3509475" y="1345177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CANCEL</a:t>
            </a:r>
            <a:endParaRPr/>
          </a:p>
        </p:txBody>
      </p:sp>
      <p:sp>
        <p:nvSpPr>
          <p:cNvPr id="369" name="Google Shape;369;p29"/>
          <p:cNvSpPr txBox="1"/>
          <p:nvPr>
            <p:ph idx="5" type="title"/>
          </p:nvPr>
        </p:nvSpPr>
        <p:spPr>
          <a:xfrm>
            <a:off x="3509475" y="2956828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</a:t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 rot="5400000">
            <a:off x="4265775" y="2151000"/>
            <a:ext cx="783900" cy="457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 txBox="1"/>
          <p:nvPr>
            <p:ph idx="3" type="title"/>
          </p:nvPr>
        </p:nvSpPr>
        <p:spPr>
          <a:xfrm>
            <a:off x="3509475" y="3599302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MENU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/>
          <p:nvPr>
            <p:ph idx="1" type="subTitle"/>
          </p:nvPr>
        </p:nvSpPr>
        <p:spPr>
          <a:xfrm>
            <a:off x="3423750" y="48285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SIGN IN</a:t>
            </a:r>
            <a:endParaRPr b="1"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0"/>
          <p:cNvSpPr txBox="1"/>
          <p:nvPr>
            <p:ph idx="2" type="subTitle"/>
          </p:nvPr>
        </p:nvSpPr>
        <p:spPr>
          <a:xfrm>
            <a:off x="2903900" y="1784825"/>
            <a:ext cx="36861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odinokiVolk</a:t>
            </a:r>
            <a:r>
              <a:rPr b="1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2021@gmail.com</a:t>
            </a:r>
            <a:endParaRPr b="1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0"/>
          <p:cNvSpPr txBox="1"/>
          <p:nvPr>
            <p:ph idx="3" type="title"/>
          </p:nvPr>
        </p:nvSpPr>
        <p:spPr>
          <a:xfrm>
            <a:off x="2957500" y="1307038"/>
            <a:ext cx="15306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Email:</a:t>
            </a:r>
            <a:endParaRPr sz="2500"/>
          </a:p>
        </p:txBody>
      </p:sp>
      <p:sp>
        <p:nvSpPr>
          <p:cNvPr id="379" name="Google Shape;379;p30"/>
          <p:cNvSpPr txBox="1"/>
          <p:nvPr>
            <p:ph idx="4" type="subTitle"/>
          </p:nvPr>
        </p:nvSpPr>
        <p:spPr>
          <a:xfrm>
            <a:off x="2852800" y="31539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***********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380" name="Google Shape;380;p30"/>
          <p:cNvSpPr txBox="1"/>
          <p:nvPr>
            <p:ph idx="3" type="title"/>
          </p:nvPr>
        </p:nvSpPr>
        <p:spPr>
          <a:xfrm>
            <a:off x="2957500" y="2605538"/>
            <a:ext cx="2087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Password:</a:t>
            </a:r>
            <a:endParaRPr sz="2600"/>
          </a:p>
        </p:txBody>
      </p:sp>
      <p:sp>
        <p:nvSpPr>
          <p:cNvPr id="381" name="Google Shape;381;p30"/>
          <p:cNvSpPr txBox="1"/>
          <p:nvPr>
            <p:ph idx="2" type="subTitle"/>
          </p:nvPr>
        </p:nvSpPr>
        <p:spPr>
          <a:xfrm>
            <a:off x="2852800" y="3802200"/>
            <a:ext cx="3619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Complete captcha: 42 + 15 =</a:t>
            </a:r>
            <a:endParaRPr b="1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0"/>
          <p:cNvSpPr txBox="1"/>
          <p:nvPr>
            <p:ph idx="2" type="subTitle"/>
          </p:nvPr>
        </p:nvSpPr>
        <p:spPr>
          <a:xfrm>
            <a:off x="6472300" y="3802200"/>
            <a:ext cx="4773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57</a:t>
            </a:r>
            <a:endParaRPr b="1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2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/>
          <p:nvPr>
            <p:ph type="title"/>
          </p:nvPr>
        </p:nvSpPr>
        <p:spPr>
          <a:xfrm>
            <a:off x="3423750" y="1184550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PROFILE</a:t>
            </a:r>
            <a:endParaRPr/>
          </a:p>
        </p:txBody>
      </p:sp>
      <p:sp>
        <p:nvSpPr>
          <p:cNvPr id="388" name="Google Shape;388;p31"/>
          <p:cNvSpPr txBox="1"/>
          <p:nvPr>
            <p:ph idx="3" type="title"/>
          </p:nvPr>
        </p:nvSpPr>
        <p:spPr>
          <a:xfrm>
            <a:off x="3423750" y="3832552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EXIT</a:t>
            </a:r>
            <a:endParaRPr/>
          </a:p>
        </p:txBody>
      </p:sp>
      <p:sp>
        <p:nvSpPr>
          <p:cNvPr id="389" name="Google Shape;389;p31"/>
          <p:cNvSpPr txBox="1"/>
          <p:nvPr>
            <p:ph idx="4294967295" type="title"/>
          </p:nvPr>
        </p:nvSpPr>
        <p:spPr>
          <a:xfrm>
            <a:off x="3593250" y="443575"/>
            <a:ext cx="1957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HOME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0" name="Google Shape;390;p31"/>
          <p:cNvSpPr txBox="1"/>
          <p:nvPr>
            <p:ph idx="3" type="title"/>
          </p:nvPr>
        </p:nvSpPr>
        <p:spPr>
          <a:xfrm>
            <a:off x="3423750" y="3170552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MENU</a:t>
            </a:r>
            <a:endParaRPr/>
          </a:p>
        </p:txBody>
      </p:sp>
      <p:sp>
        <p:nvSpPr>
          <p:cNvPr id="391" name="Google Shape;391;p31"/>
          <p:cNvSpPr txBox="1"/>
          <p:nvPr>
            <p:ph idx="3" type="title"/>
          </p:nvPr>
        </p:nvSpPr>
        <p:spPr>
          <a:xfrm>
            <a:off x="3423750" y="2508552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SUPPORT</a:t>
            </a:r>
            <a:endParaRPr/>
          </a:p>
        </p:txBody>
      </p:sp>
      <p:sp>
        <p:nvSpPr>
          <p:cNvPr id="392" name="Google Shape;392;p31"/>
          <p:cNvSpPr txBox="1"/>
          <p:nvPr>
            <p:ph idx="3" type="title"/>
          </p:nvPr>
        </p:nvSpPr>
        <p:spPr>
          <a:xfrm>
            <a:off x="3423750" y="1846552"/>
            <a:ext cx="2296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VISITS</a:t>
            </a:r>
            <a:endParaRPr/>
          </a:p>
        </p:txBody>
      </p:sp>
      <p:pic>
        <p:nvPicPr>
          <p:cNvPr id="393" name="Google Shape;3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600" y="2919775"/>
            <a:ext cx="2576250" cy="25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1"/>
          <p:cNvSpPr txBox="1"/>
          <p:nvPr>
            <p:ph idx="3" type="title"/>
          </p:nvPr>
        </p:nvSpPr>
        <p:spPr>
          <a:xfrm>
            <a:off x="6194900" y="4251425"/>
            <a:ext cx="1323900" cy="2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BACK TO HOME</a:t>
            </a:r>
            <a:endParaRPr sz="1100"/>
          </a:p>
        </p:txBody>
      </p:sp>
      <p:sp>
        <p:nvSpPr>
          <p:cNvPr id="395" name="Google Shape;395;p31"/>
          <p:cNvSpPr txBox="1"/>
          <p:nvPr>
            <p:ph type="title"/>
          </p:nvPr>
        </p:nvSpPr>
        <p:spPr>
          <a:xfrm>
            <a:off x="6194900" y="3954050"/>
            <a:ext cx="1323900" cy="2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WRITE MESSAGE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/>
          <p:nvPr>
            <p:ph idx="1" type="body"/>
          </p:nvPr>
        </p:nvSpPr>
        <p:spPr>
          <a:xfrm>
            <a:off x="4579525" y="2388200"/>
            <a:ext cx="39327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Ցանցը չի աշխատում․․․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2"/>
          <p:cNvSpPr txBox="1"/>
          <p:nvPr>
            <p:ph type="title"/>
          </p:nvPr>
        </p:nvSpPr>
        <p:spPr>
          <a:xfrm>
            <a:off x="4564231" y="17192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Y</a:t>
            </a: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our message.</a:t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2"/>
          <p:cNvSpPr txBox="1"/>
          <p:nvPr/>
        </p:nvSpPr>
        <p:spPr>
          <a:xfrm>
            <a:off x="4564225" y="3960375"/>
            <a:ext cx="356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00"/>
                </a:solidFill>
              </a:rPr>
              <a:t>Your message was sent successfully.</a:t>
            </a:r>
            <a:endParaRPr b="1" sz="100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/>
          <p:nvPr>
            <p:ph idx="15" type="title"/>
          </p:nvPr>
        </p:nvSpPr>
        <p:spPr>
          <a:xfrm>
            <a:off x="2717100" y="243838"/>
            <a:ext cx="3709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PROFILE</a:t>
            </a:r>
            <a:endParaRPr/>
          </a:p>
        </p:txBody>
      </p:sp>
      <p:sp>
        <p:nvSpPr>
          <p:cNvPr id="408" name="Google Shape;408;p33"/>
          <p:cNvSpPr txBox="1"/>
          <p:nvPr>
            <p:ph type="title"/>
          </p:nvPr>
        </p:nvSpPr>
        <p:spPr>
          <a:xfrm>
            <a:off x="5115474" y="2626900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</a:t>
            </a:r>
            <a:endParaRPr/>
          </a:p>
        </p:txBody>
      </p:sp>
      <p:sp>
        <p:nvSpPr>
          <p:cNvPr id="409" name="Google Shape;409;p33"/>
          <p:cNvSpPr txBox="1"/>
          <p:nvPr>
            <p:ph idx="9" type="title"/>
          </p:nvPr>
        </p:nvSpPr>
        <p:spPr>
          <a:xfrm>
            <a:off x="5115475" y="1095450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name</a:t>
            </a:r>
            <a:endParaRPr/>
          </a:p>
        </p:txBody>
      </p:sp>
      <p:sp>
        <p:nvSpPr>
          <p:cNvPr id="410" name="Google Shape;410;p33"/>
          <p:cNvSpPr txBox="1"/>
          <p:nvPr>
            <p:ph idx="3" type="title"/>
          </p:nvPr>
        </p:nvSpPr>
        <p:spPr>
          <a:xfrm>
            <a:off x="2312700" y="186117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</p:txBody>
      </p:sp>
      <p:sp>
        <p:nvSpPr>
          <p:cNvPr id="411" name="Google Shape;411;p33"/>
          <p:cNvSpPr txBox="1"/>
          <p:nvPr>
            <p:ph idx="5" type="title"/>
          </p:nvPr>
        </p:nvSpPr>
        <p:spPr>
          <a:xfrm>
            <a:off x="2312700" y="1095450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412" name="Google Shape;412;p33"/>
          <p:cNvSpPr txBox="1"/>
          <p:nvPr>
            <p:ph idx="7" type="title"/>
          </p:nvPr>
        </p:nvSpPr>
        <p:spPr>
          <a:xfrm>
            <a:off x="2312699" y="2626900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</p:txBody>
      </p:sp>
      <p:sp>
        <p:nvSpPr>
          <p:cNvPr id="413" name="Google Shape;413;p33"/>
          <p:cNvSpPr txBox="1"/>
          <p:nvPr>
            <p:ph idx="14" type="title"/>
          </p:nvPr>
        </p:nvSpPr>
        <p:spPr>
          <a:xfrm>
            <a:off x="5115475" y="1861175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Birthday</a:t>
            </a:r>
            <a:endParaRPr/>
          </a:p>
        </p:txBody>
      </p:sp>
      <p:sp>
        <p:nvSpPr>
          <p:cNvPr id="414" name="Google Shape;414;p33"/>
          <p:cNvSpPr txBox="1"/>
          <p:nvPr>
            <p:ph type="title"/>
          </p:nvPr>
        </p:nvSpPr>
        <p:spPr>
          <a:xfrm>
            <a:off x="3593249" y="3339300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  <p:sp>
        <p:nvSpPr>
          <p:cNvPr id="415" name="Google Shape;415;p33"/>
          <p:cNvSpPr txBox="1"/>
          <p:nvPr>
            <p:ph idx="7" type="title"/>
          </p:nvPr>
        </p:nvSpPr>
        <p:spPr>
          <a:xfrm>
            <a:off x="3593249" y="4051700"/>
            <a:ext cx="1957500" cy="5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ID</a:t>
            </a:r>
            <a:endParaRPr/>
          </a:p>
        </p:txBody>
      </p:sp>
      <p:sp>
        <p:nvSpPr>
          <p:cNvPr id="416" name="Google Shape;416;p33"/>
          <p:cNvSpPr txBox="1"/>
          <p:nvPr/>
        </p:nvSpPr>
        <p:spPr>
          <a:xfrm>
            <a:off x="1831500" y="1095450"/>
            <a:ext cx="48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&gt;&gt;</a:t>
            </a:r>
            <a:endParaRPr b="1" sz="2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7" name="Google Shape;417;p33"/>
          <p:cNvSpPr txBox="1"/>
          <p:nvPr/>
        </p:nvSpPr>
        <p:spPr>
          <a:xfrm>
            <a:off x="4634275" y="1114050"/>
            <a:ext cx="48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&gt;&gt;</a:t>
            </a:r>
            <a:endParaRPr b="1" sz="2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8" name="Google Shape;418;p33"/>
          <p:cNvSpPr txBox="1"/>
          <p:nvPr/>
        </p:nvSpPr>
        <p:spPr>
          <a:xfrm>
            <a:off x="1831500" y="1879775"/>
            <a:ext cx="48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&gt;&gt;</a:t>
            </a:r>
            <a:endParaRPr b="1" sz="2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9" name="Google Shape;419;p33"/>
          <p:cNvSpPr txBox="1"/>
          <p:nvPr/>
        </p:nvSpPr>
        <p:spPr>
          <a:xfrm>
            <a:off x="4634275" y="1879775"/>
            <a:ext cx="48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&gt;&gt;</a:t>
            </a:r>
            <a:endParaRPr b="1" sz="2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0" name="Google Shape;420;p33"/>
          <p:cNvSpPr txBox="1"/>
          <p:nvPr/>
        </p:nvSpPr>
        <p:spPr>
          <a:xfrm>
            <a:off x="1831500" y="2626900"/>
            <a:ext cx="48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&gt;&gt;</a:t>
            </a:r>
            <a:endParaRPr b="1" sz="2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1" name="Google Shape;421;p33"/>
          <p:cNvSpPr txBox="1"/>
          <p:nvPr/>
        </p:nvSpPr>
        <p:spPr>
          <a:xfrm>
            <a:off x="4634275" y="2609538"/>
            <a:ext cx="48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&gt;&gt;</a:t>
            </a:r>
            <a:endParaRPr b="1" sz="2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2" name="Google Shape;422;p33"/>
          <p:cNvSpPr txBox="1"/>
          <p:nvPr/>
        </p:nvSpPr>
        <p:spPr>
          <a:xfrm>
            <a:off x="3112050" y="3339300"/>
            <a:ext cx="48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&gt;&gt;</a:t>
            </a:r>
            <a:endParaRPr b="1" sz="2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