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7FF"/>
    <a:srgbClr val="FF0000"/>
    <a:srgbClr val="C1FFA6"/>
    <a:srgbClr val="FF6B6B"/>
    <a:srgbClr val="8FA5C8"/>
    <a:srgbClr val="090B07"/>
    <a:srgbClr val="4472C4"/>
    <a:srgbClr val="70AD47"/>
    <a:srgbClr val="92D050"/>
    <a:srgbClr val="574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D29E2-F60D-4E60-A199-0246AC0EAC7C}" v="11" dt="2023-07-07T14:43:30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Petticord" userId="ba3893085fb6c70b" providerId="LiveId" clId="{2A2D29E2-F60D-4E60-A199-0246AC0EAC7C}"/>
    <pc:docChg chg="undo custSel addSld delSld modSld">
      <pc:chgData name="Dan Petticord" userId="ba3893085fb6c70b" providerId="LiveId" clId="{2A2D29E2-F60D-4E60-A199-0246AC0EAC7C}" dt="2023-07-07T14:43:42.322" v="115" actId="14100"/>
      <pc:docMkLst>
        <pc:docMk/>
      </pc:docMkLst>
      <pc:sldChg chg="addSp modSp mod">
        <pc:chgData name="Dan Petticord" userId="ba3893085fb6c70b" providerId="LiveId" clId="{2A2D29E2-F60D-4E60-A199-0246AC0EAC7C}" dt="2023-07-07T14:43:20.716" v="110" actId="1035"/>
        <pc:sldMkLst>
          <pc:docMk/>
          <pc:sldMk cId="1610516384" sldId="256"/>
        </pc:sldMkLst>
        <pc:spChg chg="mod ord">
          <ac:chgData name="Dan Petticord" userId="ba3893085fb6c70b" providerId="LiveId" clId="{2A2D29E2-F60D-4E60-A199-0246AC0EAC7C}" dt="2023-07-07T14:39:23.818" v="62" actId="1076"/>
          <ac:spMkLst>
            <pc:docMk/>
            <pc:sldMk cId="1610516384" sldId="256"/>
            <ac:spMk id="76" creationId="{302F7F14-BA03-D9D5-BFB2-2884C2921603}"/>
          </ac:spMkLst>
        </pc:spChg>
        <pc:spChg chg="mod">
          <ac:chgData name="Dan Petticord" userId="ba3893085fb6c70b" providerId="LiveId" clId="{2A2D29E2-F60D-4E60-A199-0246AC0EAC7C}" dt="2023-07-07T14:39:47.970" v="65" actId="1076"/>
          <ac:spMkLst>
            <pc:docMk/>
            <pc:sldMk cId="1610516384" sldId="256"/>
            <ac:spMk id="77" creationId="{AE901073-200F-F900-6CB5-A8139DBE3F8C}"/>
          </ac:spMkLst>
        </pc:spChg>
        <pc:spChg chg="mod">
          <ac:chgData name="Dan Petticord" userId="ba3893085fb6c70b" providerId="LiveId" clId="{2A2D29E2-F60D-4E60-A199-0246AC0EAC7C}" dt="2023-07-07T14:39:11.058" v="59" actId="1076"/>
          <ac:spMkLst>
            <pc:docMk/>
            <pc:sldMk cId="1610516384" sldId="256"/>
            <ac:spMk id="79" creationId="{19204952-8E9E-2512-0DE6-69100561F122}"/>
          </ac:spMkLst>
        </pc:spChg>
        <pc:spChg chg="mod">
          <ac:chgData name="Dan Petticord" userId="ba3893085fb6c70b" providerId="LiveId" clId="{2A2D29E2-F60D-4E60-A199-0246AC0EAC7C}" dt="2023-07-07T14:43:20.716" v="110" actId="1035"/>
          <ac:spMkLst>
            <pc:docMk/>
            <pc:sldMk cId="1610516384" sldId="256"/>
            <ac:spMk id="80" creationId="{080147AC-D0C0-AEA3-4B59-868E1B84A8EB}"/>
          </ac:spMkLst>
        </pc:spChg>
        <pc:spChg chg="mod">
          <ac:chgData name="Dan Petticord" userId="ba3893085fb6c70b" providerId="LiveId" clId="{2A2D29E2-F60D-4E60-A199-0246AC0EAC7C}" dt="2023-07-07T14:41:02.141" v="95" actId="1037"/>
          <ac:spMkLst>
            <pc:docMk/>
            <pc:sldMk cId="1610516384" sldId="256"/>
            <ac:spMk id="88" creationId="{63FC033F-0FBD-A6C8-98DE-5666809576D9}"/>
          </ac:spMkLst>
        </pc:spChg>
        <pc:spChg chg="mod">
          <ac:chgData name="Dan Petticord" userId="ba3893085fb6c70b" providerId="LiveId" clId="{2A2D29E2-F60D-4E60-A199-0246AC0EAC7C}" dt="2023-07-07T14:40:17.476" v="69" actId="1038"/>
          <ac:spMkLst>
            <pc:docMk/>
            <pc:sldMk cId="1610516384" sldId="256"/>
            <ac:spMk id="101" creationId="{1079084E-9530-D69A-5294-654C09819320}"/>
          </ac:spMkLst>
        </pc:spChg>
        <pc:spChg chg="mod">
          <ac:chgData name="Dan Petticord" userId="ba3893085fb6c70b" providerId="LiveId" clId="{2A2D29E2-F60D-4E60-A199-0246AC0EAC7C}" dt="2023-07-07T14:39:15.138" v="60" actId="1076"/>
          <ac:spMkLst>
            <pc:docMk/>
            <pc:sldMk cId="1610516384" sldId="256"/>
            <ac:spMk id="122" creationId="{E4490B74-B08E-04F4-C2AB-7C1160901956}"/>
          </ac:spMkLst>
        </pc:spChg>
        <pc:spChg chg="mod">
          <ac:chgData name="Dan Petticord" userId="ba3893085fb6c70b" providerId="LiveId" clId="{2A2D29E2-F60D-4E60-A199-0246AC0EAC7C}" dt="2023-07-07T14:38:10.569" v="53" actId="207"/>
          <ac:spMkLst>
            <pc:docMk/>
            <pc:sldMk cId="1610516384" sldId="256"/>
            <ac:spMk id="123" creationId="{263ECF12-6C55-FC16-6B83-00ADD3CE750A}"/>
          </ac:spMkLst>
        </pc:spChg>
        <pc:spChg chg="mod">
          <ac:chgData name="Dan Petticord" userId="ba3893085fb6c70b" providerId="LiveId" clId="{2A2D29E2-F60D-4E60-A199-0246AC0EAC7C}" dt="2023-07-07T14:38:10.569" v="53" actId="207"/>
          <ac:spMkLst>
            <pc:docMk/>
            <pc:sldMk cId="1610516384" sldId="256"/>
            <ac:spMk id="125" creationId="{012F188E-D37F-08B2-1274-8AF1936FDF47}"/>
          </ac:spMkLst>
        </pc:spChg>
        <pc:grpChg chg="mod">
          <ac:chgData name="Dan Petticord" userId="ba3893085fb6c70b" providerId="LiveId" clId="{2A2D29E2-F60D-4E60-A199-0246AC0EAC7C}" dt="2023-07-07T14:40:20.973" v="71" actId="1037"/>
          <ac:grpSpMkLst>
            <pc:docMk/>
            <pc:sldMk cId="1610516384" sldId="256"/>
            <ac:grpSpMk id="37" creationId="{AC5AB93E-C93C-31DE-1839-E5AF0CEA9438}"/>
          </ac:grpSpMkLst>
        </pc:grpChg>
        <pc:picChg chg="add mod">
          <ac:chgData name="Dan Petticord" userId="ba3893085fb6c70b" providerId="LiveId" clId="{2A2D29E2-F60D-4E60-A199-0246AC0EAC7C}" dt="2023-07-07T14:41:08.794" v="97" actId="1076"/>
          <ac:picMkLst>
            <pc:docMk/>
            <pc:sldMk cId="1610516384" sldId="256"/>
            <ac:picMk id="2" creationId="{694ED18D-DC32-0090-02BC-EA481B1F0DF3}"/>
          </ac:picMkLst>
        </pc:picChg>
        <pc:picChg chg="mod">
          <ac:chgData name="Dan Petticord" userId="ba3893085fb6c70b" providerId="LiveId" clId="{2A2D29E2-F60D-4E60-A199-0246AC0EAC7C}" dt="2023-07-07T14:34:28.980" v="12" actId="207"/>
          <ac:picMkLst>
            <pc:docMk/>
            <pc:sldMk cId="1610516384" sldId="256"/>
            <ac:picMk id="45" creationId="{1FE78619-633C-0C85-633E-F255A60C2D0F}"/>
          </ac:picMkLst>
        </pc:picChg>
        <pc:picChg chg="mod">
          <ac:chgData name="Dan Petticord" userId="ba3893085fb6c70b" providerId="LiveId" clId="{2A2D29E2-F60D-4E60-A199-0246AC0EAC7C}" dt="2023-07-07T14:40:49.741" v="83" actId="1038"/>
          <ac:picMkLst>
            <pc:docMk/>
            <pc:sldMk cId="1610516384" sldId="256"/>
            <ac:picMk id="46" creationId="{CF2664CC-5BC1-5CFB-8F67-6CF30E4F1C3A}"/>
          </ac:picMkLst>
        </pc:picChg>
        <pc:picChg chg="mod">
          <ac:chgData name="Dan Petticord" userId="ba3893085fb6c70b" providerId="LiveId" clId="{2A2D29E2-F60D-4E60-A199-0246AC0EAC7C}" dt="2023-07-07T14:36:25.050" v="18" actId="1076"/>
          <ac:picMkLst>
            <pc:docMk/>
            <pc:sldMk cId="1610516384" sldId="256"/>
            <ac:picMk id="86" creationId="{348A9915-6B18-B031-28AC-497D3FCEC6B8}"/>
          </ac:picMkLst>
        </pc:picChg>
        <pc:picChg chg="mod">
          <ac:chgData name="Dan Petticord" userId="ba3893085fb6c70b" providerId="LiveId" clId="{2A2D29E2-F60D-4E60-A199-0246AC0EAC7C}" dt="2023-07-07T14:40:55.267" v="85" actId="1038"/>
          <ac:picMkLst>
            <pc:docMk/>
            <pc:sldMk cId="1610516384" sldId="256"/>
            <ac:picMk id="87" creationId="{9A5AC00C-11B8-0379-3238-FAD4FA2FF4BE}"/>
          </ac:picMkLst>
        </pc:picChg>
        <pc:picChg chg="mod">
          <ac:chgData name="Dan Petticord" userId="ba3893085fb6c70b" providerId="LiveId" clId="{2A2D29E2-F60D-4E60-A199-0246AC0EAC7C}" dt="2023-07-07T14:35:00.748" v="13"/>
          <ac:picMkLst>
            <pc:docMk/>
            <pc:sldMk cId="1610516384" sldId="256"/>
            <ac:picMk id="103" creationId="{2ECCAA82-C508-0B49-E7A8-016DA5602C9D}"/>
          </ac:picMkLst>
        </pc:picChg>
        <pc:cxnChg chg="mod">
          <ac:chgData name="Dan Petticord" userId="ba3893085fb6c70b" providerId="LiveId" clId="{2A2D29E2-F60D-4E60-A199-0246AC0EAC7C}" dt="2023-07-07T14:41:02.141" v="95" actId="1037"/>
          <ac:cxnSpMkLst>
            <pc:docMk/>
            <pc:sldMk cId="1610516384" sldId="256"/>
            <ac:cxnSpMk id="92" creationId="{482F5EA5-07B5-F0CA-72D0-8A33BBACA6FB}"/>
          </ac:cxnSpMkLst>
        </pc:cxnChg>
        <pc:cxnChg chg="mod">
          <ac:chgData name="Dan Petticord" userId="ba3893085fb6c70b" providerId="LiveId" clId="{2A2D29E2-F60D-4E60-A199-0246AC0EAC7C}" dt="2023-07-07T14:41:02.141" v="95" actId="1037"/>
          <ac:cxnSpMkLst>
            <pc:docMk/>
            <pc:sldMk cId="1610516384" sldId="256"/>
            <ac:cxnSpMk id="96" creationId="{33F3919B-6688-C4D3-7C73-6DAEFC08FEF5}"/>
          </ac:cxnSpMkLst>
        </pc:cxnChg>
      </pc:sldChg>
      <pc:sldChg chg="add del">
        <pc:chgData name="Dan Petticord" userId="ba3893085fb6c70b" providerId="LiveId" clId="{2A2D29E2-F60D-4E60-A199-0246AC0EAC7C}" dt="2023-07-07T14:42:10.637" v="99" actId="2890"/>
        <pc:sldMkLst>
          <pc:docMk/>
          <pc:sldMk cId="731775023" sldId="257"/>
        </pc:sldMkLst>
      </pc:sldChg>
      <pc:sldChg chg="addSp delSp modSp new mod">
        <pc:chgData name="Dan Petticord" userId="ba3893085fb6c70b" providerId="LiveId" clId="{2A2D29E2-F60D-4E60-A199-0246AC0EAC7C}" dt="2023-07-07T14:43:42.322" v="115" actId="14100"/>
        <pc:sldMkLst>
          <pc:docMk/>
          <pc:sldMk cId="4113392838" sldId="257"/>
        </pc:sldMkLst>
        <pc:spChg chg="del">
          <ac:chgData name="Dan Petticord" userId="ba3893085fb6c70b" providerId="LiveId" clId="{2A2D29E2-F60D-4E60-A199-0246AC0EAC7C}" dt="2023-07-07T14:42:33.810" v="106" actId="478"/>
          <ac:spMkLst>
            <pc:docMk/>
            <pc:sldMk cId="4113392838" sldId="257"/>
            <ac:spMk id="2" creationId="{6C745F5D-13BA-96E5-7DAF-F270BDDC5C09}"/>
          </ac:spMkLst>
        </pc:spChg>
        <pc:spChg chg="del">
          <ac:chgData name="Dan Petticord" userId="ba3893085fb6c70b" providerId="LiveId" clId="{2A2D29E2-F60D-4E60-A199-0246AC0EAC7C}" dt="2023-07-07T14:42:34.347" v="107" actId="478"/>
          <ac:spMkLst>
            <pc:docMk/>
            <pc:sldMk cId="4113392838" sldId="257"/>
            <ac:spMk id="3" creationId="{EE9C1C07-6CA7-8EEE-FC95-87165D30F5F9}"/>
          </ac:spMkLst>
        </pc:spChg>
        <pc:picChg chg="add del mod">
          <ac:chgData name="Dan Petticord" userId="ba3893085fb6c70b" providerId="LiveId" clId="{2A2D29E2-F60D-4E60-A199-0246AC0EAC7C}" dt="2023-07-07T14:42:31.579" v="105" actId="478"/>
          <ac:picMkLst>
            <pc:docMk/>
            <pc:sldMk cId="4113392838" sldId="257"/>
            <ac:picMk id="4" creationId="{EFC50376-60EE-1154-2AFC-058B5CCB6C55}"/>
          </ac:picMkLst>
        </pc:picChg>
        <pc:picChg chg="add del">
          <ac:chgData name="Dan Petticord" userId="ba3893085fb6c70b" providerId="LiveId" clId="{2A2D29E2-F60D-4E60-A199-0246AC0EAC7C}" dt="2023-07-07T14:43:28.002" v="111" actId="478"/>
          <ac:picMkLst>
            <pc:docMk/>
            <pc:sldMk cId="4113392838" sldId="257"/>
            <ac:picMk id="5" creationId="{2C8A765D-517F-768C-2B78-F453AA6F8A2B}"/>
          </ac:picMkLst>
        </pc:picChg>
        <pc:picChg chg="add mod modCrop">
          <ac:chgData name="Dan Petticord" userId="ba3893085fb6c70b" providerId="LiveId" clId="{2A2D29E2-F60D-4E60-A199-0246AC0EAC7C}" dt="2023-07-07T14:43:42.322" v="115" actId="14100"/>
          <ac:picMkLst>
            <pc:docMk/>
            <pc:sldMk cId="4113392838" sldId="257"/>
            <ac:picMk id="6" creationId="{F8F848B5-BDEC-8648-085A-38DFF2FBA1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8567-37F4-F141-2A8C-A4E72B401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C0F44-11E4-FAC1-88F8-9D572D8F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5FFC-BA5F-59C0-EA2A-563E8252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6BBCA-1B6F-B2C9-2216-B4E39C7D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5174-9C30-3888-EB3C-8F5CB33F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365F-3363-6413-B640-15871CB6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9FC14-8A09-426F-6353-F11D48821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7D83-555D-2A77-503F-D7E0DDA2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58B5-7078-8B4E-EBB1-14217CD7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D256-D6F3-0087-1AC1-E28AEFD9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D3844-D7D6-19D3-F18C-F3FB5E528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377E4-9BFB-BF1B-6411-F5ED5664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4FA7-A6A6-A69D-53A7-C3DA9496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8FD-0841-5587-5188-5D80554B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12DA-F758-AF8D-0E05-158000ED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57D8-B349-B319-64DC-38ECFEA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EA432-155E-DFEC-F061-EA396E2D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8535-FCC1-A8FD-6088-D7CAAE00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D01B-C734-60CD-E637-7FFFFD24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58F0-2B26-02EF-3A65-24F287CC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68E6-66F7-65C7-6CF3-D0FD6BE3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1A67-3096-92B1-BD4F-3CB3E7CD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3DB2-38A4-DB8D-CFDB-4594442E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A4803-CDD7-3BE2-CBF6-326C9B10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EF5F-C745-877F-54CF-33909836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C85F-D7AA-F36A-0803-CD6A3BFC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31E1-F6E9-01F3-869B-59F8DA2AA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FABBF-0FA3-BE27-9F53-6B12C834C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1859B-96CF-EF8A-C6F2-A276424C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FDD7C-0B72-AAF6-B4F4-B1EE6B9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31388-33E2-119C-3CCE-B44A56F2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9FA5-A5FE-BB0E-C4AB-37C22452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9C15-A055-9E22-9E00-1C44AC9D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3FD28-A4F7-9421-38F6-F4205AEBE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AB0B3-33A2-7225-1F1B-C48427319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D5B41-E566-AAC6-6F07-54DAE8267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51C1A-8698-9997-76E2-726E00AA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2A7E6-D484-7601-C090-B8667F34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02F97-FCBD-79C9-43E9-C5AD81D4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250E-8C5C-F0E8-D0AE-CBC4E755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294DF-C98C-A1AA-9D28-300F5E29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70D5D-6B26-AE34-64C3-9B041EC4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3C0A1-CC00-D5DA-494C-75F7F4D3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2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36405-B9E5-D949-8D04-18C5F847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3612A-B770-7753-6BBD-233D971D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5ECA-AF85-8872-1281-8BEDEA26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0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FD92-C97D-E8B7-DF9B-996BC4A7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D43F-EB9C-535A-BFD2-AFBA142F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452D-D6A0-602C-BAA6-B970F279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EE8AE-D8DE-1B4E-E9BA-F5A2C522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D3FDE-3F3D-C577-48BD-689294E5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4183-D9B3-6A54-BB0F-3D1BB4F4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B6AD-0698-E692-424F-8F333B01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E5E5B-E276-3752-05E6-E0EEEFCE9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C362F-F220-2280-FE3F-0AB5E7E3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726AF-9562-2201-FF62-1AB955B7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BBDD-F761-61BE-5A94-BAD01971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400C9-E260-7D2C-D84D-51F49EA6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23B44-54CB-6119-2557-0C6FB623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59F5A-F77F-F0D4-BC47-229AB0D6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4726-32E1-AF10-EEF4-4CDD03988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8D93-7EA6-4152-BDC9-746C7D1F694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6BA5-E8B0-D953-D900-75A9F37B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FA1D-5465-53AE-838D-3BC575296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58B6-818C-4ACC-B4A8-50ACD581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rrow: Down 122">
            <a:extLst>
              <a:ext uri="{FF2B5EF4-FFF2-40B4-BE49-F238E27FC236}">
                <a16:creationId xmlns:a16="http://schemas.microsoft.com/office/drawing/2014/main" id="{263ECF12-6C55-FC16-6B83-00ADD3CE750A}"/>
              </a:ext>
            </a:extLst>
          </p:cNvPr>
          <p:cNvSpPr/>
          <p:nvPr/>
        </p:nvSpPr>
        <p:spPr>
          <a:xfrm>
            <a:off x="9962453" y="3564328"/>
            <a:ext cx="363277" cy="672080"/>
          </a:xfrm>
          <a:prstGeom prst="downArrow">
            <a:avLst/>
          </a:prstGeom>
          <a:solidFill>
            <a:srgbClr val="FF0000">
              <a:alpha val="60000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Down 123">
            <a:extLst>
              <a:ext uri="{FF2B5EF4-FFF2-40B4-BE49-F238E27FC236}">
                <a16:creationId xmlns:a16="http://schemas.microsoft.com/office/drawing/2014/main" id="{D4AF8749-1132-20D1-A914-182C8444299F}"/>
              </a:ext>
            </a:extLst>
          </p:cNvPr>
          <p:cNvSpPr/>
          <p:nvPr/>
        </p:nvSpPr>
        <p:spPr>
          <a:xfrm>
            <a:off x="10924181" y="3574547"/>
            <a:ext cx="302890" cy="386712"/>
          </a:xfrm>
          <a:prstGeom prst="downArrow">
            <a:avLst/>
          </a:prstGeom>
          <a:solidFill>
            <a:srgbClr val="99B7FF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rapezoid 100">
            <a:extLst>
              <a:ext uri="{FF2B5EF4-FFF2-40B4-BE49-F238E27FC236}">
                <a16:creationId xmlns:a16="http://schemas.microsoft.com/office/drawing/2014/main" id="{1079084E-9530-D69A-5294-654C09819320}"/>
              </a:ext>
            </a:extLst>
          </p:cNvPr>
          <p:cNvSpPr/>
          <p:nvPr/>
        </p:nvSpPr>
        <p:spPr>
          <a:xfrm rot="10800000">
            <a:off x="637035" y="5641670"/>
            <a:ext cx="1374455" cy="532011"/>
          </a:xfrm>
          <a:prstGeom prst="trapezoid">
            <a:avLst>
              <a:gd name="adj" fmla="val 25000"/>
            </a:avLst>
          </a:prstGeom>
          <a:solidFill>
            <a:schemeClr val="accent5">
              <a:lumMod val="75000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F08C9-26D4-EAA6-D739-AB6B7CF215CA}"/>
              </a:ext>
            </a:extLst>
          </p:cNvPr>
          <p:cNvSpPr/>
          <p:nvPr/>
        </p:nvSpPr>
        <p:spPr>
          <a:xfrm>
            <a:off x="5100309" y="3204760"/>
            <a:ext cx="3716224" cy="440938"/>
          </a:xfrm>
          <a:prstGeom prst="rect">
            <a:avLst/>
          </a:prstGeom>
          <a:solidFill>
            <a:srgbClr val="57432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AC895E-B72E-DBF5-006E-1616F6D2CB49}"/>
              </a:ext>
            </a:extLst>
          </p:cNvPr>
          <p:cNvSpPr/>
          <p:nvPr/>
        </p:nvSpPr>
        <p:spPr>
          <a:xfrm>
            <a:off x="5100310" y="3640342"/>
            <a:ext cx="3716224" cy="2349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F4219-9AD6-12B3-698C-BB0EC0F2FAF4}"/>
              </a:ext>
            </a:extLst>
          </p:cNvPr>
          <p:cNvSpPr/>
          <p:nvPr/>
        </p:nvSpPr>
        <p:spPr>
          <a:xfrm>
            <a:off x="5100310" y="5833190"/>
            <a:ext cx="3716224" cy="44093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11533067-ABA7-ACA9-E5B8-7CF0493BA421}"/>
              </a:ext>
            </a:extLst>
          </p:cNvPr>
          <p:cNvSpPr/>
          <p:nvPr/>
        </p:nvSpPr>
        <p:spPr>
          <a:xfrm flipV="1">
            <a:off x="311985" y="3700415"/>
            <a:ext cx="1979571" cy="1900776"/>
          </a:xfrm>
          <a:prstGeom prst="trapezoid">
            <a:avLst/>
          </a:prstGeom>
          <a:solidFill>
            <a:srgbClr val="574329"/>
          </a:solidFill>
          <a:ln w="57150">
            <a:solidFill>
              <a:srgbClr val="FA6B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A picture containing sketch, drawing, design&#10;&#10;Description automatically generated">
            <a:extLst>
              <a:ext uri="{FF2B5EF4-FFF2-40B4-BE49-F238E27FC236}">
                <a16:creationId xmlns:a16="http://schemas.microsoft.com/office/drawing/2014/main" id="{1FE78619-633C-0C85-633E-F255A60C2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99B7FF">
                <a:alpha val="6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429" y1="33571" x2="46429" y2="42714"/>
                        <a14:foregroundMark x1="46429" y1="42714" x2="49571" y2="55000"/>
                        <a14:foregroundMark x1="47857" y1="61857" x2="40571" y2="51857"/>
                        <a14:foregroundMark x1="36225" y1="48528" x2="33857" y2="46714"/>
                        <a14:foregroundMark x1="40571" y1="51857" x2="38362" y2="50165"/>
                        <a14:foregroundMark x1="39763" y1="62853" x2="39194" y2="63640"/>
                        <a14:foregroundMark x1="40317" y1="62087" x2="40068" y2="62431"/>
                        <a14:foregroundMark x1="40483" y1="61857" x2="40317" y2="62087"/>
                        <a14:foregroundMark x1="36713" y1="67888" x2="46309" y2="68418"/>
                        <a14:foregroundMark x1="48790" y1="67267" x2="50857" y2="59571"/>
                        <a14:foregroundMark x1="50857" y1="59571" x2="58286" y2="52286"/>
                        <a14:foregroundMark x1="58286" y1="52286" x2="51476" y2="67296"/>
                        <a14:foregroundMark x1="56429" y1="61143" x2="55714" y2="67000"/>
                        <a14:foregroundMark x1="52889" y1="53857" x2="52143" y2="50714"/>
                        <a14:foregroundMark x1="52957" y1="54143" x2="52889" y2="53857"/>
                        <a14:foregroundMark x1="56089" y1="67345" x2="52957" y2="54143"/>
                        <a14:foregroundMark x1="52143" y1="50714" x2="58571" y2="31000"/>
                        <a14:foregroundMark x1="58571" y1="31000" x2="50714" y2="39714"/>
                        <a14:foregroundMark x1="50714" y1="39714" x2="47143" y2="52429"/>
                        <a14:foregroundMark x1="47143" y1="52429" x2="48857" y2="35571"/>
                        <a14:foregroundMark x1="48857" y1="35571" x2="48286" y2="58429"/>
                        <a14:foregroundMark x1="48286" y1="58429" x2="45714" y2="43286"/>
                        <a14:foregroundMark x1="45714" y1="43286" x2="51286" y2="50857"/>
                        <a14:foregroundMark x1="51286" y1="50857" x2="54429" y2="37429"/>
                        <a14:foregroundMark x1="54429" y1="37429" x2="47429" y2="63571"/>
                        <a14:foregroundMark x1="47429" y1="63571" x2="42000" y2="64143"/>
                        <a14:foregroundMark x1="41857" y1="66429" x2="39286" y2="62714"/>
                        <a14:foregroundMark x1="40000" y1="61429" x2="39571" y2="61000"/>
                        <a14:foregroundMark x1="35508" y1="49091" x2="34571" y2="47143"/>
                        <a14:foregroundMark x1="41714" y1="62000" x2="39887" y2="58200"/>
                        <a14:foregroundMark x1="34571" y1="47143" x2="33429" y2="46286"/>
                        <a14:foregroundMark x1="37000" y1="60000" x2="41571" y2="63000"/>
                        <a14:backgroundMark x1="48429" y1="69286" x2="48429" y2="69286"/>
                        <a14:backgroundMark x1="55571" y1="69429" x2="60143" y2="69429"/>
                        <a14:backgroundMark x1="60143" y1="69429" x2="46857" y2="69286"/>
                        <a14:backgroundMark x1="36857" y1="64714" x2="38571" y2="66429"/>
                        <a14:backgroundMark x1="39030" y1="58490" x2="36857" y2="52429"/>
                        <a14:backgroundMark x1="39384" y1="58722" x2="38627" y2="56097"/>
                        <a14:backgroundMark x1="36460" y1="51590" x2="35143" y2="49857"/>
                        <a14:backgroundMark x1="39868" y1="59040" x2="38906" y2="56678"/>
                        <a14:backgroundMark x1="36044" y1="50725" x2="34510" y2="48679"/>
                        <a14:backgroundMark x1="40286" y1="60714" x2="38143" y2="57143"/>
                        <a14:backgroundMark x1="36714" y1="52000" x2="39286" y2="58429"/>
                        <a14:backgroundMark x1="38143" y1="54286" x2="34571" y2="49429"/>
                        <a14:backgroundMark x1="34714" y1="49714" x2="36571" y2="51571"/>
                        <a14:backgroundMark x1="39857" y1="59000" x2="39571" y2="58000"/>
                        <a14:backgroundMark x1="40143" y1="59143" x2="39571" y2="58000"/>
                        <a14:backgroundMark x1="53286" y1="53857" x2="53286" y2="53857"/>
                        <a14:backgroundMark x1="53143" y1="53857" x2="53143" y2="53857"/>
                        <a14:backgroundMark x1="53143" y1="54143" x2="53143" y2="54143"/>
                        <a14:backgroundMark x1="53143" y1="53714" x2="53143" y2="53714"/>
                        <a14:backgroundMark x1="39857" y1="58143" x2="39857" y2="58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0" t="18489" r="31674" b="30843"/>
          <a:stretch/>
        </p:blipFill>
        <p:spPr>
          <a:xfrm>
            <a:off x="7574262" y="2028641"/>
            <a:ext cx="898843" cy="1212304"/>
          </a:xfrm>
          <a:prstGeom prst="rect">
            <a:avLst/>
          </a:prstGeom>
        </p:spPr>
      </p:pic>
      <p:pic>
        <p:nvPicPr>
          <p:cNvPr id="46" name="Picture 45" descr="A picture containing sketch, drawing, design&#10;&#10;Description automatically generated">
            <a:extLst>
              <a:ext uri="{FF2B5EF4-FFF2-40B4-BE49-F238E27FC236}">
                <a16:creationId xmlns:a16="http://schemas.microsoft.com/office/drawing/2014/main" id="{CF2664CC-5BC1-5CFB-8F67-6CF30E4F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C1FFA6">
                <a:alpha val="60000"/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429" y1="33571" x2="46429" y2="42714"/>
                        <a14:foregroundMark x1="46429" y1="42714" x2="49571" y2="55000"/>
                        <a14:foregroundMark x1="47857" y1="61857" x2="40571" y2="51857"/>
                        <a14:foregroundMark x1="36225" y1="48528" x2="33857" y2="46714"/>
                        <a14:foregroundMark x1="40571" y1="51857" x2="38362" y2="50165"/>
                        <a14:foregroundMark x1="39763" y1="62853" x2="39194" y2="63640"/>
                        <a14:foregroundMark x1="40317" y1="62087" x2="40068" y2="62431"/>
                        <a14:foregroundMark x1="40483" y1="61857" x2="40317" y2="62087"/>
                        <a14:foregroundMark x1="36713" y1="67888" x2="46309" y2="68418"/>
                        <a14:foregroundMark x1="48790" y1="67267" x2="50857" y2="59571"/>
                        <a14:foregroundMark x1="50857" y1="59571" x2="58286" y2="52286"/>
                        <a14:foregroundMark x1="58286" y1="52286" x2="51476" y2="67296"/>
                        <a14:foregroundMark x1="56429" y1="61143" x2="55714" y2="67000"/>
                        <a14:foregroundMark x1="52889" y1="53857" x2="52143" y2="50714"/>
                        <a14:foregroundMark x1="52957" y1="54143" x2="52889" y2="53857"/>
                        <a14:foregroundMark x1="56089" y1="67345" x2="52957" y2="54143"/>
                        <a14:foregroundMark x1="52143" y1="50714" x2="58571" y2="31000"/>
                        <a14:foregroundMark x1="58571" y1="31000" x2="50714" y2="39714"/>
                        <a14:foregroundMark x1="50714" y1="39714" x2="47143" y2="52429"/>
                        <a14:foregroundMark x1="47143" y1="52429" x2="48857" y2="35571"/>
                        <a14:foregroundMark x1="48857" y1="35571" x2="48286" y2="58429"/>
                        <a14:foregroundMark x1="48286" y1="58429" x2="45714" y2="43286"/>
                        <a14:foregroundMark x1="45714" y1="43286" x2="51286" y2="50857"/>
                        <a14:foregroundMark x1="51286" y1="50857" x2="54429" y2="37429"/>
                        <a14:foregroundMark x1="54429" y1="37429" x2="47429" y2="63571"/>
                        <a14:foregroundMark x1="47429" y1="63571" x2="42000" y2="64143"/>
                        <a14:foregroundMark x1="41857" y1="66429" x2="39286" y2="62714"/>
                        <a14:foregroundMark x1="40000" y1="61429" x2="39571" y2="61000"/>
                        <a14:foregroundMark x1="35508" y1="49091" x2="34571" y2="47143"/>
                        <a14:foregroundMark x1="41714" y1="62000" x2="39887" y2="58200"/>
                        <a14:foregroundMark x1="34571" y1="47143" x2="33429" y2="46286"/>
                        <a14:foregroundMark x1="37000" y1="60000" x2="41571" y2="63000"/>
                        <a14:backgroundMark x1="48429" y1="69286" x2="48429" y2="69286"/>
                        <a14:backgroundMark x1="55571" y1="69429" x2="60143" y2="69429"/>
                        <a14:backgroundMark x1="60143" y1="69429" x2="46857" y2="69286"/>
                        <a14:backgroundMark x1="36857" y1="64714" x2="38571" y2="66429"/>
                        <a14:backgroundMark x1="39030" y1="58490" x2="36857" y2="52429"/>
                        <a14:backgroundMark x1="39384" y1="58722" x2="38627" y2="56097"/>
                        <a14:backgroundMark x1="36460" y1="51590" x2="35143" y2="49857"/>
                        <a14:backgroundMark x1="39868" y1="59040" x2="38906" y2="56678"/>
                        <a14:backgroundMark x1="36044" y1="50725" x2="34510" y2="48679"/>
                        <a14:backgroundMark x1="40286" y1="60714" x2="38143" y2="57143"/>
                        <a14:backgroundMark x1="36714" y1="52000" x2="39286" y2="58429"/>
                        <a14:backgroundMark x1="38143" y1="54286" x2="34571" y2="49429"/>
                        <a14:backgroundMark x1="34714" y1="49714" x2="36571" y2="51571"/>
                        <a14:backgroundMark x1="39857" y1="59000" x2="39571" y2="58000"/>
                        <a14:backgroundMark x1="40143" y1="59143" x2="39571" y2="58000"/>
                        <a14:backgroundMark x1="53286" y1="53857" x2="53286" y2="53857"/>
                        <a14:backgroundMark x1="53143" y1="53857" x2="53143" y2="53857"/>
                        <a14:backgroundMark x1="53143" y1="54143" x2="53143" y2="54143"/>
                        <a14:backgroundMark x1="53143" y1="53714" x2="53143" y2="53714"/>
                        <a14:backgroundMark x1="39857" y1="58143" x2="39857" y2="58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0" t="18489" r="31674" b="30843"/>
          <a:stretch/>
        </p:blipFill>
        <p:spPr>
          <a:xfrm>
            <a:off x="3412911" y="1527211"/>
            <a:ext cx="1289773" cy="173956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CCAB19-010E-850D-1FFD-4C944911CDEC}"/>
              </a:ext>
            </a:extLst>
          </p:cNvPr>
          <p:cNvCxnSpPr>
            <a:cxnSpLocks/>
          </p:cNvCxnSpPr>
          <p:nvPr/>
        </p:nvCxnSpPr>
        <p:spPr>
          <a:xfrm>
            <a:off x="6959904" y="3215568"/>
            <a:ext cx="0" cy="305856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Tree With Roots with solid fill">
            <a:extLst>
              <a:ext uri="{FF2B5EF4-FFF2-40B4-BE49-F238E27FC236}">
                <a16:creationId xmlns:a16="http://schemas.microsoft.com/office/drawing/2014/main" id="{8848A74A-6280-2298-BEDB-FC03949F49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2138"/>
          <a:stretch/>
        </p:blipFill>
        <p:spPr>
          <a:xfrm>
            <a:off x="7382691" y="3201615"/>
            <a:ext cx="1175022" cy="327383"/>
          </a:xfrm>
          <a:prstGeom prst="rect">
            <a:avLst/>
          </a:prstGeom>
        </p:spPr>
      </p:pic>
      <p:pic>
        <p:nvPicPr>
          <p:cNvPr id="73" name="Graphic 72" descr="Tree With Roots with solid fill">
            <a:extLst>
              <a:ext uri="{FF2B5EF4-FFF2-40B4-BE49-F238E27FC236}">
                <a16:creationId xmlns:a16="http://schemas.microsoft.com/office/drawing/2014/main" id="{C10A7031-7CC1-33F4-F029-1F9FA998DF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2138"/>
          <a:stretch/>
        </p:blipFill>
        <p:spPr>
          <a:xfrm>
            <a:off x="5251776" y="3213781"/>
            <a:ext cx="1611001" cy="448855"/>
          </a:xfrm>
          <a:prstGeom prst="rect">
            <a:avLst/>
          </a:prstGeom>
        </p:spPr>
      </p:pic>
      <p:sp>
        <p:nvSpPr>
          <p:cNvPr id="76" name="Arrow: Down 75">
            <a:extLst>
              <a:ext uri="{FF2B5EF4-FFF2-40B4-BE49-F238E27FC236}">
                <a16:creationId xmlns:a16="http://schemas.microsoft.com/office/drawing/2014/main" id="{302F7F14-BA03-D9D5-BFB2-2884C2921603}"/>
              </a:ext>
            </a:extLst>
          </p:cNvPr>
          <p:cNvSpPr/>
          <p:nvPr/>
        </p:nvSpPr>
        <p:spPr>
          <a:xfrm>
            <a:off x="5192259" y="3659096"/>
            <a:ext cx="363277" cy="672080"/>
          </a:xfrm>
          <a:prstGeom prst="downArrow">
            <a:avLst/>
          </a:prstGeom>
          <a:solidFill>
            <a:srgbClr val="FF0000">
              <a:alpha val="80000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AE901073-200F-F900-6CB5-A8139DBE3F8C}"/>
              </a:ext>
            </a:extLst>
          </p:cNvPr>
          <p:cNvSpPr/>
          <p:nvPr/>
        </p:nvSpPr>
        <p:spPr>
          <a:xfrm>
            <a:off x="7065773" y="3668558"/>
            <a:ext cx="302890" cy="386712"/>
          </a:xfrm>
          <a:prstGeom prst="downArrow">
            <a:avLst/>
          </a:prstGeom>
          <a:solidFill>
            <a:srgbClr val="99B7FF">
              <a:alpha val="80000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204952-8E9E-2512-0DE6-69100561F122}"/>
              </a:ext>
            </a:extLst>
          </p:cNvPr>
          <p:cNvSpPr txBox="1"/>
          <p:nvPr/>
        </p:nvSpPr>
        <p:spPr>
          <a:xfrm>
            <a:off x="5175340" y="4431706"/>
            <a:ext cx="1662369" cy="1328023"/>
          </a:xfrm>
          <a:prstGeom prst="roundRect">
            <a:avLst/>
          </a:prstGeom>
          <a:solidFill>
            <a:srgbClr val="FF0000">
              <a:alpha val="60000"/>
            </a:srgb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Goudy Old Style" panose="02020502050305020303" pitchFamily="18" charset="0"/>
              </a:rPr>
              <a:t>Plant increases P-loss from the surface soil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0147AC-D0C0-AEA3-4B59-868E1B84A8EB}"/>
              </a:ext>
            </a:extLst>
          </p:cNvPr>
          <p:cNvSpPr txBox="1"/>
          <p:nvPr/>
        </p:nvSpPr>
        <p:spPr>
          <a:xfrm>
            <a:off x="7081363" y="4374853"/>
            <a:ext cx="1662369" cy="1379101"/>
          </a:xfrm>
          <a:prstGeom prst="roundRect">
            <a:avLst/>
          </a:prstGeom>
          <a:solidFill>
            <a:srgbClr val="4472C4">
              <a:alpha val="60000"/>
            </a:srgb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atin typeface="Goudy Old Style" panose="02020502050305020303" pitchFamily="18" charset="0"/>
              </a:rPr>
              <a:t>Plant reduces P-loss from the surface soil, but removes little P in harvest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88AA4D-030D-9E1B-ACDD-FF81782D75D5}"/>
              </a:ext>
            </a:extLst>
          </p:cNvPr>
          <p:cNvSpPr/>
          <p:nvPr/>
        </p:nvSpPr>
        <p:spPr>
          <a:xfrm>
            <a:off x="3099026" y="3638875"/>
            <a:ext cx="1879826" cy="21943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3D7B975-D39F-FD09-459D-E4E99A0EEE20}"/>
              </a:ext>
            </a:extLst>
          </p:cNvPr>
          <p:cNvSpPr/>
          <p:nvPr/>
        </p:nvSpPr>
        <p:spPr>
          <a:xfrm>
            <a:off x="3099026" y="5833189"/>
            <a:ext cx="1877704" cy="44093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365A7F3-BE08-0AFE-3B61-82CF3F6CDAE9}"/>
              </a:ext>
            </a:extLst>
          </p:cNvPr>
          <p:cNvSpPr/>
          <p:nvPr/>
        </p:nvSpPr>
        <p:spPr>
          <a:xfrm>
            <a:off x="3099026" y="3206558"/>
            <a:ext cx="1881180" cy="432316"/>
          </a:xfrm>
          <a:prstGeom prst="rect">
            <a:avLst/>
          </a:prstGeom>
          <a:solidFill>
            <a:srgbClr val="57432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48A9915-6B18-B031-28AC-497D3FCEC6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FF6B6B">
                <a:alpha val="6000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/>
        </p:blipFill>
        <p:spPr>
          <a:xfrm>
            <a:off x="5436478" y="1499294"/>
            <a:ext cx="1289773" cy="1739565"/>
          </a:xfrm>
          <a:prstGeom prst="rect">
            <a:avLst/>
          </a:prstGeom>
        </p:spPr>
      </p:pic>
      <p:pic>
        <p:nvPicPr>
          <p:cNvPr id="87" name="Graphic 86" descr="Tree With Roots with solid fill">
            <a:extLst>
              <a:ext uri="{FF2B5EF4-FFF2-40B4-BE49-F238E27FC236}">
                <a16:creationId xmlns:a16="http://schemas.microsoft.com/office/drawing/2014/main" id="{9A5AC00C-11B8-0379-3238-FAD4FA2FF4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2138"/>
          <a:stretch/>
        </p:blipFill>
        <p:spPr>
          <a:xfrm>
            <a:off x="3198780" y="3206335"/>
            <a:ext cx="1606413" cy="448855"/>
          </a:xfrm>
          <a:prstGeom prst="rect">
            <a:avLst/>
          </a:prstGeom>
        </p:spPr>
      </p:pic>
      <p:sp>
        <p:nvSpPr>
          <p:cNvPr id="88" name="Trapezoid 87">
            <a:extLst>
              <a:ext uri="{FF2B5EF4-FFF2-40B4-BE49-F238E27FC236}">
                <a16:creationId xmlns:a16="http://schemas.microsoft.com/office/drawing/2014/main" id="{63FC033F-0FBD-A6C8-98DE-5666809576D9}"/>
              </a:ext>
            </a:extLst>
          </p:cNvPr>
          <p:cNvSpPr/>
          <p:nvPr/>
        </p:nvSpPr>
        <p:spPr>
          <a:xfrm rot="10800000">
            <a:off x="3384140" y="3183345"/>
            <a:ext cx="1247103" cy="448855"/>
          </a:xfrm>
          <a:prstGeom prst="trapezoid">
            <a:avLst/>
          </a:prstGeom>
          <a:noFill/>
          <a:ln w="57150">
            <a:solidFill>
              <a:srgbClr val="FA6B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3F3919B-6688-C4D3-7C73-6DAEFC08FEF5}"/>
              </a:ext>
            </a:extLst>
          </p:cNvPr>
          <p:cNvCxnSpPr>
            <a:cxnSpLocks/>
            <a:stCxn id="88" idx="0"/>
            <a:endCxn id="15" idx="3"/>
          </p:cNvCxnSpPr>
          <p:nvPr/>
        </p:nvCxnSpPr>
        <p:spPr>
          <a:xfrm flipH="1">
            <a:off x="2053959" y="3632200"/>
            <a:ext cx="1953732" cy="1018603"/>
          </a:xfrm>
          <a:prstGeom prst="line">
            <a:avLst/>
          </a:prstGeom>
          <a:ln w="57150">
            <a:solidFill>
              <a:srgbClr val="FA6B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82F5EA5-07B5-F0CA-72D0-8A33BBACA6FB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2401905" y="3407772"/>
            <a:ext cx="1038342" cy="292642"/>
          </a:xfrm>
          <a:prstGeom prst="line">
            <a:avLst/>
          </a:prstGeom>
          <a:ln w="57150">
            <a:solidFill>
              <a:srgbClr val="FA6B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5AB93E-C93C-31DE-1839-E5AF0CEA9438}"/>
              </a:ext>
            </a:extLst>
          </p:cNvPr>
          <p:cNvGrpSpPr/>
          <p:nvPr/>
        </p:nvGrpSpPr>
        <p:grpSpPr>
          <a:xfrm>
            <a:off x="348587" y="4331176"/>
            <a:ext cx="1919003" cy="1900776"/>
            <a:chOff x="3895761" y="1919946"/>
            <a:chExt cx="1214101" cy="109447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3CAB18-29DC-DA4C-3F3E-8C33F3DAA238}"/>
                </a:ext>
              </a:extLst>
            </p:cNvPr>
            <p:cNvCxnSpPr>
              <a:cxnSpLocks/>
            </p:cNvCxnSpPr>
            <p:nvPr/>
          </p:nvCxnSpPr>
          <p:spPr>
            <a:xfrm>
              <a:off x="3895761" y="1919946"/>
              <a:ext cx="268996" cy="1094472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05874C-69DD-B4C3-182D-D3F620AFA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613" y="2996076"/>
              <a:ext cx="73580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3C9187-8AEF-8E90-1C13-8BF52FC90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7603" y="1931732"/>
              <a:ext cx="262259" cy="108268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 descr="A picture containing sketch, drawing, design&#10;&#10;Description automatically generated">
            <a:extLst>
              <a:ext uri="{FF2B5EF4-FFF2-40B4-BE49-F238E27FC236}">
                <a16:creationId xmlns:a16="http://schemas.microsoft.com/office/drawing/2014/main" id="{2ECCAA82-C508-0B49-E7A8-016DA5602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429" y1="33571" x2="46429" y2="42714"/>
                        <a14:foregroundMark x1="46429" y1="42714" x2="49571" y2="55000"/>
                        <a14:foregroundMark x1="47857" y1="61857" x2="40571" y2="51857"/>
                        <a14:foregroundMark x1="36225" y1="48528" x2="33857" y2="46714"/>
                        <a14:foregroundMark x1="40571" y1="51857" x2="38362" y2="50165"/>
                        <a14:foregroundMark x1="39763" y1="62853" x2="39194" y2="63640"/>
                        <a14:foregroundMark x1="40317" y1="62087" x2="40068" y2="62431"/>
                        <a14:foregroundMark x1="40483" y1="61857" x2="40317" y2="62087"/>
                        <a14:foregroundMark x1="36713" y1="67888" x2="46309" y2="68418"/>
                        <a14:foregroundMark x1="48790" y1="67267" x2="50857" y2="59571"/>
                        <a14:foregroundMark x1="50857" y1="59571" x2="58286" y2="52286"/>
                        <a14:foregroundMark x1="58286" y1="52286" x2="51476" y2="67296"/>
                        <a14:foregroundMark x1="56429" y1="61143" x2="55714" y2="67000"/>
                        <a14:foregroundMark x1="52889" y1="53857" x2="52143" y2="50714"/>
                        <a14:foregroundMark x1="52957" y1="54143" x2="52889" y2="53857"/>
                        <a14:foregroundMark x1="56089" y1="67345" x2="52957" y2="54143"/>
                        <a14:foregroundMark x1="52143" y1="50714" x2="58571" y2="31000"/>
                        <a14:foregroundMark x1="58571" y1="31000" x2="50714" y2="39714"/>
                        <a14:foregroundMark x1="50714" y1="39714" x2="47143" y2="52429"/>
                        <a14:foregroundMark x1="47143" y1="52429" x2="48857" y2="35571"/>
                        <a14:foregroundMark x1="48857" y1="35571" x2="48286" y2="58429"/>
                        <a14:foregroundMark x1="48286" y1="58429" x2="45714" y2="43286"/>
                        <a14:foregroundMark x1="45714" y1="43286" x2="51286" y2="50857"/>
                        <a14:foregroundMark x1="51286" y1="50857" x2="54429" y2="37429"/>
                        <a14:foregroundMark x1="54429" y1="37429" x2="47429" y2="63571"/>
                        <a14:foregroundMark x1="47429" y1="63571" x2="42000" y2="64143"/>
                        <a14:foregroundMark x1="41857" y1="66429" x2="39286" y2="62714"/>
                        <a14:foregroundMark x1="40000" y1="61429" x2="39571" y2="61000"/>
                        <a14:foregroundMark x1="35508" y1="49091" x2="34571" y2="47143"/>
                        <a14:foregroundMark x1="41714" y1="62000" x2="39887" y2="58200"/>
                        <a14:foregroundMark x1="34571" y1="47143" x2="33429" y2="46286"/>
                        <a14:foregroundMark x1="37000" y1="60000" x2="41571" y2="63000"/>
                        <a14:backgroundMark x1="48429" y1="69286" x2="48429" y2="69286"/>
                        <a14:backgroundMark x1="55571" y1="69429" x2="60143" y2="69429"/>
                        <a14:backgroundMark x1="60143" y1="69429" x2="46857" y2="69286"/>
                        <a14:backgroundMark x1="36857" y1="64714" x2="38571" y2="66429"/>
                        <a14:backgroundMark x1="39030" y1="58490" x2="36857" y2="52429"/>
                        <a14:backgroundMark x1="39384" y1="58722" x2="38627" y2="56097"/>
                        <a14:backgroundMark x1="36460" y1="51590" x2="35143" y2="49857"/>
                        <a14:backgroundMark x1="39868" y1="59040" x2="38906" y2="56678"/>
                        <a14:backgroundMark x1="36044" y1="50725" x2="34510" y2="48679"/>
                        <a14:backgroundMark x1="40286" y1="60714" x2="38143" y2="57143"/>
                        <a14:backgroundMark x1="36714" y1="52000" x2="39286" y2="58429"/>
                        <a14:backgroundMark x1="38143" y1="54286" x2="34571" y2="49429"/>
                        <a14:backgroundMark x1="34714" y1="49714" x2="36571" y2="51571"/>
                        <a14:backgroundMark x1="39857" y1="59000" x2="39571" y2="58000"/>
                        <a14:backgroundMark x1="40143" y1="59143" x2="39571" y2="58000"/>
                        <a14:backgroundMark x1="53286" y1="53857" x2="53286" y2="53857"/>
                        <a14:backgroundMark x1="53143" y1="53857" x2="53143" y2="53857"/>
                        <a14:backgroundMark x1="53143" y1="54143" x2="53143" y2="54143"/>
                        <a14:backgroundMark x1="53143" y1="53714" x2="53143" y2="53714"/>
                        <a14:backgroundMark x1="39857" y1="58143" x2="39857" y2="58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0" t="18489" r="31674" b="30843"/>
          <a:stretch/>
        </p:blipFill>
        <p:spPr>
          <a:xfrm>
            <a:off x="403332" y="982113"/>
            <a:ext cx="2049285" cy="2763947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114407F-23EC-78A8-EA68-30BA142FCB78}"/>
              </a:ext>
            </a:extLst>
          </p:cNvPr>
          <p:cNvCxnSpPr>
            <a:cxnSpLocks/>
          </p:cNvCxnSpPr>
          <p:nvPr/>
        </p:nvCxnSpPr>
        <p:spPr>
          <a:xfrm flipH="1">
            <a:off x="9273397" y="3565807"/>
            <a:ext cx="22169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38AD66D-7F7D-F786-F759-931E965A1B5A}"/>
              </a:ext>
            </a:extLst>
          </p:cNvPr>
          <p:cNvCxnSpPr>
            <a:cxnSpLocks/>
          </p:cNvCxnSpPr>
          <p:nvPr/>
        </p:nvCxnSpPr>
        <p:spPr>
          <a:xfrm>
            <a:off x="9589699" y="1634685"/>
            <a:ext cx="0" cy="41723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15C7223-E730-0CB8-0B02-5490DC6657DB}"/>
              </a:ext>
            </a:extLst>
          </p:cNvPr>
          <p:cNvSpPr txBox="1"/>
          <p:nvPr/>
        </p:nvSpPr>
        <p:spPr>
          <a:xfrm>
            <a:off x="4434065" y="3597495"/>
            <a:ext cx="438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0"/>
              </a:rPr>
              <a:t>a.                    b.                  c.</a:t>
            </a:r>
            <a:endParaRPr lang="en-US" sz="2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4490B74-B08E-04F4-C2AB-7C1160901956}"/>
              </a:ext>
            </a:extLst>
          </p:cNvPr>
          <p:cNvSpPr txBox="1"/>
          <p:nvPr/>
        </p:nvSpPr>
        <p:spPr>
          <a:xfrm>
            <a:off x="3192457" y="4431705"/>
            <a:ext cx="1714359" cy="1328023"/>
          </a:xfrm>
          <a:prstGeom prst="roundRect">
            <a:avLst/>
          </a:prstGeom>
          <a:solidFill>
            <a:schemeClr val="accent6">
              <a:alpha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Goudy Old Style" panose="02020502050305020303" pitchFamily="18" charset="0"/>
              </a:rPr>
              <a:t>Conceptual diagram of the experimental design</a:t>
            </a:r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012F188E-D37F-08B2-1274-8AF1936FDF47}"/>
              </a:ext>
            </a:extLst>
          </p:cNvPr>
          <p:cNvSpPr/>
          <p:nvPr/>
        </p:nvSpPr>
        <p:spPr>
          <a:xfrm flipV="1">
            <a:off x="9962453" y="2856952"/>
            <a:ext cx="363277" cy="672080"/>
          </a:xfrm>
          <a:prstGeom prst="downArrow">
            <a:avLst/>
          </a:prstGeom>
          <a:solidFill>
            <a:srgbClr val="FF0000">
              <a:alpha val="60000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A4C93FD7-FD3E-5426-54AB-E203F37DF80C}"/>
              </a:ext>
            </a:extLst>
          </p:cNvPr>
          <p:cNvSpPr/>
          <p:nvPr/>
        </p:nvSpPr>
        <p:spPr>
          <a:xfrm flipV="1">
            <a:off x="10924181" y="3142320"/>
            <a:ext cx="302890" cy="386712"/>
          </a:xfrm>
          <a:prstGeom prst="downArrow">
            <a:avLst/>
          </a:prstGeom>
          <a:solidFill>
            <a:srgbClr val="99B7FF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B8FE80-D989-86C1-A695-B4F6084DBD74}"/>
              </a:ext>
            </a:extLst>
          </p:cNvPr>
          <p:cNvSpPr txBox="1"/>
          <p:nvPr/>
        </p:nvSpPr>
        <p:spPr>
          <a:xfrm>
            <a:off x="9589699" y="2296957"/>
            <a:ext cx="438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0"/>
              </a:rPr>
              <a:t>b.          c.</a:t>
            </a:r>
            <a:endParaRPr lang="en-US" sz="2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1C4ECAC-9832-FEC8-A241-AE66C26346E7}"/>
              </a:ext>
            </a:extLst>
          </p:cNvPr>
          <p:cNvSpPr txBox="1"/>
          <p:nvPr/>
        </p:nvSpPr>
        <p:spPr>
          <a:xfrm rot="16200000">
            <a:off x="8385992" y="2320248"/>
            <a:ext cx="189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0"/>
              </a:rPr>
              <a:t>Removed P</a:t>
            </a:r>
            <a:endParaRPr lang="en-US" sz="2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FA4E35-B11A-E14F-36FB-C9442C4B8DD6}"/>
              </a:ext>
            </a:extLst>
          </p:cNvPr>
          <p:cNvSpPr txBox="1"/>
          <p:nvPr/>
        </p:nvSpPr>
        <p:spPr>
          <a:xfrm rot="16200000">
            <a:off x="8416829" y="4168012"/>
            <a:ext cx="189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0"/>
              </a:rPr>
              <a:t>Leached P</a:t>
            </a:r>
            <a:endParaRPr lang="en-US" sz="28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7BBCAAC-387C-19B9-2019-DC9F3C854310}"/>
              </a:ext>
            </a:extLst>
          </p:cNvPr>
          <p:cNvCxnSpPr>
            <a:cxnSpLocks/>
          </p:cNvCxnSpPr>
          <p:nvPr/>
        </p:nvCxnSpPr>
        <p:spPr>
          <a:xfrm flipH="1">
            <a:off x="352232" y="3700198"/>
            <a:ext cx="1908156" cy="0"/>
          </a:xfrm>
          <a:prstGeom prst="line">
            <a:avLst/>
          </a:prstGeom>
          <a:ln w="57150">
            <a:solidFill>
              <a:srgbClr val="5743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Tree With Roots with solid fill">
            <a:extLst>
              <a:ext uri="{FF2B5EF4-FFF2-40B4-BE49-F238E27FC236}">
                <a16:creationId xmlns:a16="http://schemas.microsoft.com/office/drawing/2014/main" id="{694ED18D-DC32-0090-02BC-EA481B1F0D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2138"/>
          <a:stretch/>
        </p:blipFill>
        <p:spPr>
          <a:xfrm>
            <a:off x="-1231" y="3629221"/>
            <a:ext cx="2670477" cy="8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1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F848B5-BDEC-8648-085A-38DFF2FBA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7"/>
          <a:stretch/>
        </p:blipFill>
        <p:spPr>
          <a:xfrm>
            <a:off x="-1" y="192694"/>
            <a:ext cx="12118143" cy="55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9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Goudy Old Style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Petticord</dc:creator>
  <cp:lastModifiedBy>Dan Petticord</cp:lastModifiedBy>
  <cp:revision>1</cp:revision>
  <dcterms:created xsi:type="dcterms:W3CDTF">2023-06-30T18:47:38Z</dcterms:created>
  <dcterms:modified xsi:type="dcterms:W3CDTF">2023-07-07T14:43:45Z</dcterms:modified>
</cp:coreProperties>
</file>