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8" r:id="rId2"/>
  </p:sldIdLst>
  <p:sldSz cx="43891200" cy="21945600"/>
  <p:notesSz cx="6858000" cy="9144000"/>
  <p:embeddedFontLst>
    <p:embeddedFont>
      <p:font typeface="Amaranth" panose="02000503050000020004" pitchFamily="2" charset="77"/>
      <p:regular r:id="rId3"/>
    </p:embeddedFont>
    <p:embeddedFont>
      <p:font typeface="Calibri" panose="020F0502020204030204" pitchFamily="34" charset="0"/>
      <p:regular r:id="rId4"/>
      <p:bold r:id="rId5"/>
      <p:italic r:id="rId6"/>
      <p:boldItalic r:id="rId7"/>
    </p:embeddedFont>
    <p:embeddedFont>
      <p:font typeface="Titillium Web" pitchFamily="2" charset="77"/>
      <p:regular r:id="rId8"/>
    </p:embeddedFont>
  </p:embeddedFontLst>
  <p:custDataLst>
    <p:tags r:id="rId9"/>
  </p:custDataLst>
  <p:defaultTextStyle>
    <a:defPPr>
      <a:defRPr lang="en-US"/>
    </a:defPPr>
    <a:lvl1pPr marL="0" algn="l" defTabSz="5607979" rtl="0" eaLnBrk="1" latinLnBrk="0" hangingPunct="1">
      <a:defRPr sz="11000" kern="1200">
        <a:solidFill>
          <a:schemeClr val="tx1"/>
        </a:solidFill>
        <a:latin typeface="+mn-lt"/>
        <a:ea typeface="+mn-ea"/>
        <a:cs typeface="+mn-cs"/>
      </a:defRPr>
    </a:lvl1pPr>
    <a:lvl2pPr marL="2803989" algn="l" defTabSz="5607979" rtl="0" eaLnBrk="1" latinLnBrk="0" hangingPunct="1">
      <a:defRPr sz="11000" kern="1200">
        <a:solidFill>
          <a:schemeClr val="tx1"/>
        </a:solidFill>
        <a:latin typeface="+mn-lt"/>
        <a:ea typeface="+mn-ea"/>
        <a:cs typeface="+mn-cs"/>
      </a:defRPr>
    </a:lvl2pPr>
    <a:lvl3pPr marL="5607979" algn="l" defTabSz="5607979" rtl="0" eaLnBrk="1" latinLnBrk="0" hangingPunct="1">
      <a:defRPr sz="11000" kern="1200">
        <a:solidFill>
          <a:schemeClr val="tx1"/>
        </a:solidFill>
        <a:latin typeface="+mn-lt"/>
        <a:ea typeface="+mn-ea"/>
        <a:cs typeface="+mn-cs"/>
      </a:defRPr>
    </a:lvl3pPr>
    <a:lvl4pPr marL="8411968" algn="l" defTabSz="5607979" rtl="0" eaLnBrk="1" latinLnBrk="0" hangingPunct="1">
      <a:defRPr sz="11000" kern="1200">
        <a:solidFill>
          <a:schemeClr val="tx1"/>
        </a:solidFill>
        <a:latin typeface="+mn-lt"/>
        <a:ea typeface="+mn-ea"/>
        <a:cs typeface="+mn-cs"/>
      </a:defRPr>
    </a:lvl4pPr>
    <a:lvl5pPr marL="11215957" algn="l" defTabSz="5607979" rtl="0" eaLnBrk="1" latinLnBrk="0" hangingPunct="1">
      <a:defRPr sz="11000" kern="1200">
        <a:solidFill>
          <a:schemeClr val="tx1"/>
        </a:solidFill>
        <a:latin typeface="+mn-lt"/>
        <a:ea typeface="+mn-ea"/>
        <a:cs typeface="+mn-cs"/>
      </a:defRPr>
    </a:lvl5pPr>
    <a:lvl6pPr marL="14019947" algn="l" defTabSz="5607979" rtl="0" eaLnBrk="1" latinLnBrk="0" hangingPunct="1">
      <a:defRPr sz="11000" kern="1200">
        <a:solidFill>
          <a:schemeClr val="tx1"/>
        </a:solidFill>
        <a:latin typeface="+mn-lt"/>
        <a:ea typeface="+mn-ea"/>
        <a:cs typeface="+mn-cs"/>
      </a:defRPr>
    </a:lvl6pPr>
    <a:lvl7pPr marL="16823936" algn="l" defTabSz="5607979" rtl="0" eaLnBrk="1" latinLnBrk="0" hangingPunct="1">
      <a:defRPr sz="11000" kern="1200">
        <a:solidFill>
          <a:schemeClr val="tx1"/>
        </a:solidFill>
        <a:latin typeface="+mn-lt"/>
        <a:ea typeface="+mn-ea"/>
        <a:cs typeface="+mn-cs"/>
      </a:defRPr>
    </a:lvl7pPr>
    <a:lvl8pPr marL="19627924" algn="l" defTabSz="5607979" rtl="0" eaLnBrk="1" latinLnBrk="0" hangingPunct="1">
      <a:defRPr sz="11000" kern="1200">
        <a:solidFill>
          <a:schemeClr val="tx1"/>
        </a:solidFill>
        <a:latin typeface="+mn-lt"/>
        <a:ea typeface="+mn-ea"/>
        <a:cs typeface="+mn-cs"/>
      </a:defRPr>
    </a:lvl8pPr>
    <a:lvl9pPr marL="22431915" algn="l" defTabSz="5607979" rtl="0" eaLnBrk="1" latinLnBrk="0" hangingPunct="1">
      <a:defRPr sz="11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6F7C"/>
    <a:srgbClr val="005695"/>
    <a:srgbClr val="EDF1F2"/>
    <a:srgbClr val="000099"/>
    <a:srgbClr val="D2DDDA"/>
    <a:srgbClr val="002E50"/>
    <a:srgbClr val="005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89"/>
  </p:normalViewPr>
  <p:slideViewPr>
    <p:cSldViewPr>
      <p:cViewPr>
        <p:scale>
          <a:sx n="21" d="100"/>
          <a:sy n="21" d="100"/>
        </p:scale>
        <p:origin x="984" y="1056"/>
      </p:cViewPr>
      <p:guideLst>
        <p:guide orient="horz" pos="6912"/>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817361"/>
            <a:ext cx="37307521" cy="4704080"/>
          </a:xfrm>
        </p:spPr>
        <p:txBody>
          <a:bodyPr/>
          <a:lstStyle/>
          <a:p>
            <a:r>
              <a:rPr lang="en-US"/>
              <a:t>Click to edit Master title style</a:t>
            </a:r>
          </a:p>
        </p:txBody>
      </p:sp>
      <p:sp>
        <p:nvSpPr>
          <p:cNvPr id="3" name="Subtitle 2"/>
          <p:cNvSpPr>
            <a:spLocks noGrp="1"/>
          </p:cNvSpPr>
          <p:nvPr>
            <p:ph type="subTitle" idx="1"/>
          </p:nvPr>
        </p:nvSpPr>
        <p:spPr>
          <a:xfrm>
            <a:off x="6583680" y="12435840"/>
            <a:ext cx="30723839" cy="5608320"/>
          </a:xfrm>
        </p:spPr>
        <p:txBody>
          <a:bodyPr/>
          <a:lstStyle>
            <a:lvl1pPr marL="0" indent="0" algn="ctr">
              <a:buNone/>
              <a:defRPr>
                <a:solidFill>
                  <a:schemeClr val="tx1">
                    <a:tint val="75000"/>
                  </a:schemeClr>
                </a:solidFill>
              </a:defRPr>
            </a:lvl1pPr>
            <a:lvl2pPr marL="1869419" indent="0" algn="ctr">
              <a:buNone/>
              <a:defRPr>
                <a:solidFill>
                  <a:schemeClr val="tx1">
                    <a:tint val="75000"/>
                  </a:schemeClr>
                </a:solidFill>
              </a:defRPr>
            </a:lvl2pPr>
            <a:lvl3pPr marL="3738840" indent="0" algn="ctr">
              <a:buNone/>
              <a:defRPr>
                <a:solidFill>
                  <a:schemeClr val="tx1">
                    <a:tint val="75000"/>
                  </a:schemeClr>
                </a:solidFill>
              </a:defRPr>
            </a:lvl3pPr>
            <a:lvl4pPr marL="5608259" indent="0" algn="ctr">
              <a:buNone/>
              <a:defRPr>
                <a:solidFill>
                  <a:schemeClr val="tx1">
                    <a:tint val="75000"/>
                  </a:schemeClr>
                </a:solidFill>
              </a:defRPr>
            </a:lvl4pPr>
            <a:lvl5pPr marL="7477679" indent="0" algn="ctr">
              <a:buNone/>
              <a:defRPr>
                <a:solidFill>
                  <a:schemeClr val="tx1">
                    <a:tint val="75000"/>
                  </a:schemeClr>
                </a:solidFill>
              </a:defRPr>
            </a:lvl5pPr>
            <a:lvl6pPr marL="9347099" indent="0" algn="ctr">
              <a:buNone/>
              <a:defRPr>
                <a:solidFill>
                  <a:schemeClr val="tx1">
                    <a:tint val="75000"/>
                  </a:schemeClr>
                </a:solidFill>
              </a:defRPr>
            </a:lvl6pPr>
            <a:lvl7pPr marL="11216518" indent="0" algn="ctr">
              <a:buNone/>
              <a:defRPr>
                <a:solidFill>
                  <a:schemeClr val="tx1">
                    <a:tint val="75000"/>
                  </a:schemeClr>
                </a:solidFill>
              </a:defRPr>
            </a:lvl7pPr>
            <a:lvl8pPr marL="13085938" indent="0" algn="ctr">
              <a:buNone/>
              <a:defRPr>
                <a:solidFill>
                  <a:schemeClr val="tx1">
                    <a:tint val="75000"/>
                  </a:schemeClr>
                </a:solidFill>
              </a:defRPr>
            </a:lvl8pPr>
            <a:lvl9pPr marL="149553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3CEBCA-7401-4C45-9EA2-96F31AFFE866}" type="datetimeFigureOut">
              <a:rPr lang="en-US" smtClean="0"/>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2971498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7288799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0" y="4216400"/>
            <a:ext cx="47404018" cy="898804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5" y="4216400"/>
            <a:ext cx="141480542" cy="898804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9388578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9957315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080"/>
            <a:ext cx="37307521" cy="4358640"/>
          </a:xfrm>
        </p:spPr>
        <p:txBody>
          <a:bodyPr anchor="t"/>
          <a:lstStyle>
            <a:lvl1pPr algn="l">
              <a:defRPr sz="16334" b="1" cap="all"/>
            </a:lvl1pPr>
          </a:lstStyle>
          <a:p>
            <a:r>
              <a:rPr lang="en-US"/>
              <a:t>Click to edit Master title style</a:t>
            </a:r>
          </a:p>
        </p:txBody>
      </p:sp>
      <p:sp>
        <p:nvSpPr>
          <p:cNvPr id="3" name="Text Placeholder 2"/>
          <p:cNvSpPr>
            <a:spLocks noGrp="1"/>
          </p:cNvSpPr>
          <p:nvPr>
            <p:ph type="body" idx="1"/>
          </p:nvPr>
        </p:nvSpPr>
        <p:spPr>
          <a:xfrm>
            <a:off x="3467101" y="9301485"/>
            <a:ext cx="37307521" cy="4800599"/>
          </a:xfrm>
        </p:spPr>
        <p:txBody>
          <a:bodyPr anchor="b"/>
          <a:lstStyle>
            <a:lvl1pPr marL="0" indent="0">
              <a:buNone/>
              <a:defRPr sz="8200">
                <a:solidFill>
                  <a:schemeClr val="tx1">
                    <a:tint val="75000"/>
                  </a:schemeClr>
                </a:solidFill>
              </a:defRPr>
            </a:lvl1pPr>
            <a:lvl2pPr marL="1869419" indent="0">
              <a:buNone/>
              <a:defRPr sz="7334">
                <a:solidFill>
                  <a:schemeClr val="tx1">
                    <a:tint val="75000"/>
                  </a:schemeClr>
                </a:solidFill>
              </a:defRPr>
            </a:lvl2pPr>
            <a:lvl3pPr marL="3738840" indent="0">
              <a:buNone/>
              <a:defRPr sz="6534">
                <a:solidFill>
                  <a:schemeClr val="tx1">
                    <a:tint val="75000"/>
                  </a:schemeClr>
                </a:solidFill>
              </a:defRPr>
            </a:lvl3pPr>
            <a:lvl4pPr marL="5608259" indent="0">
              <a:buNone/>
              <a:defRPr sz="5734">
                <a:solidFill>
                  <a:schemeClr val="tx1">
                    <a:tint val="75000"/>
                  </a:schemeClr>
                </a:solidFill>
              </a:defRPr>
            </a:lvl4pPr>
            <a:lvl5pPr marL="7477679" indent="0">
              <a:buNone/>
              <a:defRPr sz="5734">
                <a:solidFill>
                  <a:schemeClr val="tx1">
                    <a:tint val="75000"/>
                  </a:schemeClr>
                </a:solidFill>
              </a:defRPr>
            </a:lvl5pPr>
            <a:lvl6pPr marL="9347099" indent="0">
              <a:buNone/>
              <a:defRPr sz="5734">
                <a:solidFill>
                  <a:schemeClr val="tx1">
                    <a:tint val="75000"/>
                  </a:schemeClr>
                </a:solidFill>
              </a:defRPr>
            </a:lvl6pPr>
            <a:lvl7pPr marL="11216518" indent="0">
              <a:buNone/>
              <a:defRPr sz="5734">
                <a:solidFill>
                  <a:schemeClr val="tx1">
                    <a:tint val="75000"/>
                  </a:schemeClr>
                </a:solidFill>
              </a:defRPr>
            </a:lvl7pPr>
            <a:lvl8pPr marL="13085938" indent="0">
              <a:buNone/>
              <a:defRPr sz="5734">
                <a:solidFill>
                  <a:schemeClr val="tx1">
                    <a:tint val="75000"/>
                  </a:schemeClr>
                </a:solidFill>
              </a:defRPr>
            </a:lvl8pPr>
            <a:lvl9pPr marL="14955357" indent="0">
              <a:buNone/>
              <a:defRPr sz="57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CEBCA-7401-4C45-9EA2-96F31AFFE866}" type="datetimeFigureOut">
              <a:rPr lang="en-US" smtClean="0"/>
              <a:t>4/22/21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0189346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24577041"/>
            <a:ext cx="94442279" cy="69519800"/>
          </a:xfrm>
        </p:spPr>
        <p:txBody>
          <a:bodyPr/>
          <a:lstStyle>
            <a:lvl1pPr>
              <a:defRPr sz="11401"/>
            </a:lvl1pPr>
            <a:lvl2pPr>
              <a:defRPr sz="9800"/>
            </a:lvl2pPr>
            <a:lvl3pPr>
              <a:defRPr sz="8200"/>
            </a:lvl3pPr>
            <a:lvl4pPr>
              <a:defRPr sz="7334"/>
            </a:lvl4pPr>
            <a:lvl5pPr>
              <a:defRPr sz="7334"/>
            </a:lvl5pPr>
            <a:lvl6pPr>
              <a:defRPr sz="7334"/>
            </a:lvl6pPr>
            <a:lvl7pPr>
              <a:defRPr sz="7334"/>
            </a:lvl7pPr>
            <a:lvl8pPr>
              <a:defRPr sz="7334"/>
            </a:lvl8pPr>
            <a:lvl9pPr>
              <a:defRPr sz="7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24577041"/>
            <a:ext cx="94442279" cy="69519800"/>
          </a:xfrm>
        </p:spPr>
        <p:txBody>
          <a:bodyPr/>
          <a:lstStyle>
            <a:lvl1pPr>
              <a:defRPr sz="11401"/>
            </a:lvl1pPr>
            <a:lvl2pPr>
              <a:defRPr sz="9800"/>
            </a:lvl2pPr>
            <a:lvl3pPr>
              <a:defRPr sz="8200"/>
            </a:lvl3pPr>
            <a:lvl4pPr>
              <a:defRPr sz="7334"/>
            </a:lvl4pPr>
            <a:lvl5pPr>
              <a:defRPr sz="7334"/>
            </a:lvl5pPr>
            <a:lvl6pPr>
              <a:defRPr sz="7334"/>
            </a:lvl6pPr>
            <a:lvl7pPr>
              <a:defRPr sz="7334"/>
            </a:lvl7pPr>
            <a:lvl8pPr>
              <a:defRPr sz="7334"/>
            </a:lvl8pPr>
            <a:lvl9pPr>
              <a:defRPr sz="7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3CEBCA-7401-4C45-9EA2-96F31AFFE866}" type="datetimeFigureOut">
              <a:rPr lang="en-US" smtClean="0"/>
              <a:t>4/22/21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696521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878841"/>
            <a:ext cx="39502079"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4912363"/>
            <a:ext cx="19392902" cy="2047239"/>
          </a:xfrm>
        </p:spPr>
        <p:txBody>
          <a:bodyPr anchor="b"/>
          <a:lstStyle>
            <a:lvl1pPr marL="0" indent="0">
              <a:buNone/>
              <a:defRPr sz="9800" b="1"/>
            </a:lvl1pPr>
            <a:lvl2pPr marL="1869419" indent="0">
              <a:buNone/>
              <a:defRPr sz="8200" b="1"/>
            </a:lvl2pPr>
            <a:lvl3pPr marL="3738840" indent="0">
              <a:buNone/>
              <a:defRPr sz="7334" b="1"/>
            </a:lvl3pPr>
            <a:lvl4pPr marL="5608259" indent="0">
              <a:buNone/>
              <a:defRPr sz="6534" b="1"/>
            </a:lvl4pPr>
            <a:lvl5pPr marL="7477679" indent="0">
              <a:buNone/>
              <a:defRPr sz="6534" b="1"/>
            </a:lvl5pPr>
            <a:lvl6pPr marL="9347099" indent="0">
              <a:buNone/>
              <a:defRPr sz="6534" b="1"/>
            </a:lvl6pPr>
            <a:lvl7pPr marL="11216518" indent="0">
              <a:buNone/>
              <a:defRPr sz="6534" b="1"/>
            </a:lvl7pPr>
            <a:lvl8pPr marL="13085938" indent="0">
              <a:buNone/>
              <a:defRPr sz="6534" b="1"/>
            </a:lvl8pPr>
            <a:lvl9pPr marL="14955357" indent="0">
              <a:buNone/>
              <a:defRPr sz="6534" b="1"/>
            </a:lvl9pPr>
          </a:lstStyle>
          <a:p>
            <a:pPr lvl="0"/>
            <a:r>
              <a:rPr lang="en-US"/>
              <a:t>Click to edit Master text styles</a:t>
            </a:r>
          </a:p>
        </p:txBody>
      </p:sp>
      <p:sp>
        <p:nvSpPr>
          <p:cNvPr id="4" name="Content Placeholder 3"/>
          <p:cNvSpPr>
            <a:spLocks noGrp="1"/>
          </p:cNvSpPr>
          <p:nvPr>
            <p:ph sz="half" idx="2"/>
          </p:nvPr>
        </p:nvSpPr>
        <p:spPr>
          <a:xfrm>
            <a:off x="2194561" y="6959601"/>
            <a:ext cx="19392902" cy="12644121"/>
          </a:xfrm>
        </p:spPr>
        <p:txBody>
          <a:bodyPr/>
          <a:lstStyle>
            <a:lvl1pPr>
              <a:defRPr sz="9800"/>
            </a:lvl1pPr>
            <a:lvl2pPr>
              <a:defRPr sz="8200"/>
            </a:lvl2pPr>
            <a:lvl3pPr>
              <a:defRPr sz="7334"/>
            </a:lvl3pPr>
            <a:lvl4pPr>
              <a:defRPr sz="6534"/>
            </a:lvl4pPr>
            <a:lvl5pPr>
              <a:defRPr sz="6534"/>
            </a:lvl5pPr>
            <a:lvl6pPr>
              <a:defRPr sz="6534"/>
            </a:lvl6pPr>
            <a:lvl7pPr>
              <a:defRPr sz="6534"/>
            </a:lvl7pPr>
            <a:lvl8pPr>
              <a:defRPr sz="6534"/>
            </a:lvl8pPr>
            <a:lvl9pPr>
              <a:defRPr sz="65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4912363"/>
            <a:ext cx="19400520" cy="2047239"/>
          </a:xfrm>
        </p:spPr>
        <p:txBody>
          <a:bodyPr anchor="b"/>
          <a:lstStyle>
            <a:lvl1pPr marL="0" indent="0">
              <a:buNone/>
              <a:defRPr sz="9800" b="1"/>
            </a:lvl1pPr>
            <a:lvl2pPr marL="1869419" indent="0">
              <a:buNone/>
              <a:defRPr sz="8200" b="1"/>
            </a:lvl2pPr>
            <a:lvl3pPr marL="3738840" indent="0">
              <a:buNone/>
              <a:defRPr sz="7334" b="1"/>
            </a:lvl3pPr>
            <a:lvl4pPr marL="5608259" indent="0">
              <a:buNone/>
              <a:defRPr sz="6534" b="1"/>
            </a:lvl4pPr>
            <a:lvl5pPr marL="7477679" indent="0">
              <a:buNone/>
              <a:defRPr sz="6534" b="1"/>
            </a:lvl5pPr>
            <a:lvl6pPr marL="9347099" indent="0">
              <a:buNone/>
              <a:defRPr sz="6534" b="1"/>
            </a:lvl6pPr>
            <a:lvl7pPr marL="11216518" indent="0">
              <a:buNone/>
              <a:defRPr sz="6534" b="1"/>
            </a:lvl7pPr>
            <a:lvl8pPr marL="13085938" indent="0">
              <a:buNone/>
              <a:defRPr sz="6534" b="1"/>
            </a:lvl8pPr>
            <a:lvl9pPr marL="14955357" indent="0">
              <a:buNone/>
              <a:defRPr sz="6534" b="1"/>
            </a:lvl9pPr>
          </a:lstStyle>
          <a:p>
            <a:pPr lvl="0"/>
            <a:r>
              <a:rPr lang="en-US"/>
              <a:t>Click to edit Master text styles</a:t>
            </a:r>
          </a:p>
        </p:txBody>
      </p:sp>
      <p:sp>
        <p:nvSpPr>
          <p:cNvPr id="6" name="Content Placeholder 5"/>
          <p:cNvSpPr>
            <a:spLocks noGrp="1"/>
          </p:cNvSpPr>
          <p:nvPr>
            <p:ph sz="quarter" idx="4"/>
          </p:nvPr>
        </p:nvSpPr>
        <p:spPr>
          <a:xfrm>
            <a:off x="22296121" y="6959601"/>
            <a:ext cx="19400520" cy="12644121"/>
          </a:xfrm>
        </p:spPr>
        <p:txBody>
          <a:bodyPr/>
          <a:lstStyle>
            <a:lvl1pPr>
              <a:defRPr sz="9800"/>
            </a:lvl1pPr>
            <a:lvl2pPr>
              <a:defRPr sz="8200"/>
            </a:lvl2pPr>
            <a:lvl3pPr>
              <a:defRPr sz="7334"/>
            </a:lvl3pPr>
            <a:lvl4pPr>
              <a:defRPr sz="6534"/>
            </a:lvl4pPr>
            <a:lvl5pPr>
              <a:defRPr sz="6534"/>
            </a:lvl5pPr>
            <a:lvl6pPr>
              <a:defRPr sz="6534"/>
            </a:lvl6pPr>
            <a:lvl7pPr>
              <a:defRPr sz="6534"/>
            </a:lvl7pPr>
            <a:lvl8pPr>
              <a:defRPr sz="6534"/>
            </a:lvl8pPr>
            <a:lvl9pPr>
              <a:defRPr sz="65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3CEBCA-7401-4C45-9EA2-96F31AFFE866}" type="datetimeFigureOut">
              <a:rPr lang="en-US" smtClean="0"/>
              <a:t>4/22/21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5126112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3CEBCA-7401-4C45-9EA2-96F31AFFE866}" type="datetimeFigureOut">
              <a:rPr lang="en-US" smtClean="0"/>
              <a:t>4/22/21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8710525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EBCA-7401-4C45-9EA2-96F31AFFE866}" type="datetimeFigureOut">
              <a:rPr lang="en-US" smtClean="0"/>
              <a:t>4/22/21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470897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5" y="873760"/>
            <a:ext cx="14439902" cy="371856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7160239" y="873763"/>
            <a:ext cx="24536400" cy="18729961"/>
          </a:xfrm>
        </p:spPr>
        <p:txBody>
          <a:bodyPr/>
          <a:lstStyle>
            <a:lvl1pPr>
              <a:defRPr sz="13134"/>
            </a:lvl1pPr>
            <a:lvl2pPr>
              <a:defRPr sz="11401"/>
            </a:lvl2pPr>
            <a:lvl3pPr>
              <a:defRPr sz="98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5" y="4592322"/>
            <a:ext cx="14439902" cy="15011402"/>
          </a:xfrm>
        </p:spPr>
        <p:txBody>
          <a:bodyPr/>
          <a:lstStyle>
            <a:lvl1pPr marL="0" indent="0">
              <a:buNone/>
              <a:defRPr sz="5734"/>
            </a:lvl1pPr>
            <a:lvl2pPr marL="1869419" indent="0">
              <a:buNone/>
              <a:defRPr sz="4934"/>
            </a:lvl2pPr>
            <a:lvl3pPr marL="3738840" indent="0">
              <a:buNone/>
              <a:defRPr sz="4067"/>
            </a:lvl3pPr>
            <a:lvl4pPr marL="5608259" indent="0">
              <a:buNone/>
              <a:defRPr sz="3667"/>
            </a:lvl4pPr>
            <a:lvl5pPr marL="7477679" indent="0">
              <a:buNone/>
              <a:defRPr sz="3667"/>
            </a:lvl5pPr>
            <a:lvl6pPr marL="9347099" indent="0">
              <a:buNone/>
              <a:defRPr sz="3667"/>
            </a:lvl6pPr>
            <a:lvl7pPr marL="11216518" indent="0">
              <a:buNone/>
              <a:defRPr sz="3667"/>
            </a:lvl7pPr>
            <a:lvl8pPr marL="13085938" indent="0">
              <a:buNone/>
              <a:defRPr sz="3667"/>
            </a:lvl8pPr>
            <a:lvl9pPr marL="14955357" indent="0">
              <a:buNone/>
              <a:defRPr sz="3667"/>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4/22/21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5442420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1" y="15361921"/>
            <a:ext cx="26334721" cy="1813561"/>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8602981" y="1960880"/>
            <a:ext cx="26334721" cy="13167361"/>
          </a:xfrm>
        </p:spPr>
        <p:txBody>
          <a:bodyPr/>
          <a:lstStyle>
            <a:lvl1pPr marL="0" indent="0">
              <a:buNone/>
              <a:defRPr sz="13134"/>
            </a:lvl1pPr>
            <a:lvl2pPr marL="1869419" indent="0">
              <a:buNone/>
              <a:defRPr sz="11401"/>
            </a:lvl2pPr>
            <a:lvl3pPr marL="3738840" indent="0">
              <a:buNone/>
              <a:defRPr sz="9800"/>
            </a:lvl3pPr>
            <a:lvl4pPr marL="5608259" indent="0">
              <a:buNone/>
              <a:defRPr sz="8200"/>
            </a:lvl4pPr>
            <a:lvl5pPr marL="7477679" indent="0">
              <a:buNone/>
              <a:defRPr sz="8200"/>
            </a:lvl5pPr>
            <a:lvl6pPr marL="9347099" indent="0">
              <a:buNone/>
              <a:defRPr sz="8200"/>
            </a:lvl6pPr>
            <a:lvl7pPr marL="11216518" indent="0">
              <a:buNone/>
              <a:defRPr sz="8200"/>
            </a:lvl7pPr>
            <a:lvl8pPr marL="13085938" indent="0">
              <a:buNone/>
              <a:defRPr sz="8200"/>
            </a:lvl8pPr>
            <a:lvl9pPr marL="14955357" indent="0">
              <a:buNone/>
              <a:defRPr sz="8200"/>
            </a:lvl9pPr>
          </a:lstStyle>
          <a:p>
            <a:endParaRPr lang="en-US"/>
          </a:p>
        </p:txBody>
      </p:sp>
      <p:sp>
        <p:nvSpPr>
          <p:cNvPr id="4" name="Text Placeholder 3"/>
          <p:cNvSpPr>
            <a:spLocks noGrp="1"/>
          </p:cNvSpPr>
          <p:nvPr>
            <p:ph type="body" sz="half" idx="2"/>
          </p:nvPr>
        </p:nvSpPr>
        <p:spPr>
          <a:xfrm>
            <a:off x="8602981" y="17175483"/>
            <a:ext cx="26334721" cy="2575559"/>
          </a:xfrm>
        </p:spPr>
        <p:txBody>
          <a:bodyPr/>
          <a:lstStyle>
            <a:lvl1pPr marL="0" indent="0">
              <a:buNone/>
              <a:defRPr sz="5734"/>
            </a:lvl1pPr>
            <a:lvl2pPr marL="1869419" indent="0">
              <a:buNone/>
              <a:defRPr sz="4934"/>
            </a:lvl2pPr>
            <a:lvl3pPr marL="3738840" indent="0">
              <a:buNone/>
              <a:defRPr sz="4067"/>
            </a:lvl3pPr>
            <a:lvl4pPr marL="5608259" indent="0">
              <a:buNone/>
              <a:defRPr sz="3667"/>
            </a:lvl4pPr>
            <a:lvl5pPr marL="7477679" indent="0">
              <a:buNone/>
              <a:defRPr sz="3667"/>
            </a:lvl5pPr>
            <a:lvl6pPr marL="9347099" indent="0">
              <a:buNone/>
              <a:defRPr sz="3667"/>
            </a:lvl6pPr>
            <a:lvl7pPr marL="11216518" indent="0">
              <a:buNone/>
              <a:defRPr sz="3667"/>
            </a:lvl7pPr>
            <a:lvl8pPr marL="13085938" indent="0">
              <a:buNone/>
              <a:defRPr sz="3667"/>
            </a:lvl8pPr>
            <a:lvl9pPr marL="14955357" indent="0">
              <a:buNone/>
              <a:defRPr sz="3667"/>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4/22/21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2745003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878841"/>
            <a:ext cx="39502079" cy="3657600"/>
          </a:xfrm>
          <a:prstGeom prst="rect">
            <a:avLst/>
          </a:prstGeom>
        </p:spPr>
        <p:txBody>
          <a:bodyPr vert="horz" lIns="560798" tIns="280399" rIns="560798" bIns="280399" rtlCol="0" anchor="ctr">
            <a:normAutofit/>
          </a:bodyPr>
          <a:lstStyle/>
          <a:p>
            <a:r>
              <a:rPr lang="en-US"/>
              <a:t>Click to edit Master title style</a:t>
            </a:r>
          </a:p>
        </p:txBody>
      </p:sp>
      <p:sp>
        <p:nvSpPr>
          <p:cNvPr id="3" name="Text Placeholder 2"/>
          <p:cNvSpPr>
            <a:spLocks noGrp="1"/>
          </p:cNvSpPr>
          <p:nvPr>
            <p:ph type="body" idx="1"/>
          </p:nvPr>
        </p:nvSpPr>
        <p:spPr>
          <a:xfrm>
            <a:off x="2194560" y="5120643"/>
            <a:ext cx="39502079" cy="14483080"/>
          </a:xfrm>
          <a:prstGeom prst="rect">
            <a:avLst/>
          </a:prstGeom>
        </p:spPr>
        <p:txBody>
          <a:bodyPr vert="horz" lIns="560798" tIns="280399" rIns="560798" bIns="28039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20340321"/>
            <a:ext cx="10241280" cy="1168400"/>
          </a:xfrm>
          <a:prstGeom prst="rect">
            <a:avLst/>
          </a:prstGeom>
        </p:spPr>
        <p:txBody>
          <a:bodyPr vert="horz" lIns="560798" tIns="280399" rIns="560798" bIns="280399" rtlCol="0" anchor="ctr"/>
          <a:lstStyle>
            <a:lvl1pPr algn="l">
              <a:defRPr sz="4934">
                <a:solidFill>
                  <a:schemeClr val="tx1">
                    <a:tint val="75000"/>
                  </a:schemeClr>
                </a:solidFill>
              </a:defRPr>
            </a:lvl1pPr>
          </a:lstStyle>
          <a:p>
            <a:fld id="{143CEBCA-7401-4C45-9EA2-96F31AFFE866}" type="datetimeFigureOut">
              <a:rPr lang="en-US" smtClean="0"/>
              <a:t>4/22/21</a:t>
            </a:fld>
            <a:endParaRPr lang="en-US"/>
          </a:p>
        </p:txBody>
      </p:sp>
      <p:sp>
        <p:nvSpPr>
          <p:cNvPr id="5" name="Footer Placeholder 4"/>
          <p:cNvSpPr>
            <a:spLocks noGrp="1"/>
          </p:cNvSpPr>
          <p:nvPr>
            <p:ph type="ftr" sz="quarter" idx="3"/>
          </p:nvPr>
        </p:nvSpPr>
        <p:spPr>
          <a:xfrm>
            <a:off x="14996161" y="20340321"/>
            <a:ext cx="13898880" cy="1168400"/>
          </a:xfrm>
          <a:prstGeom prst="rect">
            <a:avLst/>
          </a:prstGeom>
        </p:spPr>
        <p:txBody>
          <a:bodyPr vert="horz" lIns="560798" tIns="280399" rIns="560798" bIns="280399" rtlCol="0" anchor="ctr"/>
          <a:lstStyle>
            <a:lvl1pPr algn="ctr">
              <a:defRPr sz="493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20340321"/>
            <a:ext cx="10241280" cy="1168400"/>
          </a:xfrm>
          <a:prstGeom prst="rect">
            <a:avLst/>
          </a:prstGeom>
        </p:spPr>
        <p:txBody>
          <a:bodyPr vert="horz" lIns="560798" tIns="280399" rIns="560798" bIns="280399" rtlCol="0" anchor="ctr"/>
          <a:lstStyle>
            <a:lvl1pPr algn="r">
              <a:defRPr sz="4934">
                <a:solidFill>
                  <a:schemeClr val="tx1">
                    <a:tint val="75000"/>
                  </a:schemeClr>
                </a:solidFill>
              </a:defRPr>
            </a:lvl1pPr>
          </a:lstStyle>
          <a:p>
            <a:fld id="{0D3E43A0-C0C4-48C9-8A6F-103B85D8B0CD}"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41122600" y="10972800"/>
            <a:ext cx="14274800" cy="4368800"/>
          </a:xfrm>
          <a:prstGeom prst="rect">
            <a:avLst/>
          </a:prstGeom>
        </p:spPr>
      </p:pic>
      <p:pic>
        <p:nvPicPr>
          <p:cNvPr id="9" name="New picture"/>
          <p:cNvPicPr/>
          <p:nvPr/>
        </p:nvPicPr>
        <p:blipFill>
          <a:blip r:embed="rId14"/>
          <a:stretch>
            <a:fillRect/>
          </a:stretch>
        </p:blipFill>
        <p:spPr>
          <a:xfrm>
            <a:off x="6959600" y="22453600"/>
            <a:ext cx="29972000" cy="1549400"/>
          </a:xfrm>
          <a:prstGeom prst="rect">
            <a:avLst/>
          </a:prstGeom>
        </p:spPr>
      </p:pic>
      <p:sp>
        <p:nvSpPr>
          <p:cNvPr id="10" name="New shape"/>
          <p:cNvSpPr/>
          <p:nvPr/>
        </p:nvSpPr>
        <p:spPr>
          <a:xfrm>
            <a:off x="695960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ruminativemauve  Size: 48x24</a:t>
            </a:r>
          </a:p>
        </p:txBody>
      </p:sp>
    </p:spTree>
    <p:extLst>
      <p:ext uri="{BB962C8B-B14F-4D97-AF65-F5344CB8AC3E}">
        <p14:creationId xmlns:p14="http://schemas.microsoft.com/office/powerpoint/2010/main" val="110608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3738840" rtl="0" eaLnBrk="1" latinLnBrk="0" hangingPunct="1">
        <a:spcBef>
          <a:spcPct val="0"/>
        </a:spcBef>
        <a:buNone/>
        <a:defRPr sz="18001" kern="1200">
          <a:solidFill>
            <a:schemeClr val="tx1"/>
          </a:solidFill>
          <a:latin typeface="+mj-lt"/>
          <a:ea typeface="+mj-ea"/>
          <a:cs typeface="+mj-cs"/>
        </a:defRPr>
      </a:lvl1pPr>
    </p:titleStyle>
    <p:bodyStyle>
      <a:lvl1pPr marL="1402065" indent="-1402065" algn="l" defTabSz="3738840" rtl="0" eaLnBrk="1" latinLnBrk="0" hangingPunct="1">
        <a:spcBef>
          <a:spcPct val="20000"/>
        </a:spcBef>
        <a:buFont typeface="Arial" pitchFamily="34" charset="0"/>
        <a:buChar char="•"/>
        <a:defRPr sz="13134" kern="1200">
          <a:solidFill>
            <a:schemeClr val="tx1"/>
          </a:solidFill>
          <a:latin typeface="+mn-lt"/>
          <a:ea typeface="+mn-ea"/>
          <a:cs typeface="+mn-cs"/>
        </a:defRPr>
      </a:lvl1pPr>
      <a:lvl2pPr marL="3037807" indent="-1168387" algn="l" defTabSz="3738840" rtl="0" eaLnBrk="1" latinLnBrk="0" hangingPunct="1">
        <a:spcBef>
          <a:spcPct val="20000"/>
        </a:spcBef>
        <a:buFont typeface="Arial" pitchFamily="34" charset="0"/>
        <a:buChar char="–"/>
        <a:defRPr sz="11401" kern="1200">
          <a:solidFill>
            <a:schemeClr val="tx1"/>
          </a:solidFill>
          <a:latin typeface="+mn-lt"/>
          <a:ea typeface="+mn-ea"/>
          <a:cs typeface="+mn-cs"/>
        </a:defRPr>
      </a:lvl2pPr>
      <a:lvl3pPr marL="4673549" indent="-934710" algn="l" defTabSz="3738840" rtl="0" eaLnBrk="1" latinLnBrk="0" hangingPunct="1">
        <a:spcBef>
          <a:spcPct val="20000"/>
        </a:spcBef>
        <a:buFont typeface="Arial" pitchFamily="34" charset="0"/>
        <a:buChar char="•"/>
        <a:defRPr sz="9800" kern="1200">
          <a:solidFill>
            <a:schemeClr val="tx1"/>
          </a:solidFill>
          <a:latin typeface="+mn-lt"/>
          <a:ea typeface="+mn-ea"/>
          <a:cs typeface="+mn-cs"/>
        </a:defRPr>
      </a:lvl3pPr>
      <a:lvl4pPr marL="6542969" indent="-934710" algn="l" defTabSz="3738840"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12389" indent="-934710" algn="l" defTabSz="3738840"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281808" indent="-934710" algn="l" defTabSz="3738840"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151228" indent="-934710" algn="l" defTabSz="3738840"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020648" indent="-934710" algn="l" defTabSz="3738840"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890067" indent="-934710" algn="l" defTabSz="3738840"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38840" rtl="0" eaLnBrk="1" latinLnBrk="0" hangingPunct="1">
        <a:defRPr sz="7334" kern="1200">
          <a:solidFill>
            <a:schemeClr val="tx1"/>
          </a:solidFill>
          <a:latin typeface="+mn-lt"/>
          <a:ea typeface="+mn-ea"/>
          <a:cs typeface="+mn-cs"/>
        </a:defRPr>
      </a:lvl1pPr>
      <a:lvl2pPr marL="1869419" algn="l" defTabSz="3738840" rtl="0" eaLnBrk="1" latinLnBrk="0" hangingPunct="1">
        <a:defRPr sz="7334" kern="1200">
          <a:solidFill>
            <a:schemeClr val="tx1"/>
          </a:solidFill>
          <a:latin typeface="+mn-lt"/>
          <a:ea typeface="+mn-ea"/>
          <a:cs typeface="+mn-cs"/>
        </a:defRPr>
      </a:lvl2pPr>
      <a:lvl3pPr marL="3738840" algn="l" defTabSz="3738840" rtl="0" eaLnBrk="1" latinLnBrk="0" hangingPunct="1">
        <a:defRPr sz="7334" kern="1200">
          <a:solidFill>
            <a:schemeClr val="tx1"/>
          </a:solidFill>
          <a:latin typeface="+mn-lt"/>
          <a:ea typeface="+mn-ea"/>
          <a:cs typeface="+mn-cs"/>
        </a:defRPr>
      </a:lvl3pPr>
      <a:lvl4pPr marL="5608259" algn="l" defTabSz="3738840" rtl="0" eaLnBrk="1" latinLnBrk="0" hangingPunct="1">
        <a:defRPr sz="7334" kern="1200">
          <a:solidFill>
            <a:schemeClr val="tx1"/>
          </a:solidFill>
          <a:latin typeface="+mn-lt"/>
          <a:ea typeface="+mn-ea"/>
          <a:cs typeface="+mn-cs"/>
        </a:defRPr>
      </a:lvl4pPr>
      <a:lvl5pPr marL="7477679" algn="l" defTabSz="3738840" rtl="0" eaLnBrk="1" latinLnBrk="0" hangingPunct="1">
        <a:defRPr sz="7334" kern="1200">
          <a:solidFill>
            <a:schemeClr val="tx1"/>
          </a:solidFill>
          <a:latin typeface="+mn-lt"/>
          <a:ea typeface="+mn-ea"/>
          <a:cs typeface="+mn-cs"/>
        </a:defRPr>
      </a:lvl5pPr>
      <a:lvl6pPr marL="9347099" algn="l" defTabSz="3738840" rtl="0" eaLnBrk="1" latinLnBrk="0" hangingPunct="1">
        <a:defRPr sz="7334" kern="1200">
          <a:solidFill>
            <a:schemeClr val="tx1"/>
          </a:solidFill>
          <a:latin typeface="+mn-lt"/>
          <a:ea typeface="+mn-ea"/>
          <a:cs typeface="+mn-cs"/>
        </a:defRPr>
      </a:lvl6pPr>
      <a:lvl7pPr marL="11216518" algn="l" defTabSz="3738840" rtl="0" eaLnBrk="1" latinLnBrk="0" hangingPunct="1">
        <a:defRPr sz="7334" kern="1200">
          <a:solidFill>
            <a:schemeClr val="tx1"/>
          </a:solidFill>
          <a:latin typeface="+mn-lt"/>
          <a:ea typeface="+mn-ea"/>
          <a:cs typeface="+mn-cs"/>
        </a:defRPr>
      </a:lvl7pPr>
      <a:lvl8pPr marL="13085938" algn="l" defTabSz="3738840" rtl="0" eaLnBrk="1" latinLnBrk="0" hangingPunct="1">
        <a:defRPr sz="7334" kern="1200">
          <a:solidFill>
            <a:schemeClr val="tx1"/>
          </a:solidFill>
          <a:latin typeface="+mn-lt"/>
          <a:ea typeface="+mn-ea"/>
          <a:cs typeface="+mn-cs"/>
        </a:defRPr>
      </a:lvl8pPr>
      <a:lvl9pPr marL="14955357" algn="l" defTabSz="3738840" rtl="0" eaLnBrk="1" latinLnBrk="0" hangingPunct="1">
        <a:defRPr sz="7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5">
            <a:extLst>
              <a:ext uri="{FF2B5EF4-FFF2-40B4-BE49-F238E27FC236}">
                <a16:creationId xmlns:a16="http://schemas.microsoft.com/office/drawing/2014/main" id="{CF58507C-498D-43B7-8B25-E114DB6CF968}"/>
              </a:ext>
            </a:extLst>
          </p:cNvPr>
          <p:cNvSpPr txBox="1"/>
          <p:nvPr/>
        </p:nvSpPr>
        <p:spPr>
          <a:xfrm>
            <a:off x="7470527" y="496885"/>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8000">
                <a:solidFill>
                  <a:schemeClr val="accent1">
                    <a:lumMod val="75000"/>
                  </a:schemeClr>
                </a:solidFill>
                <a:latin typeface="Amaranth" panose="02000503050000020004" pitchFamily="2" charset="0"/>
                <a:cs typeface="Times New Roman" panose="02020603050405020304" pitchFamily="18" charset="0"/>
              </a:rPr>
              <a:t>Autonomous Robot </a:t>
            </a:r>
            <a:r>
              <a:rPr lang="en-US" sz="8000" dirty="0">
                <a:solidFill>
                  <a:schemeClr val="accent1">
                    <a:lumMod val="75000"/>
                  </a:schemeClr>
                </a:solidFill>
                <a:latin typeface="Amaranth" panose="02000503050000020004" pitchFamily="2" charset="0"/>
                <a:cs typeface="Times New Roman" panose="02020603050405020304" pitchFamily="18" charset="0"/>
              </a:rPr>
              <a:t>Exploration </a:t>
            </a:r>
          </a:p>
        </p:txBody>
      </p:sp>
      <p:sp>
        <p:nvSpPr>
          <p:cNvPr id="31" name="Text Placeholder 5">
            <a:extLst>
              <a:ext uri="{FF2B5EF4-FFF2-40B4-BE49-F238E27FC236}">
                <a16:creationId xmlns:a16="http://schemas.microsoft.com/office/drawing/2014/main" id="{8E2471C4-5166-47DE-B451-5D00AF9C9823}"/>
              </a:ext>
            </a:extLst>
          </p:cNvPr>
          <p:cNvSpPr txBox="1"/>
          <p:nvPr/>
        </p:nvSpPr>
        <p:spPr>
          <a:xfrm>
            <a:off x="7440047" y="2391076"/>
            <a:ext cx="24384000" cy="569387"/>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accent1">
                    <a:lumMod val="75000"/>
                  </a:schemeClr>
                </a:solidFill>
                <a:latin typeface="Titillium Web" panose="00000500000000000000" pitchFamily="2" charset="0"/>
                <a:cs typeface="Times New Roman" panose="02020603050405020304" pitchFamily="18" charset="0"/>
              </a:rPr>
              <a:t>Jessica De </a:t>
            </a:r>
            <a:r>
              <a:rPr lang="en-US" sz="3700" dirty="0" err="1">
                <a:solidFill>
                  <a:schemeClr val="accent1">
                    <a:lumMod val="75000"/>
                  </a:schemeClr>
                </a:solidFill>
                <a:latin typeface="Titillium Web" panose="00000500000000000000" pitchFamily="2" charset="0"/>
                <a:cs typeface="Times New Roman" panose="02020603050405020304" pitchFamily="18" charset="0"/>
              </a:rPr>
              <a:t>Mota</a:t>
            </a:r>
            <a:r>
              <a:rPr lang="en-US" sz="3700" dirty="0">
                <a:solidFill>
                  <a:schemeClr val="accent1">
                    <a:lumMod val="75000"/>
                  </a:schemeClr>
                </a:solidFill>
                <a:latin typeface="Titillium Web" panose="00000500000000000000" pitchFamily="2" charset="0"/>
                <a:cs typeface="Times New Roman" panose="02020603050405020304" pitchFamily="18" charset="0"/>
              </a:rPr>
              <a:t> Munoz, </a:t>
            </a:r>
            <a:r>
              <a:rPr lang="en-US" sz="3700" dirty="0" err="1">
                <a:solidFill>
                  <a:schemeClr val="accent1">
                    <a:lumMod val="75000"/>
                  </a:schemeClr>
                </a:solidFill>
                <a:latin typeface="Titillium Web" panose="00000500000000000000" pitchFamily="2" charset="0"/>
                <a:cs typeface="Times New Roman" panose="02020603050405020304" pitchFamily="18" charset="0"/>
              </a:rPr>
              <a:t>Zarin</a:t>
            </a:r>
            <a:r>
              <a:rPr lang="en-US" sz="3700" dirty="0">
                <a:solidFill>
                  <a:schemeClr val="accent1">
                    <a:lumMod val="75000"/>
                  </a:schemeClr>
                </a:solidFill>
                <a:latin typeface="Titillium Web" panose="00000500000000000000" pitchFamily="2" charset="0"/>
                <a:cs typeface="Times New Roman" panose="02020603050405020304" pitchFamily="18" charset="0"/>
              </a:rPr>
              <a:t> Ali, and Duvall </a:t>
            </a:r>
            <a:r>
              <a:rPr lang="en-US" sz="3700" dirty="0" err="1">
                <a:solidFill>
                  <a:schemeClr val="accent1">
                    <a:lumMod val="75000"/>
                  </a:schemeClr>
                </a:solidFill>
                <a:latin typeface="Titillium Web" panose="00000500000000000000" pitchFamily="2" charset="0"/>
                <a:cs typeface="Times New Roman" panose="02020603050405020304" pitchFamily="18" charset="0"/>
              </a:rPr>
              <a:t>Pinkey</a:t>
            </a:r>
            <a:r>
              <a:rPr lang="en-US" sz="3700" dirty="0">
                <a:solidFill>
                  <a:schemeClr val="accent1">
                    <a:lumMod val="75000"/>
                  </a:schemeClr>
                </a:solidFill>
                <a:latin typeface="Titillium Web" panose="00000500000000000000" pitchFamily="2" charset="0"/>
                <a:cs typeface="Times New Roman" panose="02020603050405020304" pitchFamily="18" charset="0"/>
              </a:rPr>
              <a:t> and </a:t>
            </a:r>
            <a:r>
              <a:rPr lang="en-US" sz="3700" dirty="0" err="1">
                <a:solidFill>
                  <a:schemeClr val="accent1">
                    <a:lumMod val="75000"/>
                  </a:schemeClr>
                </a:solidFill>
                <a:latin typeface="Titillium Web" panose="00000500000000000000" pitchFamily="2" charset="0"/>
                <a:cs typeface="Times New Roman" panose="02020603050405020304" pitchFamily="18" charset="0"/>
              </a:rPr>
              <a:t>Dr.Damian</a:t>
            </a:r>
            <a:r>
              <a:rPr lang="en-US" sz="3700" dirty="0">
                <a:solidFill>
                  <a:schemeClr val="accent1">
                    <a:lumMod val="75000"/>
                  </a:schemeClr>
                </a:solidFill>
                <a:latin typeface="Titillium Web" panose="00000500000000000000" pitchFamily="2" charset="0"/>
                <a:cs typeface="Times New Roman" panose="02020603050405020304" pitchFamily="18" charset="0"/>
              </a:rPr>
              <a:t> Lyons </a:t>
            </a:r>
          </a:p>
        </p:txBody>
      </p:sp>
      <p:grpSp>
        <p:nvGrpSpPr>
          <p:cNvPr id="4" name="Group 3">
            <a:extLst>
              <a:ext uri="{FF2B5EF4-FFF2-40B4-BE49-F238E27FC236}">
                <a16:creationId xmlns:a16="http://schemas.microsoft.com/office/drawing/2014/main" id="{72186FBA-4B20-48BE-B919-AEB6D0A6B028}"/>
              </a:ext>
            </a:extLst>
          </p:cNvPr>
          <p:cNvGrpSpPr/>
          <p:nvPr/>
        </p:nvGrpSpPr>
        <p:grpSpPr>
          <a:xfrm>
            <a:off x="11116384" y="10381282"/>
            <a:ext cx="11151749" cy="11945318"/>
            <a:chOff x="11477614" y="16029729"/>
            <a:chExt cx="10306968" cy="16431471"/>
          </a:xfrm>
        </p:grpSpPr>
        <p:sp>
          <p:nvSpPr>
            <p:cNvPr id="65" name="Rectangle 64"/>
            <p:cNvSpPr/>
            <p:nvPr/>
          </p:nvSpPr>
          <p:spPr>
            <a:xfrm>
              <a:off x="11762041" y="16420742"/>
              <a:ext cx="10022541" cy="160404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34"/>
            </a:p>
          </p:txBody>
        </p:sp>
        <p:sp>
          <p:nvSpPr>
            <p:cNvPr id="36" name="Rectangle 35">
              <a:extLst>
                <a:ext uri="{FF2B5EF4-FFF2-40B4-BE49-F238E27FC236}">
                  <a16:creationId xmlns:a16="http://schemas.microsoft.com/office/drawing/2014/main" id="{A402271A-8E8D-41D7-9075-F9EF7A38037F}"/>
                </a:ext>
              </a:extLst>
            </p:cNvPr>
            <p:cNvSpPr/>
            <p:nvPr/>
          </p:nvSpPr>
          <p:spPr>
            <a:xfrm>
              <a:off x="11477614" y="16029729"/>
              <a:ext cx="9978583" cy="1613599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p>
          </p:txBody>
        </p:sp>
      </p:grpSp>
      <p:grpSp>
        <p:nvGrpSpPr>
          <p:cNvPr id="5" name="Group 4">
            <a:extLst>
              <a:ext uri="{FF2B5EF4-FFF2-40B4-BE49-F238E27FC236}">
                <a16:creationId xmlns:a16="http://schemas.microsoft.com/office/drawing/2014/main" id="{ABEF0ACA-30CF-4891-910F-A2FDDB969CFC}"/>
              </a:ext>
            </a:extLst>
          </p:cNvPr>
          <p:cNvGrpSpPr/>
          <p:nvPr/>
        </p:nvGrpSpPr>
        <p:grpSpPr>
          <a:xfrm>
            <a:off x="22588756" y="3946463"/>
            <a:ext cx="9503731" cy="17257545"/>
            <a:chOff x="22269428" y="5445691"/>
            <a:chExt cx="10296556" cy="27015508"/>
          </a:xfrm>
        </p:grpSpPr>
        <p:sp>
          <p:nvSpPr>
            <p:cNvPr id="68" name="Rectangle 67"/>
            <p:cNvSpPr/>
            <p:nvPr/>
          </p:nvSpPr>
          <p:spPr>
            <a:xfrm>
              <a:off x="22543444" y="5952232"/>
              <a:ext cx="10022541" cy="265089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34"/>
            </a:p>
          </p:txBody>
        </p:sp>
        <p:sp>
          <p:nvSpPr>
            <p:cNvPr id="37" name="Rectangle 36">
              <a:extLst>
                <a:ext uri="{FF2B5EF4-FFF2-40B4-BE49-F238E27FC236}">
                  <a16:creationId xmlns:a16="http://schemas.microsoft.com/office/drawing/2014/main" id="{FB9821F6-9316-4B17-AB7E-9528035DE257}"/>
                </a:ext>
              </a:extLst>
            </p:cNvPr>
            <p:cNvSpPr/>
            <p:nvPr/>
          </p:nvSpPr>
          <p:spPr>
            <a:xfrm>
              <a:off x="22269428" y="5445691"/>
              <a:ext cx="9978583" cy="267200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34" dirty="0"/>
            </a:p>
          </p:txBody>
        </p:sp>
      </p:grpSp>
      <p:grpSp>
        <p:nvGrpSpPr>
          <p:cNvPr id="6" name="Group 5">
            <a:extLst>
              <a:ext uri="{FF2B5EF4-FFF2-40B4-BE49-F238E27FC236}">
                <a16:creationId xmlns:a16="http://schemas.microsoft.com/office/drawing/2014/main" id="{4F6A3F08-0BC0-4BCA-80AC-7F2DC5241070}"/>
              </a:ext>
            </a:extLst>
          </p:cNvPr>
          <p:cNvGrpSpPr/>
          <p:nvPr/>
        </p:nvGrpSpPr>
        <p:grpSpPr>
          <a:xfrm>
            <a:off x="33127841" y="4078581"/>
            <a:ext cx="10382360" cy="17562219"/>
            <a:chOff x="33061244" y="5445691"/>
            <a:chExt cx="10296555" cy="27015508"/>
          </a:xfrm>
        </p:grpSpPr>
        <p:sp>
          <p:nvSpPr>
            <p:cNvPr id="69" name="Rectangle 68"/>
            <p:cNvSpPr/>
            <p:nvPr/>
          </p:nvSpPr>
          <p:spPr>
            <a:xfrm>
              <a:off x="33335258" y="5952232"/>
              <a:ext cx="10022541" cy="265089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34"/>
            </a:p>
          </p:txBody>
        </p:sp>
        <p:sp>
          <p:nvSpPr>
            <p:cNvPr id="38" name="Rectangle 37">
              <a:extLst>
                <a:ext uri="{FF2B5EF4-FFF2-40B4-BE49-F238E27FC236}">
                  <a16:creationId xmlns:a16="http://schemas.microsoft.com/office/drawing/2014/main" id="{2903983E-51FF-4B04-8FC4-0997FEEBAC99}"/>
                </a:ext>
              </a:extLst>
            </p:cNvPr>
            <p:cNvSpPr/>
            <p:nvPr/>
          </p:nvSpPr>
          <p:spPr>
            <a:xfrm>
              <a:off x="33061244" y="5445691"/>
              <a:ext cx="9978583" cy="267200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34" dirty="0"/>
            </a:p>
          </p:txBody>
        </p:sp>
      </p:grpSp>
      <p:grpSp>
        <p:nvGrpSpPr>
          <p:cNvPr id="3" name="Group 2">
            <a:extLst>
              <a:ext uri="{FF2B5EF4-FFF2-40B4-BE49-F238E27FC236}">
                <a16:creationId xmlns:a16="http://schemas.microsoft.com/office/drawing/2014/main" id="{202EC205-E470-4505-86EC-21C9FB3B20AD}"/>
              </a:ext>
            </a:extLst>
          </p:cNvPr>
          <p:cNvGrpSpPr/>
          <p:nvPr/>
        </p:nvGrpSpPr>
        <p:grpSpPr>
          <a:xfrm>
            <a:off x="758898" y="10947161"/>
            <a:ext cx="10222857" cy="10782968"/>
            <a:chOff x="959813" y="16420742"/>
            <a:chExt cx="10138370" cy="16174450"/>
          </a:xfrm>
        </p:grpSpPr>
        <p:sp>
          <p:nvSpPr>
            <p:cNvPr id="64" name="Rectangle 63"/>
            <p:cNvSpPr/>
            <p:nvPr/>
          </p:nvSpPr>
          <p:spPr>
            <a:xfrm>
              <a:off x="959813" y="16420742"/>
              <a:ext cx="10022541" cy="160404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34"/>
            </a:p>
          </p:txBody>
        </p:sp>
        <p:sp>
          <p:nvSpPr>
            <p:cNvPr id="35" name="Rectangle 34">
              <a:extLst>
                <a:ext uri="{FF2B5EF4-FFF2-40B4-BE49-F238E27FC236}">
                  <a16:creationId xmlns:a16="http://schemas.microsoft.com/office/drawing/2014/main" id="{F00A6A35-81A5-48B0-BD00-53BD5FD9AE6F}"/>
                </a:ext>
              </a:extLst>
            </p:cNvPr>
            <p:cNvSpPr/>
            <p:nvPr/>
          </p:nvSpPr>
          <p:spPr>
            <a:xfrm>
              <a:off x="1119600" y="16459201"/>
              <a:ext cx="9978583" cy="1613599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3800" dirty="0">
                  <a:latin typeface="Times New Roman" panose="02020603050405020304" pitchFamily="18" charset="0"/>
                  <a:cs typeface="Times New Roman" panose="02020603050405020304" pitchFamily="18" charset="0"/>
                </a:rPr>
                <a:t>ROS (Robot Operating System) </a:t>
              </a:r>
            </a:p>
            <a:p>
              <a:pPr fontAlgn="base"/>
              <a:r>
                <a:rPr lang="en-US" sz="3800" dirty="0">
                  <a:latin typeface="Times New Roman" panose="02020603050405020304" pitchFamily="18" charset="0"/>
                  <a:cs typeface="Times New Roman" panose="02020603050405020304" pitchFamily="18" charset="0"/>
                </a:rPr>
                <a:t>ROS </a:t>
              </a:r>
              <a:r>
                <a:rPr lang="en-US" sz="3800" dirty="0" err="1">
                  <a:latin typeface="Times New Roman" panose="02020603050405020304" pitchFamily="18" charset="0"/>
                  <a:cs typeface="Times New Roman" panose="02020603050405020304" pitchFamily="18" charset="0"/>
                </a:rPr>
                <a:t>Gmapping</a:t>
              </a:r>
              <a:r>
                <a:rPr lang="en-US" sz="3800" dirty="0">
                  <a:latin typeface="Times New Roman" panose="02020603050405020304" pitchFamily="18" charset="0"/>
                  <a:cs typeface="Times New Roman" panose="02020603050405020304" pitchFamily="18" charset="0"/>
                </a:rPr>
                <a:t> Stack </a:t>
              </a:r>
            </a:p>
            <a:p>
              <a:pPr fontAlgn="base"/>
              <a:r>
                <a:rPr lang="en-US" sz="3800" dirty="0">
                  <a:latin typeface="Times New Roman" panose="02020603050405020304" pitchFamily="18" charset="0"/>
                  <a:cs typeface="Times New Roman" panose="02020603050405020304" pitchFamily="18" charset="0"/>
                </a:rPr>
                <a:t>Gazebo simulator </a:t>
              </a:r>
            </a:p>
            <a:p>
              <a:pPr fontAlgn="base"/>
              <a:r>
                <a:rPr lang="en-US" sz="3800" dirty="0" err="1">
                  <a:latin typeface="Times New Roman" panose="02020603050405020304" pitchFamily="18" charset="0"/>
                  <a:cs typeface="Times New Roman" panose="02020603050405020304" pitchFamily="18" charset="0"/>
                </a:rPr>
                <a:t>RViz</a:t>
              </a:r>
              <a:endParaRPr lang="en-US" sz="3800" dirty="0">
                <a:latin typeface="Times New Roman" panose="02020603050405020304" pitchFamily="18" charset="0"/>
                <a:cs typeface="Times New Roman" panose="02020603050405020304" pitchFamily="18" charset="0"/>
              </a:endParaRPr>
            </a:p>
            <a:p>
              <a:pPr fontAlgn="base"/>
              <a:r>
                <a:rPr lang="en-US" sz="3800" dirty="0">
                  <a:latin typeface="Times New Roman" panose="02020603050405020304" pitchFamily="18" charset="0"/>
                  <a:cs typeface="Times New Roman" panose="02020603050405020304" pitchFamily="18" charset="0"/>
                </a:rPr>
                <a:t>Turtlebot3 Robot </a:t>
              </a:r>
            </a:p>
            <a:p>
              <a:pPr fontAlgn="base"/>
              <a:endParaRPr lang="en-US" sz="3800" dirty="0">
                <a:latin typeface="Times New Roman" panose="02020603050405020304" pitchFamily="18" charset="0"/>
                <a:cs typeface="Times New Roman" panose="02020603050405020304" pitchFamily="18" charset="0"/>
              </a:endParaRPr>
            </a:p>
            <a:p>
              <a:pPr fontAlgn="base"/>
              <a:r>
                <a:rPr lang="en-US" sz="3800" dirty="0">
                  <a:latin typeface="Times New Roman" panose="02020603050405020304" pitchFamily="18" charset="0"/>
                  <a:cs typeface="Times New Roman" panose="02020603050405020304" pitchFamily="18" charset="0"/>
                </a:rPr>
                <a:t>Data Structure Components:</a:t>
              </a:r>
            </a:p>
            <a:p>
              <a:pPr fontAlgn="base"/>
              <a:r>
                <a:rPr lang="en-US" sz="3800" dirty="0">
                  <a:latin typeface="Times New Roman" panose="02020603050405020304" pitchFamily="18" charset="0"/>
                  <a:cs typeface="Times New Roman" panose="02020603050405020304" pitchFamily="18" charset="0"/>
                </a:rPr>
                <a:t>2D </a:t>
              </a:r>
              <a:r>
                <a:rPr lang="en-US" sz="3800" dirty="0" err="1">
                  <a:latin typeface="Times New Roman" panose="02020603050405020304" pitchFamily="18" charset="0"/>
                  <a:cs typeface="Times New Roman" panose="02020603050405020304" pitchFamily="18" charset="0"/>
                </a:rPr>
                <a:t>Numpy</a:t>
              </a:r>
              <a:r>
                <a:rPr lang="en-US" sz="3800" dirty="0">
                  <a:latin typeface="Times New Roman" panose="02020603050405020304" pitchFamily="18" charset="0"/>
                  <a:cs typeface="Times New Roman" panose="02020603050405020304" pitchFamily="18" charset="0"/>
                </a:rPr>
                <a:t> Array: Pose Histogram</a:t>
              </a:r>
            </a:p>
            <a:p>
              <a:pPr fontAlgn="base"/>
              <a:r>
                <a:rPr lang="en-US" sz="3800" dirty="0">
                  <a:latin typeface="Times New Roman" panose="02020603050405020304" pitchFamily="18" charset="0"/>
                  <a:cs typeface="Times New Roman" panose="02020603050405020304" pitchFamily="18" charset="0"/>
                </a:rPr>
                <a:t>2D </a:t>
              </a:r>
              <a:r>
                <a:rPr lang="en-US" sz="3800" dirty="0" err="1">
                  <a:latin typeface="Times New Roman" panose="02020603050405020304" pitchFamily="18" charset="0"/>
                  <a:cs typeface="Times New Roman" panose="02020603050405020304" pitchFamily="18" charset="0"/>
                </a:rPr>
                <a:t>Numpy</a:t>
              </a:r>
              <a:r>
                <a:rPr lang="en-US" sz="3800" dirty="0">
                  <a:latin typeface="Times New Roman" panose="02020603050405020304" pitchFamily="18" charset="0"/>
                  <a:cs typeface="Times New Roman" panose="02020603050405020304" pitchFamily="18" charset="0"/>
                </a:rPr>
                <a:t> Array: Wall Histogram</a:t>
              </a:r>
            </a:p>
            <a:p>
              <a:pPr algn="ctr"/>
              <a:endParaRPr lang="en-US" sz="7334" dirty="0"/>
            </a:p>
          </p:txBody>
        </p:sp>
      </p:grpSp>
      <p:grpSp>
        <p:nvGrpSpPr>
          <p:cNvPr id="2" name="Group 1">
            <a:extLst>
              <a:ext uri="{FF2B5EF4-FFF2-40B4-BE49-F238E27FC236}">
                <a16:creationId xmlns:a16="http://schemas.microsoft.com/office/drawing/2014/main" id="{2B3D9C5F-17C5-4484-BB29-2B5981BDAAB5}"/>
              </a:ext>
            </a:extLst>
          </p:cNvPr>
          <p:cNvGrpSpPr/>
          <p:nvPr/>
        </p:nvGrpSpPr>
        <p:grpSpPr>
          <a:xfrm>
            <a:off x="482602" y="4078581"/>
            <a:ext cx="21274604" cy="6193193"/>
            <a:chOff x="685801" y="5445691"/>
            <a:chExt cx="21098780" cy="9961970"/>
          </a:xfrm>
        </p:grpSpPr>
        <p:sp>
          <p:nvSpPr>
            <p:cNvPr id="53" name="Rectangle 52"/>
            <p:cNvSpPr/>
            <p:nvPr/>
          </p:nvSpPr>
          <p:spPr>
            <a:xfrm>
              <a:off x="959813" y="5752283"/>
              <a:ext cx="20824769" cy="96553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34"/>
            </a:p>
          </p:txBody>
        </p:sp>
        <p:sp>
          <p:nvSpPr>
            <p:cNvPr id="33" name="Rectangle 32">
              <a:extLst>
                <a:ext uri="{FF2B5EF4-FFF2-40B4-BE49-F238E27FC236}">
                  <a16:creationId xmlns:a16="http://schemas.microsoft.com/office/drawing/2014/main" id="{AA9F8C9D-F26D-4848-9D04-66955C187D6D}"/>
                </a:ext>
              </a:extLst>
            </p:cNvPr>
            <p:cNvSpPr/>
            <p:nvPr/>
          </p:nvSpPr>
          <p:spPr>
            <a:xfrm>
              <a:off x="685801" y="5445691"/>
              <a:ext cx="20770396" cy="965537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dirty="0">
                  <a:latin typeface="Times New Roman" panose="02020603050405020304" pitchFamily="18" charset="0"/>
                  <a:cs typeface="Times New Roman" panose="02020603050405020304" pitchFamily="18" charset="0"/>
                </a:rPr>
                <a:t>We conducted research to figure out what is the best way to </a:t>
              </a:r>
              <a:r>
                <a:rPr lang="en-US" sz="3800" b="1" dirty="0">
                  <a:latin typeface="Times New Roman" panose="02020603050405020304" pitchFamily="18" charset="0"/>
                  <a:cs typeface="Times New Roman" panose="02020603050405020304" pitchFamily="18" charset="0"/>
                </a:rPr>
                <a:t>autonomously map</a:t>
              </a:r>
              <a:r>
                <a:rPr lang="en-US" sz="3800" dirty="0">
                  <a:latin typeface="Times New Roman" panose="02020603050405020304" pitchFamily="18" charset="0"/>
                  <a:cs typeface="Times New Roman" panose="02020603050405020304" pitchFamily="18" charset="0"/>
                </a:rPr>
                <a:t> out a room. Autonomous vehicles and robots are increasingly visible in magazines and news stories. Mapping and exploration is important to issues such as search and rescue, surveillance, and home maintenance. It seems inevitable that autonomous robot systems will soon be a major commercial technology. </a:t>
              </a:r>
              <a:r>
                <a:rPr lang="en-US" sz="3800" dirty="0"/>
                <a:t>Most maps are constructed manually using teleoperation. But when scaled to a larger space, self-directed mapping becomes even more important.</a:t>
              </a:r>
            </a:p>
            <a:p>
              <a:br>
                <a:rPr lang="en-US" sz="3800" dirty="0"/>
              </a:br>
              <a:r>
                <a:rPr lang="en-US" sz="3800" dirty="0"/>
                <a:t>Our hypothesis, is that there is a higher chance of mapping out a room by tracing the walls in the room. </a:t>
              </a:r>
            </a:p>
            <a:p>
              <a:endParaRPr lang="en-US" sz="3200" dirty="0"/>
            </a:p>
          </p:txBody>
        </p:sp>
      </p:grpSp>
      <p:sp>
        <p:nvSpPr>
          <p:cNvPr id="89" name="Rectangle 88"/>
          <p:cNvSpPr/>
          <p:nvPr/>
        </p:nvSpPr>
        <p:spPr>
          <a:xfrm>
            <a:off x="482599" y="3946463"/>
            <a:ext cx="829818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400" dirty="0">
                <a:solidFill>
                  <a:schemeClr val="accent1">
                    <a:lumMod val="75000"/>
                  </a:schemeClr>
                </a:solidFill>
                <a:latin typeface="Amaranth" panose="02000503050000020004" pitchFamily="2" charset="0"/>
                <a:cs typeface="Times New Roman" panose="02020603050405020304" pitchFamily="18" charset="0"/>
              </a:rPr>
              <a:t>Introduction</a:t>
            </a:r>
          </a:p>
        </p:txBody>
      </p:sp>
      <p:sp>
        <p:nvSpPr>
          <p:cNvPr id="41" name="Rectangle 40">
            <a:extLst>
              <a:ext uri="{FF2B5EF4-FFF2-40B4-BE49-F238E27FC236}">
                <a16:creationId xmlns:a16="http://schemas.microsoft.com/office/drawing/2014/main" id="{0057C5BE-1048-41F4-B291-71C5FE53A785}"/>
              </a:ext>
            </a:extLst>
          </p:cNvPr>
          <p:cNvSpPr/>
          <p:nvPr/>
        </p:nvSpPr>
        <p:spPr>
          <a:xfrm>
            <a:off x="482599" y="10972800"/>
            <a:ext cx="829818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400">
                <a:solidFill>
                  <a:schemeClr val="accent1">
                    <a:lumMod val="75000"/>
                  </a:schemeClr>
                </a:solidFill>
                <a:latin typeface="Amaranth" panose="02000503050000020004" pitchFamily="2" charset="0"/>
                <a:cs typeface="Times New Roman" panose="02020603050405020304" pitchFamily="18" charset="0"/>
              </a:rPr>
              <a:t>Materials</a:t>
            </a:r>
          </a:p>
        </p:txBody>
      </p:sp>
      <p:sp>
        <p:nvSpPr>
          <p:cNvPr id="43" name="Rectangle 42">
            <a:extLst>
              <a:ext uri="{FF2B5EF4-FFF2-40B4-BE49-F238E27FC236}">
                <a16:creationId xmlns:a16="http://schemas.microsoft.com/office/drawing/2014/main" id="{11AF793B-D1BC-4325-90D2-3C41AFF1B3AA}"/>
              </a:ext>
            </a:extLst>
          </p:cNvPr>
          <p:cNvSpPr/>
          <p:nvPr/>
        </p:nvSpPr>
        <p:spPr>
          <a:xfrm>
            <a:off x="11470641" y="10780292"/>
            <a:ext cx="829818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400">
                <a:solidFill>
                  <a:schemeClr val="accent1">
                    <a:lumMod val="75000"/>
                  </a:schemeClr>
                </a:solidFill>
                <a:latin typeface="Amaranth" panose="02000503050000020004" pitchFamily="2" charset="0"/>
                <a:cs typeface="Times New Roman" panose="02020603050405020304" pitchFamily="18" charset="0"/>
              </a:rPr>
              <a:t>Methodology</a:t>
            </a:r>
          </a:p>
        </p:txBody>
      </p:sp>
      <p:sp>
        <p:nvSpPr>
          <p:cNvPr id="45" name="Rectangle 44">
            <a:extLst>
              <a:ext uri="{FF2B5EF4-FFF2-40B4-BE49-F238E27FC236}">
                <a16:creationId xmlns:a16="http://schemas.microsoft.com/office/drawing/2014/main" id="{1D67F90F-BFE4-4FA1-B824-2A573810CC7D}"/>
              </a:ext>
            </a:extLst>
          </p:cNvPr>
          <p:cNvSpPr/>
          <p:nvPr/>
        </p:nvSpPr>
        <p:spPr>
          <a:xfrm>
            <a:off x="22983431" y="4161285"/>
            <a:ext cx="829818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400" dirty="0">
                <a:solidFill>
                  <a:schemeClr val="accent1">
                    <a:lumMod val="75000"/>
                  </a:schemeClr>
                </a:solidFill>
                <a:latin typeface="Amaranth" panose="02000503050000020004" pitchFamily="2" charset="0"/>
                <a:cs typeface="Times New Roman" panose="02020603050405020304" pitchFamily="18" charset="0"/>
              </a:rPr>
              <a:t>Results – Wall Tracer Algorithm </a:t>
            </a:r>
          </a:p>
        </p:txBody>
      </p:sp>
      <p:sp>
        <p:nvSpPr>
          <p:cNvPr id="47" name="Rectangle 46">
            <a:extLst>
              <a:ext uri="{FF2B5EF4-FFF2-40B4-BE49-F238E27FC236}">
                <a16:creationId xmlns:a16="http://schemas.microsoft.com/office/drawing/2014/main" id="{8161CB1A-2583-4C4B-AE75-3BE9BD8DA013}"/>
              </a:ext>
            </a:extLst>
          </p:cNvPr>
          <p:cNvSpPr/>
          <p:nvPr/>
        </p:nvSpPr>
        <p:spPr>
          <a:xfrm>
            <a:off x="33127838" y="4362421"/>
            <a:ext cx="829818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400">
                <a:solidFill>
                  <a:schemeClr val="accent1">
                    <a:lumMod val="75000"/>
                  </a:schemeClr>
                </a:solidFill>
                <a:latin typeface="Amaranth" panose="02000503050000020004" pitchFamily="2" charset="0"/>
                <a:cs typeface="Times New Roman" panose="02020603050405020304" pitchFamily="18" charset="0"/>
              </a:rPr>
              <a:t>Conclusion</a:t>
            </a:r>
          </a:p>
        </p:txBody>
      </p:sp>
      <p:pic>
        <p:nvPicPr>
          <p:cNvPr id="1026" name="Picture 2">
            <a:extLst>
              <a:ext uri="{FF2B5EF4-FFF2-40B4-BE49-F238E27FC236}">
                <a16:creationId xmlns:a16="http://schemas.microsoft.com/office/drawing/2014/main" id="{C490AB3D-AC74-414F-AF1A-A1FFCF55A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5565" y="15314136"/>
            <a:ext cx="5559516" cy="264077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DC7B964E-C60F-B14D-91ED-5C4429FBDE4A}"/>
              </a:ext>
            </a:extLst>
          </p:cNvPr>
          <p:cNvSpPr/>
          <p:nvPr/>
        </p:nvSpPr>
        <p:spPr>
          <a:xfrm>
            <a:off x="33380947" y="11475008"/>
            <a:ext cx="829818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400" dirty="0">
                <a:solidFill>
                  <a:schemeClr val="accent1">
                    <a:lumMod val="75000"/>
                  </a:schemeClr>
                </a:solidFill>
                <a:latin typeface="Amaranth" panose="02000503050000020004" pitchFamily="2" charset="0"/>
                <a:cs typeface="Times New Roman" panose="02020603050405020304" pitchFamily="18" charset="0"/>
              </a:rPr>
              <a:t>Acknowledgments </a:t>
            </a:r>
          </a:p>
        </p:txBody>
      </p:sp>
      <p:sp>
        <p:nvSpPr>
          <p:cNvPr id="48" name="Rectangle 47">
            <a:extLst>
              <a:ext uri="{FF2B5EF4-FFF2-40B4-BE49-F238E27FC236}">
                <a16:creationId xmlns:a16="http://schemas.microsoft.com/office/drawing/2014/main" id="{A5D94854-40F1-A740-86C0-4B748E0D29E6}"/>
              </a:ext>
            </a:extLst>
          </p:cNvPr>
          <p:cNvSpPr/>
          <p:nvPr/>
        </p:nvSpPr>
        <p:spPr>
          <a:xfrm>
            <a:off x="17069710" y="15495810"/>
            <a:ext cx="4332064" cy="2290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600" dirty="0">
                <a:solidFill>
                  <a:schemeClr val="accent1">
                    <a:lumMod val="75000"/>
                  </a:schemeClr>
                </a:solidFill>
                <a:latin typeface="Amaranth" panose="02000503050000020004" pitchFamily="2" charset="0"/>
                <a:cs typeface="Times New Roman" panose="02020603050405020304" pitchFamily="18" charset="0"/>
              </a:rPr>
              <a:t>This is the environment in which we worked with our robot to explore beyond the  doors and walls of the room. </a:t>
            </a:r>
          </a:p>
        </p:txBody>
      </p:sp>
      <p:sp>
        <p:nvSpPr>
          <p:cNvPr id="11" name="TextBox 10">
            <a:extLst>
              <a:ext uri="{FF2B5EF4-FFF2-40B4-BE49-F238E27FC236}">
                <a16:creationId xmlns:a16="http://schemas.microsoft.com/office/drawing/2014/main" id="{15CC567B-C7B4-CD4F-ABC8-BD2363EC0C0D}"/>
              </a:ext>
            </a:extLst>
          </p:cNvPr>
          <p:cNvSpPr txBox="1"/>
          <p:nvPr/>
        </p:nvSpPr>
        <p:spPr>
          <a:xfrm>
            <a:off x="11258052" y="11475008"/>
            <a:ext cx="10548268" cy="3785652"/>
          </a:xfrm>
          <a:prstGeom prst="rect">
            <a:avLst/>
          </a:prstGeom>
          <a:noFill/>
        </p:spPr>
        <p:txBody>
          <a:bodyPr wrap="square" rtlCol="0">
            <a:spAutoFit/>
          </a:bodyPr>
          <a:lstStyle/>
          <a:p>
            <a:r>
              <a:rPr lang="en-US" sz="3000" dirty="0">
                <a:solidFill>
                  <a:schemeClr val="bg1"/>
                </a:solidFill>
              </a:rPr>
              <a:t>Algorithm #1 – Wander </a:t>
            </a:r>
          </a:p>
          <a:p>
            <a:r>
              <a:rPr lang="en-US" sz="3000" dirty="0">
                <a:solidFill>
                  <a:schemeClr val="bg1"/>
                </a:solidFill>
              </a:rPr>
              <a:t>The first approach to robot exploration was allowing the robot to wander the rooms at random speeds while avoiding obstacles. The wander algorithm, using the robot’s laser range finder, detects obstacles and turns away from them at a constant velocity. If no obstacle is detected, then the robot assumes a random velocity from 0.1 - 0.9 and random. Each algorithm was ran at the same location for a 5 -minute interval.</a:t>
            </a:r>
          </a:p>
        </p:txBody>
      </p:sp>
      <p:pic>
        <p:nvPicPr>
          <p:cNvPr id="1028" name="Picture 4">
            <a:extLst>
              <a:ext uri="{FF2B5EF4-FFF2-40B4-BE49-F238E27FC236}">
                <a16:creationId xmlns:a16="http://schemas.microsoft.com/office/drawing/2014/main" id="{56ED8F66-C4F0-9447-8F48-5690E40BE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3313" y="5009986"/>
            <a:ext cx="4821695" cy="37364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6B19C69-DE41-804D-AD65-615C2A94E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27071820" y="14273616"/>
            <a:ext cx="4873923" cy="669047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280DF67-87D8-2147-9A3A-FDD30B0FBEB0}"/>
              </a:ext>
            </a:extLst>
          </p:cNvPr>
          <p:cNvSpPr txBox="1"/>
          <p:nvPr/>
        </p:nvSpPr>
        <p:spPr>
          <a:xfrm>
            <a:off x="22841673" y="9632800"/>
            <a:ext cx="3978722" cy="7694414"/>
          </a:xfrm>
          <a:prstGeom prst="rect">
            <a:avLst/>
          </a:prstGeom>
          <a:noFill/>
        </p:spPr>
        <p:txBody>
          <a:bodyPr wrap="square" rtlCol="0">
            <a:spAutoFit/>
          </a:bodyPr>
          <a:lstStyle/>
          <a:p>
            <a:r>
              <a:rPr lang="en-US" sz="3800" dirty="0">
                <a:solidFill>
                  <a:schemeClr val="bg1"/>
                </a:solidFill>
              </a:rPr>
              <a:t>This algorithm uses a 2D NumPy array data structure that represents the room. The wall histogram keeps track of what walls were detected by the robot. It also encourages the robot to go through doorways eventually.  </a:t>
            </a:r>
          </a:p>
        </p:txBody>
      </p:sp>
      <p:sp>
        <p:nvSpPr>
          <p:cNvPr id="49" name="Rectangle 48">
            <a:extLst>
              <a:ext uri="{FF2B5EF4-FFF2-40B4-BE49-F238E27FC236}">
                <a16:creationId xmlns:a16="http://schemas.microsoft.com/office/drawing/2014/main" id="{EAADAB2B-A475-4C45-994A-F2A31C4343A8}"/>
              </a:ext>
            </a:extLst>
          </p:cNvPr>
          <p:cNvSpPr/>
          <p:nvPr/>
        </p:nvSpPr>
        <p:spPr>
          <a:xfrm>
            <a:off x="22669731" y="9003614"/>
            <a:ext cx="6934398" cy="421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400" dirty="0">
                <a:solidFill>
                  <a:schemeClr val="accent1">
                    <a:lumMod val="75000"/>
                  </a:schemeClr>
                </a:solidFill>
                <a:latin typeface="Amaranth" panose="02000503050000020004" pitchFamily="2" charset="0"/>
                <a:cs typeface="Times New Roman" panose="02020603050405020304" pitchFamily="18" charset="0"/>
              </a:rPr>
              <a:t>These Are The Maps Generated By Wall Tracer </a:t>
            </a:r>
          </a:p>
        </p:txBody>
      </p:sp>
      <p:sp>
        <p:nvSpPr>
          <p:cNvPr id="52" name="Rectangle 51">
            <a:extLst>
              <a:ext uri="{FF2B5EF4-FFF2-40B4-BE49-F238E27FC236}">
                <a16:creationId xmlns:a16="http://schemas.microsoft.com/office/drawing/2014/main" id="{A64B78D8-574C-0D43-B26F-2759D1A43639}"/>
              </a:ext>
            </a:extLst>
          </p:cNvPr>
          <p:cNvSpPr/>
          <p:nvPr/>
        </p:nvSpPr>
        <p:spPr>
          <a:xfrm>
            <a:off x="27651944" y="10641687"/>
            <a:ext cx="4065468" cy="3195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200" dirty="0">
                <a:solidFill>
                  <a:schemeClr val="tx2"/>
                </a:solidFill>
                <a:latin typeface="Amaranth" panose="02000503050000020004" pitchFamily="2" charset="0"/>
                <a:cs typeface="Times New Roman" panose="02020603050405020304" pitchFamily="18" charset="0"/>
              </a:rPr>
              <a:t>This Is Another Map Generated By Wall Tracer </a:t>
            </a:r>
          </a:p>
          <a:p>
            <a:r>
              <a:rPr lang="en-US" sz="2200" dirty="0">
                <a:solidFill>
                  <a:schemeClr val="tx2"/>
                </a:solidFill>
              </a:rPr>
              <a:t>This algorithm is an improvement to Wander such as that it opens possibilities for the robot to explore other rooms and at least map its walls more effectively.</a:t>
            </a:r>
            <a:endParaRPr lang="en-US" sz="2200" dirty="0">
              <a:solidFill>
                <a:schemeClr val="tx2"/>
              </a:solidFill>
              <a:latin typeface="Amaranth" panose="02000503050000020004" pitchFamily="2" charset="0"/>
              <a:cs typeface="Times New Roman" panose="02020603050405020304" pitchFamily="18" charset="0"/>
            </a:endParaRPr>
          </a:p>
        </p:txBody>
      </p:sp>
      <p:pic>
        <p:nvPicPr>
          <p:cNvPr id="16" name="Picture 15">
            <a:extLst>
              <a:ext uri="{FF2B5EF4-FFF2-40B4-BE49-F238E27FC236}">
                <a16:creationId xmlns:a16="http://schemas.microsoft.com/office/drawing/2014/main" id="{98DA1C89-4CAC-8A4F-9EF2-024E8A60FB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25008" y="1322345"/>
            <a:ext cx="4851400" cy="546100"/>
          </a:xfrm>
          <a:prstGeom prst="rect">
            <a:avLst/>
          </a:prstGeom>
        </p:spPr>
      </p:pic>
      <p:pic>
        <p:nvPicPr>
          <p:cNvPr id="18" name="Picture 17">
            <a:extLst>
              <a:ext uri="{FF2B5EF4-FFF2-40B4-BE49-F238E27FC236}">
                <a16:creationId xmlns:a16="http://schemas.microsoft.com/office/drawing/2014/main" id="{9D707D9B-B41E-3C48-B3AE-C25112D23A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51896" y="1044876"/>
            <a:ext cx="1498600" cy="1346200"/>
          </a:xfrm>
          <a:prstGeom prst="rect">
            <a:avLst/>
          </a:prstGeom>
        </p:spPr>
      </p:pic>
      <p:pic>
        <p:nvPicPr>
          <p:cNvPr id="20" name="Picture 19">
            <a:extLst>
              <a:ext uri="{FF2B5EF4-FFF2-40B4-BE49-F238E27FC236}">
                <a16:creationId xmlns:a16="http://schemas.microsoft.com/office/drawing/2014/main" id="{3C11E516-48B9-C842-BCEB-474494EE74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30226" y="2083267"/>
            <a:ext cx="2921000" cy="685800"/>
          </a:xfrm>
          <a:prstGeom prst="rect">
            <a:avLst/>
          </a:prstGeom>
        </p:spPr>
      </p:pic>
      <p:sp>
        <p:nvSpPr>
          <p:cNvPr id="21" name="TextBox 20">
            <a:extLst>
              <a:ext uri="{FF2B5EF4-FFF2-40B4-BE49-F238E27FC236}">
                <a16:creationId xmlns:a16="http://schemas.microsoft.com/office/drawing/2014/main" id="{6AE4E239-149E-0545-B52C-E6C450E78CF6}"/>
              </a:ext>
            </a:extLst>
          </p:cNvPr>
          <p:cNvSpPr txBox="1"/>
          <p:nvPr/>
        </p:nvSpPr>
        <p:spPr>
          <a:xfrm>
            <a:off x="11345085" y="18242975"/>
            <a:ext cx="9538124" cy="2246769"/>
          </a:xfrm>
          <a:prstGeom prst="rect">
            <a:avLst/>
          </a:prstGeom>
          <a:noFill/>
        </p:spPr>
        <p:txBody>
          <a:bodyPr wrap="square" rtlCol="0">
            <a:spAutoFit/>
          </a:bodyPr>
          <a:lstStyle/>
          <a:p>
            <a:r>
              <a:rPr lang="en-US" sz="3500" dirty="0">
                <a:solidFill>
                  <a:schemeClr val="bg1"/>
                </a:solidFill>
              </a:rPr>
              <a:t>Algorithm 2 (Speed Up)- consists of an algorithm that  uses a 2D NumPy array data structure that represents the room. The pose histogram keeps track of where the robot has been.</a:t>
            </a:r>
          </a:p>
        </p:txBody>
      </p:sp>
      <p:sp>
        <p:nvSpPr>
          <p:cNvPr id="22" name="TextBox 21">
            <a:extLst>
              <a:ext uri="{FF2B5EF4-FFF2-40B4-BE49-F238E27FC236}">
                <a16:creationId xmlns:a16="http://schemas.microsoft.com/office/drawing/2014/main" id="{CD9AED78-7C5E-C24A-B54A-41280142CEF0}"/>
              </a:ext>
            </a:extLst>
          </p:cNvPr>
          <p:cNvSpPr txBox="1"/>
          <p:nvPr/>
        </p:nvSpPr>
        <p:spPr>
          <a:xfrm>
            <a:off x="33351897" y="5334000"/>
            <a:ext cx="8839308" cy="4770537"/>
          </a:xfrm>
          <a:prstGeom prst="rect">
            <a:avLst/>
          </a:prstGeom>
          <a:noFill/>
        </p:spPr>
        <p:txBody>
          <a:bodyPr wrap="square" rtlCol="0">
            <a:spAutoFit/>
          </a:bodyPr>
          <a:lstStyle/>
          <a:p>
            <a:r>
              <a:rPr lang="en-US" sz="3800" dirty="0">
                <a:solidFill>
                  <a:schemeClr val="bg1"/>
                </a:solidFill>
              </a:rPr>
              <a:t>Overall, every algorithm that was made allowed the robot to explore new areas and speed up locations.</a:t>
            </a:r>
          </a:p>
          <a:p>
            <a:r>
              <a:rPr lang="en-US" sz="3800" dirty="0">
                <a:solidFill>
                  <a:schemeClr val="bg1"/>
                </a:solidFill>
              </a:rPr>
              <a:t>However, for further research we hope to build on increasing the efficiency on detecting walls and space  better. We aim to improve the feedback we received from lasers that have detected a wall.</a:t>
            </a:r>
          </a:p>
        </p:txBody>
      </p:sp>
      <p:sp>
        <p:nvSpPr>
          <p:cNvPr id="23" name="TextBox 22">
            <a:extLst>
              <a:ext uri="{FF2B5EF4-FFF2-40B4-BE49-F238E27FC236}">
                <a16:creationId xmlns:a16="http://schemas.microsoft.com/office/drawing/2014/main" id="{C6CEAE12-697C-704C-8F21-8B14C87B13D8}"/>
              </a:ext>
            </a:extLst>
          </p:cNvPr>
          <p:cNvSpPr txBox="1"/>
          <p:nvPr/>
        </p:nvSpPr>
        <p:spPr>
          <a:xfrm>
            <a:off x="33421332" y="12737025"/>
            <a:ext cx="8257796" cy="6524863"/>
          </a:xfrm>
          <a:prstGeom prst="rect">
            <a:avLst/>
          </a:prstGeom>
          <a:noFill/>
        </p:spPr>
        <p:txBody>
          <a:bodyPr wrap="square" rtlCol="0">
            <a:spAutoFit/>
          </a:bodyPr>
          <a:lstStyle/>
          <a:p>
            <a:r>
              <a:rPr lang="en-US" sz="3800" dirty="0">
                <a:solidFill>
                  <a:schemeClr val="bg1"/>
                </a:solidFill>
              </a:rPr>
              <a:t>We’d like to thank Google Research for allowing us to come together and gain experience of research in the technical field. </a:t>
            </a:r>
          </a:p>
          <a:p>
            <a:endParaRPr lang="en-US" sz="3800" dirty="0">
              <a:solidFill>
                <a:schemeClr val="bg1"/>
              </a:solidFill>
            </a:endParaRPr>
          </a:p>
          <a:p>
            <a:r>
              <a:rPr lang="en-US" sz="3800" dirty="0">
                <a:solidFill>
                  <a:schemeClr val="bg1"/>
                </a:solidFill>
              </a:rPr>
              <a:t>We also want to thank, Dr. Damian Lyons for giving us the proper tools and resources to make this project possible. </a:t>
            </a:r>
          </a:p>
          <a:p>
            <a:r>
              <a:rPr lang="en-US" sz="3800" dirty="0">
                <a:solidFill>
                  <a:schemeClr val="bg1"/>
                </a:solidFill>
              </a:rPr>
              <a:t>As well as CUNY and Fordham University for partnering  up with Google Research to give us this opportunity. </a:t>
            </a:r>
          </a:p>
        </p:txBody>
      </p:sp>
    </p:spTree>
    <p:extLst>
      <p:ext uri="{BB962C8B-B14F-4D97-AF65-F5344CB8AC3E}">
        <p14:creationId xmlns:p14="http://schemas.microsoft.com/office/powerpoint/2010/main" val="25742978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ruminativemauv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516</Words>
  <Application>Microsoft Macintosh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Amaranth</vt:lpstr>
      <vt:lpstr>Times New Roman</vt:lpstr>
      <vt:lpstr>Calibri</vt:lpstr>
      <vt:lpstr>Titillium Web</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Jessica De Mota Munoz</cp:lastModifiedBy>
  <cp:revision>54</cp:revision>
  <dcterms:created xsi:type="dcterms:W3CDTF">2012-07-09T21:51:14Z</dcterms:created>
  <dcterms:modified xsi:type="dcterms:W3CDTF">2021-04-23T02:44:30Z</dcterms:modified>
</cp:coreProperties>
</file>