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4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9945-7512-49BD-A867-2FFE61C8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32667-DE98-47F3-B898-70393754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51014D-D9C5-4F1E-9716-78AC3740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D8C94A-81F5-4FB0-A059-8B4D1BAE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3BB5C3-5B4E-4D9D-B543-2EE13A07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4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49DE-299E-45F8-92AE-B8925B9E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DC1B4EF-01A9-4CBA-9C6C-0DD37290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7965AC-3607-43D3-8918-560BEB3B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55367-F196-4456-8B15-71F7EF3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7B6481-5890-47B2-AD3B-621A16C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763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13D128-12FE-49AE-88D7-BA3EE892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1A4EC6-82CD-4B09-8FB0-BBAECD12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A2C2EB-5B8A-4322-B6B0-E08CAD74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5E1ECF-3CF4-4681-959B-AAFA4642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C5C952-240F-455F-BA54-4876AB74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5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CAFD-A4CF-42B5-AC9C-0C80E9D8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7C4A39-B3D3-43B4-8802-C2B4973C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F46DCB-607B-454E-A7A7-4164AC45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FBB3CC-EF14-48A5-8E9D-F1ED61B1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5773C9-79DB-49C3-8229-CD189E8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88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9754-0F35-4195-8628-26CDE33B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80E111-BFAE-4C97-A30B-405550DE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7DAC68-0907-4148-96F7-0E42DA8B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A74C0B-CD64-4F88-877F-156C6B62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D25654-53D2-4A51-91F1-3AD0DE0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9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682F4-536A-468C-BC32-7C4B89F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1C57EB-D30B-4BFA-B806-3EB6C0154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AAB4CA-0EFB-4C54-BE2A-47EE91E0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53B56F3-9BF0-42F2-85A5-819CA446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237EB2-2E7B-486C-A2A7-1049F51D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2D3BAA-F424-4DFB-A029-592038E9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9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2D78-A836-46F9-BB1F-9A326131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1CAC9D-3B8D-408A-B024-83F18C1B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171D188-7178-47C1-8DCF-F2713579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B7F138E-B1EE-4E6B-8F1B-8E72091CD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191F70C-E0B0-4172-B3EE-A5F735FD1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665781-5AB9-417D-BD64-3E346486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5CC48C8-7C14-4AC9-8420-CC4A5BDD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E0AA79-D7FF-4B3F-B77A-F3C550C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077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94106-01E1-4EAC-B084-C9FDCD12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2B27B99-7F45-4005-94D1-5D3DA9DE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5230ED0-0858-4E99-80D3-AE58ACE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3C640D4-0505-4FC8-BD56-60FF1138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1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10FD7CE-C39E-46C4-9981-7FD54FCB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6F62D48-822F-42B3-8AAB-13C645BD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650B5D-7187-4ED9-9C02-D28F189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18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4DE21-B067-47A7-AC44-1BF63C21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013B80-6204-401E-A1EF-BB09837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0D93D4-720F-4377-A40F-170EF560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D39E34-F8E6-489B-8417-EC99BDF8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33EBC6-B8B6-4987-B8AA-05A6048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99E972E-A845-424D-8A22-6C45BDA5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7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7F180-5EC9-4C27-A23F-2835525B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FD78FF4-A522-49BC-9DB8-C91ED4FC4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05D549-86E4-40FB-825B-AE2AF6E4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E0A000-3831-4FBF-9DA2-8B04CC7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819A90-96FE-4E11-82A1-CF038A32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956543-9120-4562-9DE2-461D26B2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514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95D0D60-26EC-4A62-AC7A-53A0BF55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E0278E-3840-4903-933D-09C074C3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AC523E-DB12-4971-902B-21183D44F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E25F-2D14-4DCF-BA19-5B1ED2C8593F}" type="datetimeFigureOut">
              <a:rPr lang="pt-PT" smtClean="0"/>
              <a:t>25/06/2024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A1C2AD-F2A3-489D-8779-DF95199F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3C1BB-85E3-4C71-B921-C5957D9C1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2F41-20C7-4DBF-B5DE-980DDB6CCD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4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BE655-ABD3-4468-B97C-DB60E635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Prints do Projeto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B02E08-1C8F-4145-B6FB-72DE15974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Diogo Pinto 220001395</a:t>
            </a:r>
          </a:p>
        </p:txBody>
      </p:sp>
    </p:spTree>
    <p:extLst>
      <p:ext uri="{BB962C8B-B14F-4D97-AF65-F5344CB8AC3E}">
        <p14:creationId xmlns:p14="http://schemas.microsoft.com/office/powerpoint/2010/main" val="233722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D1D0E-1B6B-4DAD-8380-AD84A86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Inserir, Atualizar e Eliminar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4737F91-8DFD-4A30-8C8C-05140EA8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18529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A8DAEF-ED8D-49CD-BBA3-14E6A70A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2272"/>
            <a:ext cx="5649113" cy="24101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9AF8B5-1E3C-48CE-84FC-E85BA33B9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7216"/>
            <a:ext cx="5056094" cy="12720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A704871-C1EF-4AF9-9F29-DF880D2EC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04040"/>
            <a:ext cx="510611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6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8EBD-4D92-4E9A-B883-35C295C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Importar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B0CECFD-1B0F-4051-BD55-CBF8E209D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156"/>
            <a:ext cx="10515600" cy="121053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524133-95E6-4803-B494-A46B09BB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719"/>
            <a:ext cx="3992655" cy="6543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E9FBB9A-C65D-40EF-A615-741A5E8F1017}"/>
              </a:ext>
            </a:extLst>
          </p:cNvPr>
          <p:cNvSpPr txBox="1"/>
          <p:nvPr/>
        </p:nvSpPr>
        <p:spPr>
          <a:xfrm>
            <a:off x="5280212" y="3053242"/>
            <a:ext cx="308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Aqui importamos o ficheiro </a:t>
            </a:r>
            <a:r>
              <a:rPr lang="pt-PT" dirty="0" err="1"/>
              <a:t>csv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E36B42-342F-4F6B-B3D7-48ADFEA0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3921617"/>
            <a:ext cx="12192000" cy="20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8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8D189-9DC3-4821-A1A3-6AE94FA0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Importar XML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363466-0921-4CB2-8E11-DB8F3CAD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Adicionei também a função de importar ficheiros XML.</a:t>
            </a:r>
          </a:p>
          <a:p>
            <a:endParaRPr lang="pt-PT" dirty="0"/>
          </a:p>
          <a:p>
            <a:r>
              <a:rPr lang="pt-PT" dirty="0"/>
              <a:t>Está funcional</a:t>
            </a:r>
          </a:p>
        </p:txBody>
      </p:sp>
    </p:spTree>
    <p:extLst>
      <p:ext uri="{BB962C8B-B14F-4D97-AF65-F5344CB8AC3E}">
        <p14:creationId xmlns:p14="http://schemas.microsoft.com/office/powerpoint/2010/main" val="419965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E070A-1A12-4ACA-AD1B-8EAB2639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Exportar XML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1F1791A-AD44-4E52-A897-EE950883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773"/>
            <a:ext cx="10515600" cy="3067372"/>
          </a:xfrm>
        </p:spPr>
      </p:pic>
    </p:spTree>
    <p:extLst>
      <p:ext uri="{BB962C8B-B14F-4D97-AF65-F5344CB8AC3E}">
        <p14:creationId xmlns:p14="http://schemas.microsoft.com/office/powerpoint/2010/main" val="260853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C952F-C398-4B58-8FDF-6EC726B0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 Exportado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7DBE6CA-AE77-44F9-910B-483D3240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097" y="2496844"/>
            <a:ext cx="1991003" cy="85737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E7A697-128C-420A-8F8D-1D9CF472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30" y="1525414"/>
            <a:ext cx="3639672" cy="4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9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9151-EA0B-4E0B-BCF4-CD38EFA1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Dados: Estádios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785AE1-1CE9-4913-B183-1F7DAC89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CREATE TABLE </a:t>
            </a:r>
            <a:r>
              <a:rPr lang="pt-PT" dirty="0" err="1"/>
              <a:t>Estadios</a:t>
            </a:r>
            <a:r>
              <a:rPr lang="pt-PT" dirty="0"/>
              <a:t> (</a:t>
            </a:r>
          </a:p>
          <a:p>
            <a:r>
              <a:rPr lang="pt-PT" dirty="0"/>
              <a:t>    Id INT AUTO_INCREMENT PRIMARY KEY,</a:t>
            </a:r>
          </a:p>
          <a:p>
            <a:r>
              <a:rPr lang="pt-PT" dirty="0"/>
              <a:t>    Nome VARCHAR(100) NOT NULL,</a:t>
            </a:r>
          </a:p>
          <a:p>
            <a:r>
              <a:rPr lang="pt-PT" dirty="0"/>
              <a:t>    Capacidade INT NOT NULL,</a:t>
            </a:r>
          </a:p>
          <a:p>
            <a:r>
              <a:rPr lang="pt-PT" dirty="0"/>
              <a:t>    Morada VARCHAR(100) NOT NULL,</a:t>
            </a:r>
          </a:p>
          <a:p>
            <a:r>
              <a:rPr lang="pt-PT" dirty="0"/>
              <a:t>    Cidade VARCHAR(50) NOT NULL</a:t>
            </a:r>
          </a:p>
          <a:p>
            <a:r>
              <a:rPr lang="pt-PT" dirty="0"/>
              <a:t>);</a:t>
            </a:r>
          </a:p>
          <a:p>
            <a:endParaRPr lang="pt-PT" dirty="0"/>
          </a:p>
          <a:p>
            <a:r>
              <a:rPr lang="pt-PT" dirty="0"/>
              <a:t>INSERT INTO </a:t>
            </a:r>
            <a:r>
              <a:rPr lang="pt-PT" dirty="0" err="1"/>
              <a:t>Estadios</a:t>
            </a:r>
            <a:r>
              <a:rPr lang="pt-PT" dirty="0"/>
              <a:t> (Nome, Capacidade, Morada, Cidade)</a:t>
            </a:r>
          </a:p>
          <a:p>
            <a:r>
              <a:rPr lang="pt-PT" dirty="0"/>
              <a:t>VALUES</a:t>
            </a:r>
          </a:p>
          <a:p>
            <a:r>
              <a:rPr lang="pt-PT" dirty="0"/>
              <a:t>    ('Estádio da Luz', 64642, 'Av. Eusébio da Silva Ferreira', 'Lisboa'),</a:t>
            </a:r>
          </a:p>
          <a:p>
            <a:r>
              <a:rPr lang="pt-PT" dirty="0"/>
              <a:t>    ('Estádio do Dragão', 50033, 'Via Futebol Clube do Porto', 'Porto'),</a:t>
            </a:r>
          </a:p>
          <a:p>
            <a:r>
              <a:rPr lang="pt-PT" dirty="0"/>
              <a:t>    ('Estádio José Alvalade', 50095, 'Rua Professor Fernando da Fonseca', 'Lisboa'),</a:t>
            </a:r>
          </a:p>
          <a:p>
            <a:r>
              <a:rPr lang="pt-PT" dirty="0"/>
              <a:t>    ('Estádio Municipal de Braga', 30286, 'Parque Norte', 'Braga');</a:t>
            </a:r>
          </a:p>
        </p:txBody>
      </p:sp>
    </p:spTree>
    <p:extLst>
      <p:ext uri="{BB962C8B-B14F-4D97-AF65-F5344CB8AC3E}">
        <p14:creationId xmlns:p14="http://schemas.microsoft.com/office/powerpoint/2010/main" val="232823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2517E-BF53-45EB-991A-700075FF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Dados: Contas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913813C-E5A7-474E-8409-A65AE951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74" y="1532523"/>
            <a:ext cx="5839640" cy="1638529"/>
          </a:xfr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8B5519-A5DB-4CC3-A3FC-DD290A5FABD0}"/>
              </a:ext>
            </a:extLst>
          </p:cNvPr>
          <p:cNvCxnSpPr/>
          <p:nvPr/>
        </p:nvCxnSpPr>
        <p:spPr>
          <a:xfrm>
            <a:off x="6604314" y="2922494"/>
            <a:ext cx="1302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E99C51-BD0F-4FBB-B647-D200DF5B58EB}"/>
              </a:ext>
            </a:extLst>
          </p:cNvPr>
          <p:cNvSpPr txBox="1"/>
          <p:nvPr/>
        </p:nvSpPr>
        <p:spPr>
          <a:xfrm>
            <a:off x="8310282" y="2590800"/>
            <a:ext cx="180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Novo utilizador: </a:t>
            </a:r>
            <a:r>
              <a:rPr lang="pt-PT" dirty="0" err="1"/>
              <a:t>Exercicio</a:t>
            </a:r>
            <a:r>
              <a:rPr lang="pt-PT" dirty="0"/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82912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7732-2468-4E28-A3B2-B3F9EB5B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 CSV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ACE11F-6CA7-4175-BA91-E602358C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000" dirty="0"/>
              <a:t>nome, capacidade, morada, cidade</a:t>
            </a:r>
          </a:p>
          <a:p>
            <a:pPr marL="0" indent="0">
              <a:buNone/>
            </a:pPr>
            <a:r>
              <a:rPr lang="pt-PT" sz="2000" dirty="0"/>
              <a:t>"</a:t>
            </a:r>
            <a:r>
              <a:rPr lang="pt-PT" sz="2000" dirty="0" err="1"/>
              <a:t>Wembley</a:t>
            </a:r>
            <a:r>
              <a:rPr lang="pt-PT" sz="2000" dirty="0"/>
              <a:t> </a:t>
            </a:r>
            <a:r>
              <a:rPr lang="pt-PT" sz="2000" dirty="0" err="1"/>
              <a:t>Stadium</a:t>
            </a:r>
            <a:r>
              <a:rPr lang="pt-PT" sz="2000" dirty="0"/>
              <a:t>", 90000, "</a:t>
            </a:r>
            <a:r>
              <a:rPr lang="pt-PT" sz="2000" dirty="0" err="1"/>
              <a:t>Wembley</a:t>
            </a:r>
            <a:r>
              <a:rPr lang="pt-PT" sz="2000" dirty="0"/>
              <a:t>, London HA9 0WS", "London"</a:t>
            </a:r>
          </a:p>
          <a:p>
            <a:pPr marL="0" indent="0">
              <a:buNone/>
            </a:pPr>
            <a:r>
              <a:rPr lang="pt-PT" sz="2000" dirty="0"/>
              <a:t>"</a:t>
            </a:r>
            <a:r>
              <a:rPr lang="pt-PT" sz="2000" dirty="0" err="1"/>
              <a:t>Old</a:t>
            </a:r>
            <a:r>
              <a:rPr lang="pt-PT" sz="2000" dirty="0"/>
              <a:t> </a:t>
            </a:r>
            <a:r>
              <a:rPr lang="pt-PT" sz="2000" dirty="0" err="1"/>
              <a:t>Trafford</a:t>
            </a:r>
            <a:r>
              <a:rPr lang="pt-PT" sz="2000" dirty="0"/>
              <a:t>", 74879, "Sir </a:t>
            </a:r>
            <a:r>
              <a:rPr lang="pt-PT" sz="2000" dirty="0" err="1"/>
              <a:t>Matt</a:t>
            </a:r>
            <a:r>
              <a:rPr lang="pt-PT" sz="2000" dirty="0"/>
              <a:t> </a:t>
            </a:r>
            <a:r>
              <a:rPr lang="pt-PT" sz="2000" dirty="0" err="1"/>
              <a:t>Busby</a:t>
            </a:r>
            <a:r>
              <a:rPr lang="pt-PT" sz="2000" dirty="0"/>
              <a:t> </a:t>
            </a:r>
            <a:r>
              <a:rPr lang="pt-PT" sz="2000" dirty="0" err="1"/>
              <a:t>Way</a:t>
            </a:r>
            <a:r>
              <a:rPr lang="pt-PT" sz="2000" dirty="0"/>
              <a:t>, </a:t>
            </a:r>
            <a:r>
              <a:rPr lang="pt-PT" sz="2000" dirty="0" err="1"/>
              <a:t>Old</a:t>
            </a:r>
            <a:r>
              <a:rPr lang="pt-PT" sz="2000" dirty="0"/>
              <a:t> </a:t>
            </a:r>
            <a:r>
              <a:rPr lang="pt-PT" sz="2000" dirty="0" err="1"/>
              <a:t>Trafford</a:t>
            </a:r>
            <a:r>
              <a:rPr lang="pt-PT" sz="2000" dirty="0"/>
              <a:t>", "Manchester"</a:t>
            </a:r>
          </a:p>
          <a:p>
            <a:pPr marL="0" indent="0">
              <a:buNone/>
            </a:pPr>
            <a:r>
              <a:rPr lang="pt-PT" sz="2000" dirty="0"/>
              <a:t>"</a:t>
            </a:r>
            <a:r>
              <a:rPr lang="pt-PT" sz="2000" dirty="0" err="1"/>
              <a:t>Emirates</a:t>
            </a:r>
            <a:r>
              <a:rPr lang="pt-PT" sz="2000" dirty="0"/>
              <a:t> </a:t>
            </a:r>
            <a:r>
              <a:rPr lang="pt-PT" sz="2000" dirty="0" err="1"/>
              <a:t>Stadium</a:t>
            </a:r>
            <a:r>
              <a:rPr lang="pt-PT" sz="2000" dirty="0"/>
              <a:t>", 60260, "75 </a:t>
            </a:r>
            <a:r>
              <a:rPr lang="pt-PT" sz="2000" dirty="0" err="1"/>
              <a:t>Drayton</a:t>
            </a:r>
            <a:r>
              <a:rPr lang="pt-PT" sz="2000" dirty="0"/>
              <a:t> </a:t>
            </a:r>
            <a:r>
              <a:rPr lang="pt-PT" sz="2000" dirty="0" err="1"/>
              <a:t>Park</a:t>
            </a:r>
            <a:r>
              <a:rPr lang="pt-PT" sz="2000" dirty="0"/>
              <a:t>, London N5 1BU", "London"</a:t>
            </a:r>
          </a:p>
          <a:p>
            <a:pPr marL="0" indent="0">
              <a:buNone/>
            </a:pPr>
            <a:r>
              <a:rPr lang="pt-PT" sz="2000" dirty="0"/>
              <a:t>"</a:t>
            </a:r>
            <a:r>
              <a:rPr lang="pt-PT" sz="2000" dirty="0" err="1"/>
              <a:t>Anfield</a:t>
            </a:r>
            <a:r>
              <a:rPr lang="pt-PT" sz="2000" dirty="0"/>
              <a:t>", 54074, "</a:t>
            </a:r>
            <a:r>
              <a:rPr lang="pt-PT" sz="2000" dirty="0" err="1"/>
              <a:t>Anfield</a:t>
            </a:r>
            <a:r>
              <a:rPr lang="pt-PT" sz="2000" dirty="0"/>
              <a:t> </a:t>
            </a:r>
            <a:r>
              <a:rPr lang="pt-PT" sz="2000" dirty="0" err="1"/>
              <a:t>Road</a:t>
            </a:r>
            <a:r>
              <a:rPr lang="pt-PT" sz="2000" dirty="0"/>
              <a:t>, Liverpool L4 0TH", "Liverpool"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3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4B5EB-6873-47D7-B490-2EF105C5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Print da Base de dados depois de importar o CSV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B53D5D-7177-484C-99FD-30573576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919" y="1825625"/>
            <a:ext cx="8398162" cy="4351338"/>
          </a:xfr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167C962-BEC3-46BB-89E6-64D81E3F2DA9}"/>
              </a:ext>
            </a:extLst>
          </p:cNvPr>
          <p:cNvCxnSpPr/>
          <p:nvPr/>
        </p:nvCxnSpPr>
        <p:spPr>
          <a:xfrm>
            <a:off x="2115671" y="3711388"/>
            <a:ext cx="7691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7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485C-9218-4072-8B44-E95E5DC5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XML com atributos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7D7AA0-0D7E-4B7F-9F80-F38F2B9E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&lt;?</a:t>
            </a:r>
            <a:r>
              <a:rPr lang="pt-PT" sz="1800" dirty="0" err="1"/>
              <a:t>xml</a:t>
            </a:r>
            <a:r>
              <a:rPr lang="pt-PT" sz="1800" dirty="0"/>
              <a:t> </a:t>
            </a:r>
            <a:r>
              <a:rPr lang="pt-PT" sz="1800" dirty="0" err="1"/>
              <a:t>version</a:t>
            </a:r>
            <a:r>
              <a:rPr lang="pt-PT" sz="1800" dirty="0"/>
              <a:t>="1.0" </a:t>
            </a:r>
            <a:r>
              <a:rPr lang="pt-PT" sz="1800" dirty="0" err="1"/>
              <a:t>encoding</a:t>
            </a:r>
            <a:r>
              <a:rPr lang="pt-PT" sz="1800" dirty="0"/>
              <a:t>="UTF-8"?&gt;</a:t>
            </a:r>
          </a:p>
          <a:p>
            <a:pPr marL="0" indent="0">
              <a:buNone/>
            </a:pPr>
            <a:r>
              <a:rPr lang="pt-PT" sz="1800" dirty="0"/>
              <a:t>&lt;</a:t>
            </a:r>
            <a:r>
              <a:rPr lang="pt-PT" sz="1800" dirty="0" err="1"/>
              <a:t>estadios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/>
              <a:t>    &lt;</a:t>
            </a:r>
            <a:r>
              <a:rPr lang="pt-PT" sz="1800" dirty="0" err="1"/>
              <a:t>estadio</a:t>
            </a:r>
            <a:r>
              <a:rPr lang="pt-PT" sz="1800" dirty="0"/>
              <a:t> id="1" nome="Estádio da Luz" capacidade="64642" morada="Av. Eusébio da Silva Ferreira" cidade="Lisboa" /&gt;</a:t>
            </a:r>
          </a:p>
          <a:p>
            <a:pPr marL="0" indent="0">
              <a:buNone/>
            </a:pPr>
            <a:r>
              <a:rPr lang="pt-PT" sz="1800" dirty="0"/>
              <a:t>    &lt;</a:t>
            </a:r>
            <a:r>
              <a:rPr lang="pt-PT" sz="1800" dirty="0" err="1"/>
              <a:t>estadio</a:t>
            </a:r>
            <a:r>
              <a:rPr lang="pt-PT" sz="1800" dirty="0"/>
              <a:t> id="2" nome="Estádio do Dragão" capacidade="50033" morada="Via Futebol Clube do Porto" cidade="Porto" /&gt;</a:t>
            </a:r>
          </a:p>
          <a:p>
            <a:pPr marL="0" indent="0">
              <a:buNone/>
            </a:pPr>
            <a:r>
              <a:rPr lang="pt-PT" sz="1800" dirty="0"/>
              <a:t>    &lt;</a:t>
            </a:r>
            <a:r>
              <a:rPr lang="pt-PT" sz="1800" dirty="0" err="1"/>
              <a:t>estadio</a:t>
            </a:r>
            <a:r>
              <a:rPr lang="pt-PT" sz="1800" dirty="0"/>
              <a:t> id="3" nome="Estádio José Alvalade" capacidade="50095" morada="Rua Professor Fernando da Fonseca" cidade="Lisboa" /&gt;</a:t>
            </a:r>
          </a:p>
          <a:p>
            <a:pPr marL="0" indent="0">
              <a:buNone/>
            </a:pPr>
            <a:r>
              <a:rPr lang="pt-PT" sz="1800" dirty="0"/>
              <a:t>    &lt;</a:t>
            </a:r>
            <a:r>
              <a:rPr lang="pt-PT" sz="1800" dirty="0" err="1"/>
              <a:t>estadio</a:t>
            </a:r>
            <a:r>
              <a:rPr lang="pt-PT" sz="1800" dirty="0"/>
              <a:t> id="4" nome="Estádio Municipal de Braga" capacidade="30286" morada="Parque Norte" cidade="Braga" /&gt;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estadios</a:t>
            </a:r>
            <a:r>
              <a:rPr lang="pt-PT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454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672B5-6788-4C70-8499-3D34D6BD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Print ilustrativa do XML/XSLT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18A7FB4-A3BF-446F-96B1-77DFDFF9A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850"/>
            <a:ext cx="10515600" cy="4162888"/>
          </a:xfrm>
        </p:spPr>
      </p:pic>
    </p:spTree>
    <p:extLst>
      <p:ext uri="{BB962C8B-B14F-4D97-AF65-F5344CB8AC3E}">
        <p14:creationId xmlns:p14="http://schemas.microsoft.com/office/powerpoint/2010/main" val="182527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DAC30-1D7A-42B5-9E23-670E1970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Permissões Adicionadas ao Código - TOKENS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6D956C9-4A8B-4E96-96E1-4B50B8645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93" y="1816660"/>
            <a:ext cx="4982201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E5AF2E-55FA-4016-8C17-1CCA09570B61}"/>
              </a:ext>
            </a:extLst>
          </p:cNvPr>
          <p:cNvSpPr txBox="1"/>
          <p:nvPr/>
        </p:nvSpPr>
        <p:spPr>
          <a:xfrm>
            <a:off x="7377953" y="1963271"/>
            <a:ext cx="278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pedido no exercício 4: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Um utilizador com o role EXAME25 tenha permissões de importar, exportar e o CRUD;</a:t>
            </a:r>
          </a:p>
        </p:txBody>
      </p:sp>
    </p:spTree>
    <p:extLst>
      <p:ext uri="{BB962C8B-B14F-4D97-AF65-F5344CB8AC3E}">
        <p14:creationId xmlns:p14="http://schemas.microsoft.com/office/powerpoint/2010/main" val="370815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0010-0EC2-44FA-B2F3-B8F9975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Da API - Cliente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B006760-53EE-49C9-A4FF-B9F38D79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09" y="1690688"/>
            <a:ext cx="3155030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147337-91B0-4F2E-86C5-4AE571B0DEC0}"/>
              </a:ext>
            </a:extLst>
          </p:cNvPr>
          <p:cNvSpPr txBox="1"/>
          <p:nvPr/>
        </p:nvSpPr>
        <p:spPr>
          <a:xfrm>
            <a:off x="4374776" y="1792941"/>
            <a:ext cx="451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Será sempre necessário fazer o login primeiro.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4F09B7-88F6-40C4-A0BF-C9FDDF751676}"/>
              </a:ext>
            </a:extLst>
          </p:cNvPr>
          <p:cNvSpPr txBox="1"/>
          <p:nvPr/>
        </p:nvSpPr>
        <p:spPr>
          <a:xfrm>
            <a:off x="4374776" y="2200890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Fazer login com o Novo utilizador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79F93D-8FF7-4FE0-80EF-80EC3015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76" y="3161822"/>
            <a:ext cx="7099027" cy="333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F507DF-1CFC-43D9-8BF8-66ADFBDF2EC5}"/>
              </a:ext>
            </a:extLst>
          </p:cNvPr>
          <p:cNvSpPr txBox="1"/>
          <p:nvPr/>
        </p:nvSpPr>
        <p:spPr>
          <a:xfrm>
            <a:off x="4267226" y="2608949"/>
            <a:ext cx="785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 novo utilizador tem permissões para visualizar tanto as contas como os estádios.</a:t>
            </a:r>
          </a:p>
        </p:txBody>
      </p:sp>
    </p:spTree>
    <p:extLst>
      <p:ext uri="{BB962C8B-B14F-4D97-AF65-F5344CB8AC3E}">
        <p14:creationId xmlns:p14="http://schemas.microsoft.com/office/powerpoint/2010/main" val="1536024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467</Words>
  <Application>Microsoft Office PowerPoint</Application>
  <PresentationFormat>Ecrã Panorâmico</PresentationFormat>
  <Paragraphs>50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Prints do Projeto API</vt:lpstr>
      <vt:lpstr>Base de Dados: Estádios</vt:lpstr>
      <vt:lpstr>Base de Dados: Contas</vt:lpstr>
      <vt:lpstr>Ficheiro CSV</vt:lpstr>
      <vt:lpstr>Print da Base de dados depois de importar o CSV</vt:lpstr>
      <vt:lpstr>XML com atributos</vt:lpstr>
      <vt:lpstr>Print ilustrativa do XML/XSLT</vt:lpstr>
      <vt:lpstr>Permissões Adicionadas ao Código - TOKENS</vt:lpstr>
      <vt:lpstr>Funcionamento Da API - Cliente</vt:lpstr>
      <vt:lpstr>Inserir, Atualizar e Eliminar</vt:lpstr>
      <vt:lpstr>Importar</vt:lpstr>
      <vt:lpstr>Importar XML</vt:lpstr>
      <vt:lpstr>Exportar XML</vt:lpstr>
      <vt:lpstr>Ficheiro Exportado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Prints do Projeto API</dc:title>
  <dc:creator>alunoesgts</dc:creator>
  <cp:lastModifiedBy>alunoesgts</cp:lastModifiedBy>
  <cp:revision>1</cp:revision>
  <dcterms:created xsi:type="dcterms:W3CDTF">2024-06-25T15:05:53Z</dcterms:created>
  <dcterms:modified xsi:type="dcterms:W3CDTF">2024-06-25T15:21:06Z</dcterms:modified>
</cp:coreProperties>
</file>