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6" r:id="rId2"/>
    <p:sldId id="267" r:id="rId3"/>
    <p:sldId id="256" r:id="rId4"/>
    <p:sldId id="257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2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25330-0146-4057-8E4F-6BC451D2A460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271B3-AD4E-49BD-B6F1-5130F1741A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55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0ADBA-09CF-494A-9A8B-B118D63648AF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52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23B7D-C077-4836-8EDB-450C356D0408}" type="slidenum">
              <a:rPr lang="fr-FR" smtClean="0">
                <a:solidFill>
                  <a:prstClr val="black"/>
                </a:solidFill>
              </a:rPr>
              <a:pPr/>
              <a:t>2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9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2"/>
          <p:cNvSpPr txBox="1">
            <a:spLocks/>
          </p:cNvSpPr>
          <p:nvPr/>
        </p:nvSpPr>
        <p:spPr>
          <a:xfrm>
            <a:off x="571472" y="1857364"/>
            <a:ext cx="8280920" cy="423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14387" indent="-457200">
              <a:spcBef>
                <a:spcPct val="20000"/>
              </a:spcBef>
              <a:tabLst>
                <a:tab pos="623888" algn="l"/>
              </a:tabLst>
            </a:pPr>
            <a:endParaRPr lang="fr-FR" sz="1900" dirty="0">
              <a:solidFill>
                <a:schemeClr val="dk1"/>
              </a:solidFill>
            </a:endParaRPr>
          </a:p>
        </p:txBody>
      </p:sp>
      <p:pic>
        <p:nvPicPr>
          <p:cNvPr id="7" name="Image 6" descr="A02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07" y="845503"/>
            <a:ext cx="5493385" cy="5166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84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2"/>
          <p:cNvSpPr>
            <a:spLocks/>
          </p:cNvSpPr>
          <p:nvPr/>
        </p:nvSpPr>
        <p:spPr bwMode="auto">
          <a:xfrm>
            <a:off x="2786063" y="4314811"/>
            <a:ext cx="196850" cy="80963"/>
          </a:xfrm>
          <a:custGeom>
            <a:avLst/>
            <a:gdLst>
              <a:gd name="T0" fmla="*/ 0 w 128"/>
              <a:gd name="T1" fmla="*/ 0 h 54"/>
              <a:gd name="T2" fmla="*/ 2080373296 w 128"/>
              <a:gd name="T3" fmla="*/ 2028177944 h 54"/>
              <a:gd name="T4" fmla="*/ 2080373296 w 128"/>
              <a:gd name="T5" fmla="*/ 2028177944 h 54"/>
              <a:gd name="T6" fmla="*/ 2080373296 w 128"/>
              <a:gd name="T7" fmla="*/ 2028177944 h 54"/>
              <a:gd name="T8" fmla="*/ 0 w 128"/>
              <a:gd name="T9" fmla="*/ 0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"/>
              <a:gd name="T16" fmla="*/ 0 h 54"/>
              <a:gd name="T17" fmla="*/ 128 w 128"/>
              <a:gd name="T18" fmla="*/ 54 h 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" h="54">
                <a:moveTo>
                  <a:pt x="0" y="0"/>
                </a:moveTo>
                <a:cubicBezTo>
                  <a:pt x="0" y="0"/>
                  <a:pt x="126" y="28"/>
                  <a:pt x="127" y="37"/>
                </a:cubicBezTo>
                <a:cubicBezTo>
                  <a:pt x="128" y="45"/>
                  <a:pt x="122" y="54"/>
                  <a:pt x="122" y="54"/>
                </a:cubicBezTo>
                <a:cubicBezTo>
                  <a:pt x="19" y="17"/>
                  <a:pt x="19" y="17"/>
                  <a:pt x="19" y="1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8" name="AutoShape 57"/>
          <p:cNvSpPr>
            <a:spLocks/>
          </p:cNvSpPr>
          <p:nvPr/>
        </p:nvSpPr>
        <p:spPr bwMode="auto">
          <a:xfrm>
            <a:off x="2786063" y="3935398"/>
            <a:ext cx="196850" cy="82550"/>
          </a:xfrm>
          <a:custGeom>
            <a:avLst/>
            <a:gdLst>
              <a:gd name="T0" fmla="*/ 0 w 128"/>
              <a:gd name="T1" fmla="*/ 0 h 54"/>
              <a:gd name="T2" fmla="*/ 2080373296 w 128"/>
              <a:gd name="T3" fmla="*/ 2067946139 h 54"/>
              <a:gd name="T4" fmla="*/ 2080373296 w 128"/>
              <a:gd name="T5" fmla="*/ 2067946139 h 54"/>
              <a:gd name="T6" fmla="*/ 2080373296 w 128"/>
              <a:gd name="T7" fmla="*/ 2067946139 h 54"/>
              <a:gd name="T8" fmla="*/ 0 w 128"/>
              <a:gd name="T9" fmla="*/ 0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"/>
              <a:gd name="T16" fmla="*/ 0 h 54"/>
              <a:gd name="T17" fmla="*/ 128 w 128"/>
              <a:gd name="T18" fmla="*/ 54 h 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" h="54">
                <a:moveTo>
                  <a:pt x="0" y="0"/>
                </a:moveTo>
                <a:cubicBezTo>
                  <a:pt x="0" y="0"/>
                  <a:pt x="126" y="28"/>
                  <a:pt x="127" y="37"/>
                </a:cubicBezTo>
                <a:cubicBezTo>
                  <a:pt x="128" y="45"/>
                  <a:pt x="122" y="54"/>
                  <a:pt x="122" y="54"/>
                </a:cubicBezTo>
                <a:cubicBezTo>
                  <a:pt x="19" y="17"/>
                  <a:pt x="19" y="17"/>
                  <a:pt x="19" y="17"/>
                </a:cubicBez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429388" y="0"/>
            <a:ext cx="1714512" cy="642918"/>
          </a:xfrm>
          <a:prstGeom prst="rect">
            <a:avLst/>
          </a:prstGeom>
          <a:solidFill>
            <a:srgbClr val="EEB500">
              <a:alpha val="0"/>
            </a:srgbClr>
          </a:solidFill>
          <a:effectLst/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prstMaterial="metal">
            <a:bevelT w="20000" h="9000" prst="softRound"/>
            <a:contourClr>
              <a:schemeClr val="accent2">
                <a:shade val="30000"/>
                <a:satMod val="2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3828" y="155982"/>
            <a:ext cx="663965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kumimoji="0" lang="fr-FR" sz="2000" b="1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035822" y="304040"/>
            <a:ext cx="5750887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 lvl="0" algn="ctr">
              <a:lnSpc>
                <a:spcPct val="150000"/>
              </a:lnSpc>
            </a:pPr>
            <a:r>
              <a:rPr lang="ar-SA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الجمهورية الجزائرية الديمقراطية الشعبية </a:t>
            </a:r>
          </a:p>
          <a:p>
            <a:pPr marL="1588" lvl="0" algn="ctr">
              <a:lnSpc>
                <a:spcPct val="150000"/>
              </a:lnSpc>
            </a:pPr>
            <a:r>
              <a:rPr lang="ar-SA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وزارة </a:t>
            </a:r>
            <a:r>
              <a:rPr lang="ar-SA" b="1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التعليم العالي والبحث </a:t>
            </a:r>
            <a:r>
              <a:rPr lang="ar-SA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العلمي</a:t>
            </a:r>
            <a:endParaRPr lang="fr-FR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1588" algn="ctr">
              <a:lnSpc>
                <a:spcPct val="150000"/>
              </a:lnSpc>
            </a:pPr>
            <a:r>
              <a:rPr lang="ar-SA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جامعة حسيبة بن بوعلي – الشلف-</a:t>
            </a:r>
            <a:endParaRPr lang="fr-FR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lvl="0" algn="ct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معهد التربية البدنية والرياضة </a:t>
            </a:r>
          </a:p>
          <a:p>
            <a:pPr lvl="0" algn="ct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قسم: التدريب الرياضي تنافسي</a:t>
            </a:r>
            <a:r>
              <a:rPr lang="ar-DZ" sz="2000" dirty="0" smtClean="0"/>
              <a:t/>
            </a:r>
            <a:br>
              <a:rPr lang="ar-DZ" sz="2000" dirty="0" smtClean="0"/>
            </a:br>
            <a:r>
              <a:rPr lang="ar-DZ" sz="2000" dirty="0" smtClean="0"/>
              <a:t>تخصص: </a:t>
            </a:r>
            <a:r>
              <a:rPr lang="ar-DZ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تدريب رياضي </a:t>
            </a:r>
            <a:r>
              <a:rPr lang="ar-DZ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تنافسي</a:t>
            </a:r>
            <a:r>
              <a:rPr lang="ar-DZ" sz="2000" dirty="0" smtClean="0"/>
              <a:t/>
            </a:r>
            <a:br>
              <a:rPr lang="ar-DZ" sz="2000" dirty="0" smtClean="0"/>
            </a:br>
            <a:endParaRPr lang="ar-DZ" sz="2000" dirty="0" smtClean="0"/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sz="2000" b="1" dirty="0" smtClean="0"/>
              <a:t>بحث حول</a:t>
            </a:r>
          </a:p>
          <a:p>
            <a:pPr marL="1588" algn="ctr"/>
            <a:endParaRPr lang="ar-SA" sz="2000" b="1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9" name="Parchemin horizontal 18"/>
          <p:cNvSpPr/>
          <p:nvPr/>
        </p:nvSpPr>
        <p:spPr>
          <a:xfrm>
            <a:off x="2714612" y="6215106"/>
            <a:ext cx="2813223" cy="428604"/>
          </a:xfrm>
          <a:prstGeom prst="horizont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588" algn="ctr"/>
            <a:r>
              <a:rPr lang="ar-DZ" b="1" dirty="0" smtClean="0">
                <a:solidFill>
                  <a:schemeClr val="tx1"/>
                </a:solidFill>
              </a:rPr>
              <a:t>2023-2024</a:t>
            </a:r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20" name="Image 19" descr="Description : I:\Logo UHBC GO final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2452"/>
            <a:ext cx="1728192" cy="854075"/>
          </a:xfrm>
          <a:prstGeom prst="rect">
            <a:avLst/>
          </a:prstGeom>
          <a:noFill/>
        </p:spPr>
      </p:pic>
      <p:pic>
        <p:nvPicPr>
          <p:cNvPr id="21" name="Image 20" descr="Description : I:\Logo UHBC GO final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63731"/>
            <a:ext cx="1678385" cy="854075"/>
          </a:xfrm>
          <a:prstGeom prst="rect">
            <a:avLst/>
          </a:prstGeom>
          <a:noFill/>
        </p:spPr>
      </p:pic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395537" y="3558621"/>
            <a:ext cx="8280920" cy="74081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ar-DZ" sz="3600" b="1" dirty="0" smtClean="0">
                <a:solidFill>
                  <a:srgbClr val="00B050"/>
                </a:solidFill>
              </a:rPr>
              <a:t>التغذية الرياضية </a:t>
            </a:r>
            <a:endParaRPr lang="ar-DZ" sz="3600" b="1" dirty="0">
              <a:solidFill>
                <a:srgbClr val="00B050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868146" y="5157192"/>
            <a:ext cx="280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2800" b="1" dirty="0" smtClean="0"/>
              <a:t>إعداد: مرزوق أحمد </a:t>
            </a:r>
            <a:endParaRPr lang="ar-SA" sz="2800" b="1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3795" y="4433096"/>
            <a:ext cx="2239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DZ" dirty="0" smtClean="0"/>
              <a:t>مستوى: السنة الثانية ليسانس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533732" y="5126846"/>
            <a:ext cx="280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2800" b="1" dirty="0" smtClean="0"/>
              <a:t>إشراف: د. بودواني </a:t>
            </a:r>
            <a:endParaRPr lang="ar-SA" sz="2800" b="1" dirty="0" smtClean="0">
              <a:latin typeface="+mj-lt"/>
              <a:cs typeface="Times New Roman" pitchFamily="18" charset="0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041" y="5650066"/>
            <a:ext cx="2442599" cy="99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98" y="4802428"/>
            <a:ext cx="1162050" cy="20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2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مقدمة عن الدكتورة سارة عبد الله صقر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610" y="1600200"/>
            <a:ext cx="4644189" cy="4525963"/>
          </a:xfrm>
        </p:spPr>
        <p:txBody>
          <a:bodyPr>
            <a:normAutofit fontScale="85000" lnSpcReduction="10000"/>
          </a:bodyPr>
          <a:lstStyle/>
          <a:p>
            <a:pPr algn="r" rtl="1"/>
            <a:r>
              <a:rPr dirty="0"/>
              <a:t>- الاسم الكامل: الدكتورة سارة عبد الله صقر</a:t>
            </a:r>
          </a:p>
          <a:p>
            <a:pPr algn="r" rtl="1"/>
            <a:r>
              <a:rPr dirty="0"/>
              <a:t>- التخصص: استشارية تغذية علاجية وخبيرة تصميم أنظمة غذائية صحية</a:t>
            </a:r>
          </a:p>
          <a:p>
            <a:pPr algn="r" rtl="1"/>
            <a:r>
              <a:rPr dirty="0"/>
              <a:t>- الخبرات:</a:t>
            </a:r>
          </a:p>
          <a:p>
            <a:pPr algn="r" rtl="1"/>
            <a:r>
              <a:rPr dirty="0"/>
              <a:t>  • حاصلة على الدكتوراه في التغذية العلاجية</a:t>
            </a:r>
          </a:p>
          <a:p>
            <a:pPr algn="r" rtl="1"/>
            <a:r>
              <a:rPr dirty="0"/>
              <a:t>  • مؤلفة سلسلة كتب 'التغذية العلاجية: وقاية وعلاج'</a:t>
            </a:r>
          </a:p>
          <a:p>
            <a:pPr algn="r" rtl="1"/>
            <a:r>
              <a:rPr dirty="0"/>
              <a:t>  • مؤسسة تطبيق 'Nutrition Hub'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79" y="1600200"/>
            <a:ext cx="377743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0" y="274638"/>
            <a:ext cx="3749040" cy="1143000"/>
          </a:xfrm>
        </p:spPr>
        <p:txBody>
          <a:bodyPr>
            <a:noAutofit/>
          </a:bodyPr>
          <a:lstStyle/>
          <a:p>
            <a:pPr rtl="1"/>
            <a:r>
              <a:rPr sz="2400" dirty="0"/>
              <a:t>ما هو تطبيق Nutrition Hub؟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760" y="1078029"/>
            <a:ext cx="3749040" cy="4525963"/>
          </a:xfrm>
        </p:spPr>
        <p:txBody>
          <a:bodyPr>
            <a:normAutofit/>
          </a:bodyPr>
          <a:lstStyle/>
          <a:p>
            <a:pPr algn="r" rtl="1"/>
            <a:r>
              <a:rPr sz="1800" dirty="0"/>
              <a:t>- تطبيق صحي شامل يهدف إلى تحسين جودة الحياة من خلال التغذية العلاجية</a:t>
            </a:r>
          </a:p>
          <a:p>
            <a:pPr algn="r" rtl="1"/>
            <a:r>
              <a:rPr sz="1800" dirty="0"/>
              <a:t>- الوظائف الرئيسية:</a:t>
            </a:r>
          </a:p>
          <a:p>
            <a:pPr algn="r" rtl="1"/>
            <a:r>
              <a:rPr sz="1800" dirty="0"/>
              <a:t>  • تصميم أنظمة غذائية مخصصة</a:t>
            </a:r>
          </a:p>
          <a:p>
            <a:pPr algn="r" rtl="1"/>
            <a:r>
              <a:rPr sz="1800" dirty="0"/>
              <a:t>  • متابعة الحالات الصحية المختلفة</a:t>
            </a:r>
          </a:p>
          <a:p>
            <a:pPr algn="r" rtl="1"/>
            <a:r>
              <a:rPr sz="1800" dirty="0"/>
              <a:t>  • تقديم إرشادات غذائية يومية</a:t>
            </a:r>
          </a:p>
          <a:p>
            <a:pPr algn="r" rtl="1"/>
            <a:r>
              <a:rPr sz="1800" dirty="0"/>
              <a:t>  • توفير محتوى تعليمي وتوعوي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04774" y="996215"/>
            <a:ext cx="32292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DZ" sz="2000" dirty="0" smtClean="0"/>
              <a:t>- متوفر على:</a:t>
            </a:r>
          </a:p>
          <a:p>
            <a:pPr algn="r" rtl="1"/>
            <a:r>
              <a:rPr lang="ar-DZ" sz="2000" dirty="0" smtClean="0"/>
              <a:t>  • متجر </a:t>
            </a:r>
            <a:r>
              <a:rPr lang="fr-FR" sz="2000" dirty="0" smtClean="0"/>
              <a:t>Google Play</a:t>
            </a:r>
          </a:p>
          <a:p>
            <a:pPr algn="r" rtl="1"/>
            <a:r>
              <a:rPr lang="fr-FR" sz="2000" dirty="0" smtClean="0"/>
              <a:t>  • </a:t>
            </a:r>
            <a:r>
              <a:rPr lang="ar-DZ" sz="2000" dirty="0" smtClean="0"/>
              <a:t>متجر </a:t>
            </a:r>
            <a:r>
              <a:rPr lang="fr-FR" sz="2000" dirty="0" smtClean="0"/>
              <a:t>Apple App Store</a:t>
            </a:r>
          </a:p>
          <a:p>
            <a:pPr algn="r" rtl="1"/>
            <a:r>
              <a:rPr lang="fr-FR" sz="2000" dirty="0" smtClean="0"/>
              <a:t>- </a:t>
            </a:r>
            <a:r>
              <a:rPr lang="ar-DZ" sz="2000" dirty="0" smtClean="0"/>
              <a:t>يمكن زيارة الموقع الرسمي: </a:t>
            </a:r>
            <a:r>
              <a:rPr lang="fr-FR" sz="2000" dirty="0" smtClean="0"/>
              <a:t>drsarahsakr.com</a:t>
            </a:r>
            <a:endParaRPr lang="fr-FR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4124425" cy="803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DZ" sz="2800" dirty="0" smtClean="0"/>
              <a:t>كيفية تحميل التطبيق</a:t>
            </a:r>
            <a:endParaRPr lang="ar-DZ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22" y="3513221"/>
            <a:ext cx="2936878" cy="278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56" y="2962743"/>
            <a:ext cx="3912911" cy="32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مميزات التطبيق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238" y="1600200"/>
            <a:ext cx="4557562" cy="4525963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dirty="0"/>
              <a:t>- سهولة الاستخدام: واجهة مستخدم بسيطة ومناسبة لجميع الفئات العمرية</a:t>
            </a:r>
          </a:p>
          <a:p>
            <a:pPr algn="r" rtl="1"/>
            <a:r>
              <a:rPr dirty="0"/>
              <a:t>- تخصيص الخطط: إمكانية تعديل النظام الغذائي وفقًا لاحتياجات المستخدم</a:t>
            </a:r>
          </a:p>
          <a:p>
            <a:pPr algn="r" rtl="1"/>
            <a:r>
              <a:rPr dirty="0"/>
              <a:t>- دعم مستمر: تواصل مباشر مع فريق مختص</a:t>
            </a:r>
          </a:p>
          <a:p>
            <a:pPr algn="r" rtl="1"/>
            <a:r>
              <a:rPr dirty="0"/>
              <a:t>- موارد تعليمية: مقالات وفيديوهات تثقيفية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3" y="1417637"/>
            <a:ext cx="2785612" cy="499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5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211</Words>
  <Application>Microsoft Office PowerPoint</Application>
  <PresentationFormat>Affichage à l'écran (4:3)</PresentationFormat>
  <Paragraphs>38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SimSun</vt:lpstr>
      <vt:lpstr>Arial</vt:lpstr>
      <vt:lpstr>Calibri</vt:lpstr>
      <vt:lpstr>Times New Roman</vt:lpstr>
      <vt:lpstr>Office Theme</vt:lpstr>
      <vt:lpstr>Présentation PowerPoint</vt:lpstr>
      <vt:lpstr>Présentation PowerPoint</vt:lpstr>
      <vt:lpstr>مقدمة عن الدكتورة سارة عبد الله صقر</vt:lpstr>
      <vt:lpstr>ما هو تطبيق Nutrition Hub؟</vt:lpstr>
      <vt:lpstr>مميزات التطبيق</vt:lpstr>
      <vt:lpstr>Présentation PowerPoint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مقدمة عن الدكتورة سارة عبد الله صقر</dc:title>
  <dc:creator>Formateur</dc:creator>
  <dc:description>generated using python-pptx</dc:description>
  <cp:lastModifiedBy>Formateur</cp:lastModifiedBy>
  <cp:revision>6</cp:revision>
  <dcterms:created xsi:type="dcterms:W3CDTF">2013-01-27T09:14:16Z</dcterms:created>
  <dcterms:modified xsi:type="dcterms:W3CDTF">2025-05-09T08:51:09Z</dcterms:modified>
</cp:coreProperties>
</file>