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22"/>
  </p:notesMasterIdLst>
  <p:sldIdLst>
    <p:sldId id="256" r:id="rId2"/>
    <p:sldId id="257" r:id="rId3"/>
    <p:sldId id="259" r:id="rId4"/>
    <p:sldId id="260" r:id="rId5"/>
    <p:sldId id="283" r:id="rId6"/>
    <p:sldId id="269" r:id="rId7"/>
    <p:sldId id="278" r:id="rId8"/>
    <p:sldId id="279" r:id="rId9"/>
    <p:sldId id="296" r:id="rId10"/>
    <p:sldId id="297" r:id="rId11"/>
    <p:sldId id="284" r:id="rId12"/>
    <p:sldId id="287" r:id="rId13"/>
    <p:sldId id="298" r:id="rId14"/>
    <p:sldId id="299" r:id="rId15"/>
    <p:sldId id="292" r:id="rId16"/>
    <p:sldId id="288" r:id="rId17"/>
    <p:sldId id="289" r:id="rId18"/>
    <p:sldId id="300" r:id="rId19"/>
    <p:sldId id="301" r:id="rId20"/>
    <p:sldId id="291"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3E8D30-EFF7-4390-A039-E8578F91E37B}">
  <a:tblStyle styleId="{F53E8D30-EFF7-4390-A039-E8578F91E3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E7C54C-690D-4FC1-8A2C-5ACB2D82284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07" autoAdjust="0"/>
    <p:restoredTop sz="94660"/>
  </p:normalViewPr>
  <p:slideViewPr>
    <p:cSldViewPr snapToGrid="0">
      <p:cViewPr>
        <p:scale>
          <a:sx n="125" d="100"/>
          <a:sy n="125" d="100"/>
        </p:scale>
        <p:origin x="72" y="-6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BD73CB30-7865-EA00-08EC-6844FF651D56}"/>
            </a:ext>
          </a:extLst>
        </p:cNvPr>
        <p:cNvGrpSpPr/>
        <p:nvPr/>
      </p:nvGrpSpPr>
      <p:grpSpPr>
        <a:xfrm>
          <a:off x="0" y="0"/>
          <a:ext cx="0" cy="0"/>
          <a:chOff x="0" y="0"/>
          <a:chExt cx="0" cy="0"/>
        </a:xfrm>
      </p:grpSpPr>
      <p:sp>
        <p:nvSpPr>
          <p:cNvPr id="346" name="Google Shape;346;g13376c31365_0_0:notes">
            <a:extLst>
              <a:ext uri="{FF2B5EF4-FFF2-40B4-BE49-F238E27FC236}">
                <a16:creationId xmlns:a16="http://schemas.microsoft.com/office/drawing/2014/main" id="{85FD3019-C220-999F-D763-C6C43E5E4C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a:extLst>
              <a:ext uri="{FF2B5EF4-FFF2-40B4-BE49-F238E27FC236}">
                <a16:creationId xmlns:a16="http://schemas.microsoft.com/office/drawing/2014/main" id="{7F4FD9F0-8C50-31B5-DFC9-0A492DC6FF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1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0791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57CC0914-4AEA-1986-1758-729D93510F45}"/>
            </a:ext>
          </a:extLst>
        </p:cNvPr>
        <p:cNvGrpSpPr/>
        <p:nvPr/>
      </p:nvGrpSpPr>
      <p:grpSpPr>
        <a:xfrm>
          <a:off x="0" y="0"/>
          <a:ext cx="0" cy="0"/>
          <a:chOff x="0" y="0"/>
          <a:chExt cx="0" cy="0"/>
        </a:xfrm>
      </p:grpSpPr>
      <p:sp>
        <p:nvSpPr>
          <p:cNvPr id="346" name="Google Shape;346;g13376c31365_0_0:notes">
            <a:extLst>
              <a:ext uri="{FF2B5EF4-FFF2-40B4-BE49-F238E27FC236}">
                <a16:creationId xmlns:a16="http://schemas.microsoft.com/office/drawing/2014/main" id="{DBAF424C-DF1E-FA15-FA3B-21BA18DD86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a:extLst>
              <a:ext uri="{FF2B5EF4-FFF2-40B4-BE49-F238E27FC236}">
                <a16:creationId xmlns:a16="http://schemas.microsoft.com/office/drawing/2014/main" id="{1408C117-0C3B-3E14-1295-F2296F567F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5496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96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2829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80499eb680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80499eb680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939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CAC86C91-AA05-571B-877C-A99D082C0A63}"/>
            </a:ext>
          </a:extLst>
        </p:cNvPr>
        <p:cNvGrpSpPr/>
        <p:nvPr/>
      </p:nvGrpSpPr>
      <p:grpSpPr>
        <a:xfrm>
          <a:off x="0" y="0"/>
          <a:ext cx="0" cy="0"/>
          <a:chOff x="0" y="0"/>
          <a:chExt cx="0" cy="0"/>
        </a:xfrm>
      </p:grpSpPr>
      <p:sp>
        <p:nvSpPr>
          <p:cNvPr id="346" name="Google Shape;346;g13376c31365_0_0:notes">
            <a:extLst>
              <a:ext uri="{FF2B5EF4-FFF2-40B4-BE49-F238E27FC236}">
                <a16:creationId xmlns:a16="http://schemas.microsoft.com/office/drawing/2014/main" id="{0A76DA17-BEAB-D524-A14A-0E27BD7E4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a:extLst>
              <a:ext uri="{FF2B5EF4-FFF2-40B4-BE49-F238E27FC236}">
                <a16:creationId xmlns:a16="http://schemas.microsoft.com/office/drawing/2014/main" id="{E6341E9D-FB28-FC38-4634-86A1B8F82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290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23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091775"/>
            <a:ext cx="5712300" cy="1575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91919"/>
              </a:buClr>
              <a:buSzPts val="5200"/>
              <a:buNone/>
              <a:defRPr sz="3500" b="1">
                <a:latin typeface="DM Sans"/>
                <a:ea typeface="DM Sans"/>
                <a:cs typeface="DM Sans"/>
                <a:sym typeface="DM Sans"/>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2717750"/>
            <a:ext cx="2025000" cy="633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latin typeface="Nunito"/>
                <a:ea typeface="Nunito"/>
                <a:cs typeface="Nunito"/>
                <a:sym typeface="Nuni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267016" y="319425"/>
            <a:ext cx="4391380" cy="4643267"/>
            <a:chOff x="3267016" y="319425"/>
            <a:chExt cx="4391380" cy="4643267"/>
          </a:xfrm>
        </p:grpSpPr>
        <p:sp>
          <p:nvSpPr>
            <p:cNvPr id="12" name="Google Shape;12;p2"/>
            <p:cNvSpPr/>
            <p:nvPr/>
          </p:nvSpPr>
          <p:spPr>
            <a:xfrm rot="-5400000">
              <a:off x="7327644" y="4631940"/>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267016" y="319425"/>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9"/>
        <p:cNvGrpSpPr/>
        <p:nvPr/>
      </p:nvGrpSpPr>
      <p:grpSpPr>
        <a:xfrm>
          <a:off x="0" y="0"/>
          <a:ext cx="0" cy="0"/>
          <a:chOff x="0" y="0"/>
          <a:chExt cx="0" cy="0"/>
        </a:xfrm>
      </p:grpSpPr>
      <p:grpSp>
        <p:nvGrpSpPr>
          <p:cNvPr id="250" name="Google Shape;250;p23"/>
          <p:cNvGrpSpPr/>
          <p:nvPr/>
        </p:nvGrpSpPr>
        <p:grpSpPr>
          <a:xfrm>
            <a:off x="3730945" y="-1589384"/>
            <a:ext cx="6336975" cy="7499249"/>
            <a:chOff x="3730945" y="-1589384"/>
            <a:chExt cx="6336975" cy="7499249"/>
          </a:xfrm>
        </p:grpSpPr>
        <p:grpSp>
          <p:nvGrpSpPr>
            <p:cNvPr id="251" name="Google Shape;251;p23"/>
            <p:cNvGrpSpPr/>
            <p:nvPr/>
          </p:nvGrpSpPr>
          <p:grpSpPr>
            <a:xfrm>
              <a:off x="5569572" y="-1589384"/>
              <a:ext cx="4498347" cy="2953144"/>
              <a:chOff x="5569572" y="-1589384"/>
              <a:chExt cx="4498347" cy="2953144"/>
            </a:xfrm>
          </p:grpSpPr>
          <p:sp>
            <p:nvSpPr>
              <p:cNvPr id="252" name="Google Shape;252;p23"/>
              <p:cNvSpPr/>
              <p:nvPr/>
            </p:nvSpPr>
            <p:spPr>
              <a:xfrm rot="10800000">
                <a:off x="5569572" y="53"/>
                <a:ext cx="3736353" cy="913572"/>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544549" y="-1179074"/>
                <a:ext cx="2751518" cy="242868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3"/>
              <p:cNvSpPr/>
              <p:nvPr/>
            </p:nvSpPr>
            <p:spPr>
              <a:xfrm rot="10800000">
                <a:off x="7556866" y="-1450701"/>
                <a:ext cx="2511054" cy="1895734"/>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rot="-2210302">
                <a:off x="7017974" y="-1175339"/>
                <a:ext cx="2088865" cy="2125055"/>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 name="Google Shape;256;p23"/>
            <p:cNvGrpSpPr/>
            <p:nvPr/>
          </p:nvGrpSpPr>
          <p:grpSpPr>
            <a:xfrm flipH="1">
              <a:off x="3730945" y="3384381"/>
              <a:ext cx="5857767" cy="2525485"/>
              <a:chOff x="606600" y="3340575"/>
              <a:chExt cx="4383900" cy="1890050"/>
            </a:xfrm>
          </p:grpSpPr>
          <p:sp>
            <p:nvSpPr>
              <p:cNvPr id="257" name="Google Shape;257;p23"/>
              <p:cNvSpPr/>
              <p:nvPr/>
            </p:nvSpPr>
            <p:spPr>
              <a:xfrm>
                <a:off x="713050" y="3340575"/>
                <a:ext cx="4277450" cy="1355850"/>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a:off x="713050" y="3725275"/>
                <a:ext cx="1693050" cy="971150"/>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a:off x="998775" y="3488175"/>
                <a:ext cx="2391400" cy="1742450"/>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a:off x="2140125" y="3733625"/>
                <a:ext cx="1879250" cy="1418750"/>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606600" y="3360875"/>
                <a:ext cx="4375900" cy="1827025"/>
              </a:xfrm>
              <a:custGeom>
                <a:avLst/>
                <a:gdLst/>
                <a:ahLst/>
                <a:cxnLst/>
                <a:rect l="l" t="t" r="r" b="b"/>
                <a:pathLst>
                  <a:path w="175036" h="73081" extrusionOk="0">
                    <a:moveTo>
                      <a:pt x="68547" y="0"/>
                    </a:moveTo>
                    <a:cubicBezTo>
                      <a:pt x="61862" y="0"/>
                      <a:pt x="54978" y="3106"/>
                      <a:pt x="49092" y="5701"/>
                    </a:cubicBezTo>
                    <a:cubicBezTo>
                      <a:pt x="41736" y="8983"/>
                      <a:pt x="34593" y="12601"/>
                      <a:pt x="26721" y="14485"/>
                    </a:cubicBezTo>
                    <a:cubicBezTo>
                      <a:pt x="21941" y="15642"/>
                      <a:pt x="17010" y="16199"/>
                      <a:pt x="12075" y="16199"/>
                    </a:cubicBezTo>
                    <a:cubicBezTo>
                      <a:pt x="8191" y="16199"/>
                      <a:pt x="4305" y="15854"/>
                      <a:pt x="489" y="15184"/>
                    </a:cubicBezTo>
                    <a:cubicBezTo>
                      <a:pt x="461" y="15177"/>
                      <a:pt x="435" y="15174"/>
                      <a:pt x="409" y="15174"/>
                    </a:cubicBezTo>
                    <a:cubicBezTo>
                      <a:pt x="104" y="15174"/>
                      <a:pt x="0" y="15645"/>
                      <a:pt x="337" y="15701"/>
                    </a:cubicBezTo>
                    <a:cubicBezTo>
                      <a:pt x="4181" y="16382"/>
                      <a:pt x="8054" y="16720"/>
                      <a:pt x="11915" y="16720"/>
                    </a:cubicBezTo>
                    <a:cubicBezTo>
                      <a:pt x="19258" y="16720"/>
                      <a:pt x="26557" y="15497"/>
                      <a:pt x="33529" y="13087"/>
                    </a:cubicBezTo>
                    <a:cubicBezTo>
                      <a:pt x="43925" y="9470"/>
                      <a:pt x="53317" y="3330"/>
                      <a:pt x="64229" y="1141"/>
                    </a:cubicBezTo>
                    <a:cubicBezTo>
                      <a:pt x="65725" y="839"/>
                      <a:pt x="67194" y="678"/>
                      <a:pt x="68623" y="678"/>
                    </a:cubicBezTo>
                    <a:cubicBezTo>
                      <a:pt x="72943" y="678"/>
                      <a:pt x="76890" y="2153"/>
                      <a:pt x="80065" y="5670"/>
                    </a:cubicBezTo>
                    <a:cubicBezTo>
                      <a:pt x="83561" y="9561"/>
                      <a:pt x="85141" y="14667"/>
                      <a:pt x="86448" y="19622"/>
                    </a:cubicBezTo>
                    <a:cubicBezTo>
                      <a:pt x="87786" y="24759"/>
                      <a:pt x="88880" y="29926"/>
                      <a:pt x="91494" y="34577"/>
                    </a:cubicBezTo>
                    <a:cubicBezTo>
                      <a:pt x="93561" y="38224"/>
                      <a:pt x="96600" y="41172"/>
                      <a:pt x="100005" y="43543"/>
                    </a:cubicBezTo>
                    <a:cubicBezTo>
                      <a:pt x="110734" y="50990"/>
                      <a:pt x="125051" y="52571"/>
                      <a:pt x="137635" y="53999"/>
                    </a:cubicBezTo>
                    <a:cubicBezTo>
                      <a:pt x="145234" y="54881"/>
                      <a:pt x="153440" y="54455"/>
                      <a:pt x="160766" y="56856"/>
                    </a:cubicBezTo>
                    <a:cubicBezTo>
                      <a:pt x="168213" y="59288"/>
                      <a:pt x="171587" y="66188"/>
                      <a:pt x="174444" y="72936"/>
                    </a:cubicBezTo>
                    <a:cubicBezTo>
                      <a:pt x="174490" y="73038"/>
                      <a:pt x="174569" y="73081"/>
                      <a:pt x="174650" y="73081"/>
                    </a:cubicBezTo>
                    <a:cubicBezTo>
                      <a:pt x="174834" y="73081"/>
                      <a:pt x="175036" y="72864"/>
                      <a:pt x="174930" y="72632"/>
                    </a:cubicBezTo>
                    <a:cubicBezTo>
                      <a:pt x="173076" y="68255"/>
                      <a:pt x="171100" y="63847"/>
                      <a:pt x="167726" y="60382"/>
                    </a:cubicBezTo>
                    <a:cubicBezTo>
                      <a:pt x="164292" y="56917"/>
                      <a:pt x="159520" y="55610"/>
                      <a:pt x="154839" y="54942"/>
                    </a:cubicBezTo>
                    <a:cubicBezTo>
                      <a:pt x="149367" y="54182"/>
                      <a:pt x="143805" y="54091"/>
                      <a:pt x="138334" y="53483"/>
                    </a:cubicBezTo>
                    <a:cubicBezTo>
                      <a:pt x="132467" y="52814"/>
                      <a:pt x="126601" y="51993"/>
                      <a:pt x="120795" y="50808"/>
                    </a:cubicBezTo>
                    <a:cubicBezTo>
                      <a:pt x="111646" y="48954"/>
                      <a:pt x="102102" y="45823"/>
                      <a:pt x="95476" y="38954"/>
                    </a:cubicBezTo>
                    <a:cubicBezTo>
                      <a:pt x="87938" y="31142"/>
                      <a:pt x="88424" y="19744"/>
                      <a:pt x="83865" y="10382"/>
                    </a:cubicBezTo>
                    <a:cubicBezTo>
                      <a:pt x="81159" y="4880"/>
                      <a:pt x="76630" y="655"/>
                      <a:pt x="70339" y="78"/>
                    </a:cubicBezTo>
                    <a:cubicBezTo>
                      <a:pt x="69744" y="25"/>
                      <a:pt x="69146" y="0"/>
                      <a:pt x="68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a:off x="2129125" y="3363300"/>
                <a:ext cx="2707650" cy="1859025"/>
              </a:xfrm>
              <a:custGeom>
                <a:avLst/>
                <a:gdLst/>
                <a:ahLst/>
                <a:cxnLst/>
                <a:rect l="l" t="t" r="r" b="b"/>
                <a:pathLst>
                  <a:path w="108306" h="74361" extrusionOk="0">
                    <a:moveTo>
                      <a:pt x="7949" y="0"/>
                    </a:moveTo>
                    <a:cubicBezTo>
                      <a:pt x="5266" y="0"/>
                      <a:pt x="2599" y="444"/>
                      <a:pt x="106" y="1409"/>
                    </a:cubicBezTo>
                    <a:cubicBezTo>
                      <a:pt x="0" y="1409"/>
                      <a:pt x="33" y="1639"/>
                      <a:pt x="143" y="1639"/>
                    </a:cubicBezTo>
                    <a:cubicBezTo>
                      <a:pt x="159" y="1639"/>
                      <a:pt x="177" y="1634"/>
                      <a:pt x="197" y="1622"/>
                    </a:cubicBezTo>
                    <a:cubicBezTo>
                      <a:pt x="2653" y="679"/>
                      <a:pt x="5272" y="244"/>
                      <a:pt x="7912" y="244"/>
                    </a:cubicBezTo>
                    <a:cubicBezTo>
                      <a:pt x="13868" y="244"/>
                      <a:pt x="19935" y="2459"/>
                      <a:pt x="24483" y="6060"/>
                    </a:cubicBezTo>
                    <a:cubicBezTo>
                      <a:pt x="28222" y="9069"/>
                      <a:pt x="30107" y="13020"/>
                      <a:pt x="31201" y="17610"/>
                    </a:cubicBezTo>
                    <a:cubicBezTo>
                      <a:pt x="32386" y="22504"/>
                      <a:pt x="32873" y="27580"/>
                      <a:pt x="35578" y="31987"/>
                    </a:cubicBezTo>
                    <a:cubicBezTo>
                      <a:pt x="37797" y="35635"/>
                      <a:pt x="41414" y="38218"/>
                      <a:pt x="45396" y="39586"/>
                    </a:cubicBezTo>
                    <a:cubicBezTo>
                      <a:pt x="50654" y="41379"/>
                      <a:pt x="56429" y="40680"/>
                      <a:pt x="61870" y="41227"/>
                    </a:cubicBezTo>
                    <a:cubicBezTo>
                      <a:pt x="67372" y="41774"/>
                      <a:pt x="72721" y="43811"/>
                      <a:pt x="77402" y="46759"/>
                    </a:cubicBezTo>
                    <a:cubicBezTo>
                      <a:pt x="82387" y="49920"/>
                      <a:pt x="86035" y="54358"/>
                      <a:pt x="89500" y="59009"/>
                    </a:cubicBezTo>
                    <a:cubicBezTo>
                      <a:pt x="94363" y="65483"/>
                      <a:pt x="99682" y="72596"/>
                      <a:pt x="108072" y="74359"/>
                    </a:cubicBezTo>
                    <a:cubicBezTo>
                      <a:pt x="108081" y="74360"/>
                      <a:pt x="108090" y="74361"/>
                      <a:pt x="108099" y="74361"/>
                    </a:cubicBezTo>
                    <a:cubicBezTo>
                      <a:pt x="108260" y="74361"/>
                      <a:pt x="108305" y="74114"/>
                      <a:pt x="108132" y="74085"/>
                    </a:cubicBezTo>
                    <a:cubicBezTo>
                      <a:pt x="96916" y="71775"/>
                      <a:pt x="91688" y="60407"/>
                      <a:pt x="84697" y="52626"/>
                    </a:cubicBezTo>
                    <a:cubicBezTo>
                      <a:pt x="77919" y="45057"/>
                      <a:pt x="68405" y="41136"/>
                      <a:pt x="58405" y="40680"/>
                    </a:cubicBezTo>
                    <a:cubicBezTo>
                      <a:pt x="52478" y="40407"/>
                      <a:pt x="46551" y="40559"/>
                      <a:pt x="41353" y="37337"/>
                    </a:cubicBezTo>
                    <a:cubicBezTo>
                      <a:pt x="36459" y="34297"/>
                      <a:pt x="34058" y="29252"/>
                      <a:pt x="32781" y="23811"/>
                    </a:cubicBezTo>
                    <a:cubicBezTo>
                      <a:pt x="31718" y="19221"/>
                      <a:pt x="31262" y="14388"/>
                      <a:pt x="28739" y="10315"/>
                    </a:cubicBezTo>
                    <a:cubicBezTo>
                      <a:pt x="26794" y="7245"/>
                      <a:pt x="23784" y="4935"/>
                      <a:pt x="20623" y="3263"/>
                    </a:cubicBezTo>
                    <a:cubicBezTo>
                      <a:pt x="16823" y="1202"/>
                      <a:pt x="12364" y="0"/>
                      <a:pt x="7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 name="Google Shape;263;p23"/>
          <p:cNvGrpSpPr/>
          <p:nvPr/>
        </p:nvGrpSpPr>
        <p:grpSpPr>
          <a:xfrm>
            <a:off x="3730955" y="146225"/>
            <a:ext cx="5078502" cy="4862686"/>
            <a:chOff x="3730955" y="146225"/>
            <a:chExt cx="5078502" cy="4862686"/>
          </a:xfrm>
        </p:grpSpPr>
        <p:sp>
          <p:nvSpPr>
            <p:cNvPr id="264" name="Google Shape;264;p23"/>
            <p:cNvSpPr/>
            <p:nvPr/>
          </p:nvSpPr>
          <p:spPr>
            <a:xfrm>
              <a:off x="4486216" y="146225"/>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7606916" y="346434"/>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flipH="1">
              <a:off x="8505126" y="2911432"/>
              <a:ext cx="304330" cy="364198"/>
            </a:xfrm>
            <a:custGeom>
              <a:avLst/>
              <a:gdLst/>
              <a:ahLst/>
              <a:cxnLst/>
              <a:rect l="l" t="t" r="r" b="b"/>
              <a:pathLst>
                <a:path w="9272" h="11096" extrusionOk="0">
                  <a:moveTo>
                    <a:pt x="9150" y="11095"/>
                  </a:moveTo>
                  <a:cubicBezTo>
                    <a:pt x="9150" y="11095"/>
                    <a:pt x="1" y="6870"/>
                    <a:pt x="2189" y="1"/>
                  </a:cubicBezTo>
                  <a:cubicBezTo>
                    <a:pt x="2189" y="1"/>
                    <a:pt x="9271" y="1217"/>
                    <a:pt x="9150" y="11095"/>
                  </a:cubicBezTo>
                  <a:close/>
                </a:path>
              </a:pathLst>
            </a:custGeom>
            <a:solidFill>
              <a:srgbClr val="FFB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rot="-4341185" flipH="1">
              <a:off x="3798448" y="4626609"/>
              <a:ext cx="304326" cy="364193"/>
            </a:xfrm>
            <a:custGeom>
              <a:avLst/>
              <a:gdLst/>
              <a:ahLst/>
              <a:cxnLst/>
              <a:rect l="l" t="t" r="r" b="b"/>
              <a:pathLst>
                <a:path w="9272" h="11096" extrusionOk="0">
                  <a:moveTo>
                    <a:pt x="9150" y="11095"/>
                  </a:moveTo>
                  <a:cubicBezTo>
                    <a:pt x="9150" y="11095"/>
                    <a:pt x="1" y="6870"/>
                    <a:pt x="2189" y="1"/>
                  </a:cubicBezTo>
                  <a:cubicBezTo>
                    <a:pt x="2189" y="1"/>
                    <a:pt x="9271" y="1217"/>
                    <a:pt x="9150" y="11095"/>
                  </a:cubicBezTo>
                  <a:close/>
                </a:path>
              </a:pathLst>
            </a:custGeom>
            <a:solidFill>
              <a:srgbClr val="FFB5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8"/>
        <p:cNvGrpSpPr/>
        <p:nvPr/>
      </p:nvGrpSpPr>
      <p:grpSpPr>
        <a:xfrm>
          <a:off x="0" y="0"/>
          <a:ext cx="0" cy="0"/>
          <a:chOff x="0" y="0"/>
          <a:chExt cx="0" cy="0"/>
        </a:xfrm>
      </p:grpSpPr>
      <p:grpSp>
        <p:nvGrpSpPr>
          <p:cNvPr id="269" name="Google Shape;269;p24"/>
          <p:cNvGrpSpPr/>
          <p:nvPr/>
        </p:nvGrpSpPr>
        <p:grpSpPr>
          <a:xfrm>
            <a:off x="-333101" y="-1598909"/>
            <a:ext cx="10758247" cy="7556559"/>
            <a:chOff x="-333101" y="-1598909"/>
            <a:chExt cx="10758247" cy="7556559"/>
          </a:xfrm>
        </p:grpSpPr>
        <p:grpSp>
          <p:nvGrpSpPr>
            <p:cNvPr id="270" name="Google Shape;270;p24"/>
            <p:cNvGrpSpPr/>
            <p:nvPr/>
          </p:nvGrpSpPr>
          <p:grpSpPr>
            <a:xfrm>
              <a:off x="6459372" y="-1598909"/>
              <a:ext cx="3965774" cy="2953144"/>
              <a:chOff x="5569572" y="-1589384"/>
              <a:chExt cx="3965774" cy="2953144"/>
            </a:xfrm>
          </p:grpSpPr>
          <p:sp>
            <p:nvSpPr>
              <p:cNvPr id="271" name="Google Shape;271;p24"/>
              <p:cNvSpPr/>
              <p:nvPr/>
            </p:nvSpPr>
            <p:spPr>
              <a:xfrm rot="10800000">
                <a:off x="5569572" y="53"/>
                <a:ext cx="3736353" cy="913572"/>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4"/>
              <p:cNvSpPr/>
              <p:nvPr/>
            </p:nvSpPr>
            <p:spPr>
              <a:xfrm>
                <a:off x="6544549" y="-1179074"/>
                <a:ext cx="2751518" cy="242868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4"/>
              <p:cNvSpPr/>
              <p:nvPr/>
            </p:nvSpPr>
            <p:spPr>
              <a:xfrm rot="10800000">
                <a:off x="6563216" y="-1393551"/>
                <a:ext cx="2511054" cy="1895734"/>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4"/>
              <p:cNvSpPr/>
              <p:nvPr/>
            </p:nvSpPr>
            <p:spPr>
              <a:xfrm rot="-2210302">
                <a:off x="7017974" y="-1175339"/>
                <a:ext cx="2088865" cy="2125055"/>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24"/>
            <p:cNvGrpSpPr/>
            <p:nvPr/>
          </p:nvGrpSpPr>
          <p:grpSpPr>
            <a:xfrm>
              <a:off x="-333101" y="4491428"/>
              <a:ext cx="2393443" cy="1466222"/>
              <a:chOff x="542658" y="3725281"/>
              <a:chExt cx="2124672" cy="1370942"/>
            </a:xfrm>
          </p:grpSpPr>
          <p:sp>
            <p:nvSpPr>
              <p:cNvPr id="276" name="Google Shape;276;p24"/>
              <p:cNvSpPr/>
              <p:nvPr/>
            </p:nvSpPr>
            <p:spPr>
              <a:xfrm>
                <a:off x="713043" y="3725281"/>
                <a:ext cx="1954288" cy="971150"/>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4"/>
              <p:cNvSpPr/>
              <p:nvPr/>
            </p:nvSpPr>
            <p:spPr>
              <a:xfrm flipH="1">
                <a:off x="542658" y="3859606"/>
                <a:ext cx="1697177" cy="123661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8" name="Google Shape;278;p24"/>
          <p:cNvGrpSpPr/>
          <p:nvPr/>
        </p:nvGrpSpPr>
        <p:grpSpPr>
          <a:xfrm>
            <a:off x="8624929" y="3015043"/>
            <a:ext cx="473924" cy="1698424"/>
            <a:chOff x="8624929" y="3015043"/>
            <a:chExt cx="473924" cy="1698424"/>
          </a:xfrm>
        </p:grpSpPr>
        <p:sp>
          <p:nvSpPr>
            <p:cNvPr id="279" name="Google Shape;279;p24"/>
            <p:cNvSpPr/>
            <p:nvPr/>
          </p:nvSpPr>
          <p:spPr>
            <a:xfrm rot="10800000" flipH="1">
              <a:off x="8624929" y="3015043"/>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rot="10800000" flipH="1">
              <a:off x="8624931" y="4406150"/>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p:nvPr/>
        </p:nvSpPr>
        <p:spPr>
          <a:xfrm rot="10800000" flipH="1">
            <a:off x="-2731210" y="3860176"/>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4"/>
          <p:cNvGrpSpPr/>
          <p:nvPr/>
        </p:nvGrpSpPr>
        <p:grpSpPr>
          <a:xfrm>
            <a:off x="8373694" y="3731516"/>
            <a:ext cx="524234" cy="1184303"/>
            <a:chOff x="8373694" y="3731516"/>
            <a:chExt cx="524234" cy="1184303"/>
          </a:xfrm>
        </p:grpSpPr>
        <p:sp>
          <p:nvSpPr>
            <p:cNvPr id="24" name="Google Shape;24;p4"/>
            <p:cNvSpPr/>
            <p:nvPr/>
          </p:nvSpPr>
          <p:spPr>
            <a:xfrm>
              <a:off x="8424004" y="3731516"/>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8373694" y="4608502"/>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7" name="Google Shape;27;p4"/>
          <p:cNvSpPr txBox="1">
            <a:spLocks noGrp="1"/>
          </p:cNvSpPr>
          <p:nvPr>
            <p:ph type="body" idx="1"/>
          </p:nvPr>
        </p:nvSpPr>
        <p:spPr>
          <a:xfrm>
            <a:off x="720000" y="1152475"/>
            <a:ext cx="7704000" cy="354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309374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715100" y="2076152"/>
            <a:ext cx="4360200" cy="8688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6" name="Google Shape;16;p3"/>
          <p:cNvSpPr txBox="1">
            <a:spLocks noGrp="1"/>
          </p:cNvSpPr>
          <p:nvPr>
            <p:ph type="title" idx="2" hasCustomPrompt="1"/>
          </p:nvPr>
        </p:nvSpPr>
        <p:spPr>
          <a:xfrm>
            <a:off x="715100" y="1019320"/>
            <a:ext cx="1089900" cy="1027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7" name="Google Shape;17;p3"/>
          <p:cNvGrpSpPr/>
          <p:nvPr/>
        </p:nvGrpSpPr>
        <p:grpSpPr>
          <a:xfrm>
            <a:off x="3267016" y="136988"/>
            <a:ext cx="5161878" cy="690428"/>
            <a:chOff x="3267016" y="136988"/>
            <a:chExt cx="5161878" cy="690428"/>
          </a:xfrm>
        </p:grpSpPr>
        <p:sp>
          <p:nvSpPr>
            <p:cNvPr id="18" name="Google Shape;18;p3"/>
            <p:cNvSpPr/>
            <p:nvPr/>
          </p:nvSpPr>
          <p:spPr>
            <a:xfrm rot="10800000" flipH="1">
              <a:off x="7328441" y="336556"/>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8074706" y="136988"/>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3267016" y="319425"/>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grpSp>
        <p:nvGrpSpPr>
          <p:cNvPr id="38" name="Google Shape;38;p6"/>
          <p:cNvGrpSpPr/>
          <p:nvPr/>
        </p:nvGrpSpPr>
        <p:grpSpPr>
          <a:xfrm>
            <a:off x="-2731210" y="-1125596"/>
            <a:ext cx="13062605" cy="7837726"/>
            <a:chOff x="-2731210" y="-1125596"/>
            <a:chExt cx="13062605" cy="7837726"/>
          </a:xfrm>
        </p:grpSpPr>
        <p:sp>
          <p:nvSpPr>
            <p:cNvPr id="39" name="Google Shape;39;p6"/>
            <p:cNvSpPr/>
            <p:nvPr/>
          </p:nvSpPr>
          <p:spPr>
            <a:xfrm rot="10800000">
              <a:off x="6475357" y="-9486"/>
              <a:ext cx="3668769" cy="1162913"/>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10800000">
              <a:off x="7136006" y="-1125596"/>
              <a:ext cx="3195389" cy="2328262"/>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rot="-2210320">
              <a:off x="8002354" y="-709004"/>
              <a:ext cx="1650738" cy="1679337"/>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rot="10800000" flipH="1">
              <a:off x="-2731210" y="3860176"/>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6"/>
          <p:cNvGrpSpPr/>
          <p:nvPr/>
        </p:nvGrpSpPr>
        <p:grpSpPr>
          <a:xfrm>
            <a:off x="8373694" y="3731516"/>
            <a:ext cx="524234" cy="1184303"/>
            <a:chOff x="8373694" y="3731516"/>
            <a:chExt cx="524234" cy="1184303"/>
          </a:xfrm>
        </p:grpSpPr>
        <p:sp>
          <p:nvSpPr>
            <p:cNvPr id="44" name="Google Shape;44;p6"/>
            <p:cNvSpPr/>
            <p:nvPr/>
          </p:nvSpPr>
          <p:spPr>
            <a:xfrm>
              <a:off x="8424004" y="3731516"/>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373694" y="4608502"/>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9" name="Google Shape;49;p7"/>
          <p:cNvSpPr txBox="1">
            <a:spLocks noGrp="1"/>
          </p:cNvSpPr>
          <p:nvPr>
            <p:ph type="body" idx="1"/>
          </p:nvPr>
        </p:nvSpPr>
        <p:spPr>
          <a:xfrm>
            <a:off x="720000" y="1547575"/>
            <a:ext cx="3852000" cy="24480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Open Sans Light"/>
              <a:buChar char="●"/>
              <a:defRPr/>
            </a:lvl1pPr>
            <a:lvl2pPr marL="914400" lvl="1" indent="-304800" rtl="0">
              <a:lnSpc>
                <a:spcPct val="100000"/>
              </a:lnSpc>
              <a:spcBef>
                <a:spcPts val="0"/>
              </a:spcBef>
              <a:spcAft>
                <a:spcPts val="0"/>
              </a:spcAft>
              <a:buClr>
                <a:srgbClr val="E76A28"/>
              </a:buClr>
              <a:buSzPts val="1200"/>
              <a:buFont typeface="Open Sans Light"/>
              <a:buChar char="○"/>
              <a:defRPr/>
            </a:lvl2pPr>
            <a:lvl3pPr marL="1371600" lvl="2" indent="-304800" rtl="0">
              <a:lnSpc>
                <a:spcPct val="100000"/>
              </a:lnSpc>
              <a:spcBef>
                <a:spcPts val="0"/>
              </a:spcBef>
              <a:spcAft>
                <a:spcPts val="0"/>
              </a:spcAft>
              <a:buClr>
                <a:srgbClr val="E76A28"/>
              </a:buClr>
              <a:buSzPts val="1200"/>
              <a:buFont typeface="Open Sans Light"/>
              <a:buChar char="■"/>
              <a:defRPr/>
            </a:lvl3pPr>
            <a:lvl4pPr marL="1828800" lvl="3" indent="-304800" rtl="0">
              <a:lnSpc>
                <a:spcPct val="100000"/>
              </a:lnSpc>
              <a:spcBef>
                <a:spcPts val="0"/>
              </a:spcBef>
              <a:spcAft>
                <a:spcPts val="0"/>
              </a:spcAft>
              <a:buClr>
                <a:srgbClr val="E76A28"/>
              </a:buClr>
              <a:buSzPts val="1200"/>
              <a:buFont typeface="Open Sans Light"/>
              <a:buChar char="●"/>
              <a:defRPr/>
            </a:lvl4pPr>
            <a:lvl5pPr marL="2286000" lvl="4" indent="-304800" rtl="0">
              <a:lnSpc>
                <a:spcPct val="100000"/>
              </a:lnSpc>
              <a:spcBef>
                <a:spcPts val="0"/>
              </a:spcBef>
              <a:spcAft>
                <a:spcPts val="0"/>
              </a:spcAft>
              <a:buClr>
                <a:srgbClr val="E76A28"/>
              </a:buClr>
              <a:buSzPts val="1200"/>
              <a:buFont typeface="Open Sans Light"/>
              <a:buChar char="○"/>
              <a:defRPr/>
            </a:lvl5pPr>
            <a:lvl6pPr marL="2743200" lvl="5" indent="-304800" rtl="0">
              <a:lnSpc>
                <a:spcPct val="100000"/>
              </a:lnSpc>
              <a:spcBef>
                <a:spcPts val="0"/>
              </a:spcBef>
              <a:spcAft>
                <a:spcPts val="0"/>
              </a:spcAft>
              <a:buClr>
                <a:srgbClr val="999999"/>
              </a:buClr>
              <a:buSzPts val="1200"/>
              <a:buFont typeface="Open Sans Light"/>
              <a:buChar char="■"/>
              <a:defRPr/>
            </a:lvl6pPr>
            <a:lvl7pPr marL="3200400" lvl="6" indent="-304800" rtl="0">
              <a:lnSpc>
                <a:spcPct val="100000"/>
              </a:lnSpc>
              <a:spcBef>
                <a:spcPts val="0"/>
              </a:spcBef>
              <a:spcAft>
                <a:spcPts val="0"/>
              </a:spcAft>
              <a:buClr>
                <a:srgbClr val="999999"/>
              </a:buClr>
              <a:buSzPts val="1200"/>
              <a:buFont typeface="Open Sans Light"/>
              <a:buChar char="●"/>
              <a:defRPr/>
            </a:lvl7pPr>
            <a:lvl8pPr marL="3657600" lvl="7" indent="-304800" rtl="0">
              <a:lnSpc>
                <a:spcPct val="100000"/>
              </a:lnSpc>
              <a:spcBef>
                <a:spcPts val="0"/>
              </a:spcBef>
              <a:spcAft>
                <a:spcPts val="0"/>
              </a:spcAft>
              <a:buClr>
                <a:srgbClr val="999999"/>
              </a:buClr>
              <a:buSzPts val="1200"/>
              <a:buFont typeface="Open Sans Light"/>
              <a:buChar char="○"/>
              <a:defRPr/>
            </a:lvl8pPr>
            <a:lvl9pPr marL="4114800" lvl="8" indent="-304800" rtl="0">
              <a:lnSpc>
                <a:spcPct val="100000"/>
              </a:lnSpc>
              <a:spcBef>
                <a:spcPts val="0"/>
              </a:spcBef>
              <a:spcAft>
                <a:spcPts val="0"/>
              </a:spcAft>
              <a:buClr>
                <a:srgbClr val="999999"/>
              </a:buClr>
              <a:buSzPts val="1200"/>
              <a:buFont typeface="Open Sans Light"/>
              <a:buChar char="■"/>
              <a:defRPr/>
            </a:lvl9pPr>
          </a:lstStyle>
          <a:p>
            <a:endParaRPr/>
          </a:p>
        </p:txBody>
      </p:sp>
      <p:sp>
        <p:nvSpPr>
          <p:cNvPr id="50" name="Google Shape;50;p7"/>
          <p:cNvSpPr>
            <a:spLocks noGrp="1"/>
          </p:cNvSpPr>
          <p:nvPr>
            <p:ph type="pic" idx="2"/>
          </p:nvPr>
        </p:nvSpPr>
        <p:spPr>
          <a:xfrm>
            <a:off x="4944700" y="829500"/>
            <a:ext cx="3484200" cy="3484500"/>
          </a:xfrm>
          <a:prstGeom prst="ellipse">
            <a:avLst/>
          </a:prstGeom>
          <a:noFill/>
          <a:ln>
            <a:noFill/>
          </a:ln>
        </p:spPr>
      </p:sp>
      <p:grpSp>
        <p:nvGrpSpPr>
          <p:cNvPr id="51" name="Google Shape;51;p7"/>
          <p:cNvGrpSpPr/>
          <p:nvPr/>
        </p:nvGrpSpPr>
        <p:grpSpPr>
          <a:xfrm>
            <a:off x="5569572" y="-1589384"/>
            <a:ext cx="4498347" cy="2953144"/>
            <a:chOff x="5569572" y="-1589384"/>
            <a:chExt cx="4498347" cy="2953144"/>
          </a:xfrm>
        </p:grpSpPr>
        <p:sp>
          <p:nvSpPr>
            <p:cNvPr id="52" name="Google Shape;52;p7"/>
            <p:cNvSpPr/>
            <p:nvPr/>
          </p:nvSpPr>
          <p:spPr>
            <a:xfrm rot="10800000">
              <a:off x="5569572" y="53"/>
              <a:ext cx="3736353" cy="913572"/>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6544549" y="-1179074"/>
              <a:ext cx="2751518" cy="242868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rot="10800000">
              <a:off x="7556866" y="-1450701"/>
              <a:ext cx="2511054" cy="1895734"/>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rot="-2210302">
              <a:off x="7017974" y="-1175339"/>
              <a:ext cx="2088865" cy="2125055"/>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7"/>
          <p:cNvGrpSpPr/>
          <p:nvPr/>
        </p:nvGrpSpPr>
        <p:grpSpPr>
          <a:xfrm>
            <a:off x="7642766" y="4263275"/>
            <a:ext cx="1100453" cy="690428"/>
            <a:chOff x="7642766" y="4263275"/>
            <a:chExt cx="1100453" cy="690428"/>
          </a:xfrm>
        </p:grpSpPr>
        <p:sp>
          <p:nvSpPr>
            <p:cNvPr id="57" name="Google Shape;57;p7"/>
            <p:cNvSpPr/>
            <p:nvPr/>
          </p:nvSpPr>
          <p:spPr>
            <a:xfrm rot="10800000" flipH="1">
              <a:off x="7642766" y="4462843"/>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10800000" flipH="1">
              <a:off x="8389031" y="4263275"/>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sp>
        <p:nvSpPr>
          <p:cNvPr id="60" name="Google Shape;60;p8"/>
          <p:cNvSpPr txBox="1">
            <a:spLocks noGrp="1"/>
          </p:cNvSpPr>
          <p:nvPr>
            <p:ph type="title"/>
          </p:nvPr>
        </p:nvSpPr>
        <p:spPr>
          <a:xfrm>
            <a:off x="715100" y="1307100"/>
            <a:ext cx="63678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1" name="Google Shape;61;p8"/>
          <p:cNvGrpSpPr/>
          <p:nvPr/>
        </p:nvGrpSpPr>
        <p:grpSpPr>
          <a:xfrm>
            <a:off x="5645792" y="-1354163"/>
            <a:ext cx="4807791" cy="7476670"/>
            <a:chOff x="5645792" y="-1354163"/>
            <a:chExt cx="4807791" cy="7476670"/>
          </a:xfrm>
        </p:grpSpPr>
        <p:grpSp>
          <p:nvGrpSpPr>
            <p:cNvPr id="62" name="Google Shape;62;p8"/>
            <p:cNvGrpSpPr/>
            <p:nvPr/>
          </p:nvGrpSpPr>
          <p:grpSpPr>
            <a:xfrm>
              <a:off x="5645792" y="-1354163"/>
              <a:ext cx="4807791" cy="2661214"/>
              <a:chOff x="5645792" y="-1354163"/>
              <a:chExt cx="4807791" cy="2661214"/>
            </a:xfrm>
          </p:grpSpPr>
          <p:sp>
            <p:nvSpPr>
              <p:cNvPr id="63" name="Google Shape;63;p8"/>
              <p:cNvSpPr/>
              <p:nvPr/>
            </p:nvSpPr>
            <p:spPr>
              <a:xfrm rot="10800000">
                <a:off x="5645792" y="12"/>
                <a:ext cx="4123462" cy="1307039"/>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0800000" flipH="1">
                <a:off x="7258194" y="-1175796"/>
                <a:ext cx="3195389" cy="2328262"/>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2210138">
                <a:off x="7404673" y="-989597"/>
                <a:ext cx="1839285" cy="18711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8"/>
            <p:cNvGrpSpPr/>
            <p:nvPr/>
          </p:nvGrpSpPr>
          <p:grpSpPr>
            <a:xfrm>
              <a:off x="6891283" y="3845842"/>
              <a:ext cx="2877961" cy="2276666"/>
              <a:chOff x="6891283" y="3845842"/>
              <a:chExt cx="2877961" cy="2276666"/>
            </a:xfrm>
          </p:grpSpPr>
          <p:sp>
            <p:nvSpPr>
              <p:cNvPr id="67" name="Google Shape;67;p8"/>
              <p:cNvSpPr/>
              <p:nvPr/>
            </p:nvSpPr>
            <p:spPr>
              <a:xfrm flipH="1">
                <a:off x="6891283" y="3845842"/>
                <a:ext cx="2262253" cy="1297651"/>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7258191" y="4226774"/>
                <a:ext cx="2511054" cy="1895734"/>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69;p8"/>
          <p:cNvGrpSpPr/>
          <p:nvPr/>
        </p:nvGrpSpPr>
        <p:grpSpPr>
          <a:xfrm>
            <a:off x="5108316" y="76300"/>
            <a:ext cx="3943262" cy="2668289"/>
            <a:chOff x="5108316" y="76300"/>
            <a:chExt cx="3943262" cy="2668289"/>
          </a:xfrm>
        </p:grpSpPr>
        <p:sp>
          <p:nvSpPr>
            <p:cNvPr id="70" name="Google Shape;70;p8"/>
            <p:cNvSpPr/>
            <p:nvPr/>
          </p:nvSpPr>
          <p:spPr>
            <a:xfrm>
              <a:off x="5108316" y="76300"/>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8577654" y="2253728"/>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733636" y="1293100"/>
            <a:ext cx="46611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733686" y="2168600"/>
            <a:ext cx="4661100" cy="168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75" name="Google Shape;75;p9"/>
          <p:cNvGrpSpPr/>
          <p:nvPr/>
        </p:nvGrpSpPr>
        <p:grpSpPr>
          <a:xfrm>
            <a:off x="-2731210" y="-1125596"/>
            <a:ext cx="13062605" cy="7837726"/>
            <a:chOff x="-2731210" y="-1125596"/>
            <a:chExt cx="13062605" cy="7837726"/>
          </a:xfrm>
        </p:grpSpPr>
        <p:sp>
          <p:nvSpPr>
            <p:cNvPr id="76" name="Google Shape;76;p9"/>
            <p:cNvSpPr/>
            <p:nvPr/>
          </p:nvSpPr>
          <p:spPr>
            <a:xfrm rot="10800000">
              <a:off x="6475357" y="-9486"/>
              <a:ext cx="3668769" cy="1162913"/>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p:nvPr/>
          </p:nvSpPr>
          <p:spPr>
            <a:xfrm rot="10800000">
              <a:off x="7136006" y="-1125596"/>
              <a:ext cx="3195389" cy="2328262"/>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9"/>
            <p:cNvSpPr/>
            <p:nvPr/>
          </p:nvSpPr>
          <p:spPr>
            <a:xfrm rot="-2210320">
              <a:off x="8002354" y="-709004"/>
              <a:ext cx="1650738" cy="1679337"/>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800000" flipH="1">
              <a:off x="-2731210" y="3860176"/>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9"/>
          <p:cNvGrpSpPr/>
          <p:nvPr/>
        </p:nvGrpSpPr>
        <p:grpSpPr>
          <a:xfrm>
            <a:off x="8373694" y="3731516"/>
            <a:ext cx="524234" cy="1184303"/>
            <a:chOff x="8373694" y="3731516"/>
            <a:chExt cx="524234" cy="1184303"/>
          </a:xfrm>
        </p:grpSpPr>
        <p:sp>
          <p:nvSpPr>
            <p:cNvPr id="81" name="Google Shape;81;p9"/>
            <p:cNvSpPr/>
            <p:nvPr/>
          </p:nvSpPr>
          <p:spPr>
            <a:xfrm>
              <a:off x="8424004" y="3731516"/>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8373694" y="4608502"/>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6"/>
        <p:cNvGrpSpPr/>
        <p:nvPr/>
      </p:nvGrpSpPr>
      <p:grpSpPr>
        <a:xfrm>
          <a:off x="0" y="0"/>
          <a:ext cx="0" cy="0"/>
          <a:chOff x="0" y="0"/>
          <a:chExt cx="0" cy="0"/>
        </a:xfrm>
      </p:grpSpPr>
      <p:sp>
        <p:nvSpPr>
          <p:cNvPr id="87" name="Google Shape;87;p11"/>
          <p:cNvSpPr txBox="1">
            <a:spLocks noGrp="1"/>
          </p:cNvSpPr>
          <p:nvPr>
            <p:ph type="title" hasCustomPrompt="1"/>
          </p:nvPr>
        </p:nvSpPr>
        <p:spPr>
          <a:xfrm>
            <a:off x="715100" y="1299675"/>
            <a:ext cx="4429200" cy="1511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8" name="Google Shape;88;p11"/>
          <p:cNvSpPr txBox="1">
            <a:spLocks noGrp="1"/>
          </p:cNvSpPr>
          <p:nvPr>
            <p:ph type="subTitle" idx="1"/>
          </p:nvPr>
        </p:nvSpPr>
        <p:spPr>
          <a:xfrm>
            <a:off x="715100" y="2810763"/>
            <a:ext cx="44292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9" name="Google Shape;89;p11"/>
          <p:cNvGrpSpPr/>
          <p:nvPr/>
        </p:nvGrpSpPr>
        <p:grpSpPr>
          <a:xfrm>
            <a:off x="3343216" y="75857"/>
            <a:ext cx="4271386" cy="4765252"/>
            <a:chOff x="3343216" y="75857"/>
            <a:chExt cx="4271386" cy="4765252"/>
          </a:xfrm>
        </p:grpSpPr>
        <p:grpSp>
          <p:nvGrpSpPr>
            <p:cNvPr id="90" name="Google Shape;90;p11"/>
            <p:cNvGrpSpPr/>
            <p:nvPr/>
          </p:nvGrpSpPr>
          <p:grpSpPr>
            <a:xfrm rot="10800000" flipH="1">
              <a:off x="5948475" y="75857"/>
              <a:ext cx="1666128" cy="525828"/>
              <a:chOff x="3129075" y="4105532"/>
              <a:chExt cx="1666128" cy="525828"/>
            </a:xfrm>
          </p:grpSpPr>
          <p:sp>
            <p:nvSpPr>
              <p:cNvPr id="91" name="Google Shape;91;p11"/>
              <p:cNvSpPr/>
              <p:nvPr/>
            </p:nvSpPr>
            <p:spPr>
              <a:xfrm>
                <a:off x="4345206" y="4105543"/>
                <a:ext cx="449996" cy="525816"/>
              </a:xfrm>
              <a:custGeom>
                <a:avLst/>
                <a:gdLst/>
                <a:ahLst/>
                <a:cxnLst/>
                <a:rect l="l" t="t" r="r" b="b"/>
                <a:pathLst>
                  <a:path w="13710" h="16020" extrusionOk="0">
                    <a:moveTo>
                      <a:pt x="1" y="16019"/>
                    </a:moveTo>
                    <a:cubicBezTo>
                      <a:pt x="1" y="16019"/>
                      <a:pt x="517" y="943"/>
                      <a:pt x="11247" y="31"/>
                    </a:cubicBezTo>
                    <a:cubicBezTo>
                      <a:pt x="11247" y="1"/>
                      <a:pt x="13709" y="10426"/>
                      <a:pt x="1" y="160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3129075" y="4105532"/>
                <a:ext cx="304330" cy="364198"/>
              </a:xfrm>
              <a:custGeom>
                <a:avLst/>
                <a:gdLst/>
                <a:ahLst/>
                <a:cxnLst/>
                <a:rect l="l" t="t" r="r" b="b"/>
                <a:pathLst>
                  <a:path w="9272" h="11096" extrusionOk="0">
                    <a:moveTo>
                      <a:pt x="9150" y="11095"/>
                    </a:moveTo>
                    <a:cubicBezTo>
                      <a:pt x="9150" y="11095"/>
                      <a:pt x="1" y="6870"/>
                      <a:pt x="2189" y="1"/>
                    </a:cubicBezTo>
                    <a:cubicBezTo>
                      <a:pt x="2189" y="1"/>
                      <a:pt x="9271" y="1217"/>
                      <a:pt x="9150" y="110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1"/>
            <p:cNvSpPr/>
            <p:nvPr/>
          </p:nvSpPr>
          <p:spPr>
            <a:xfrm rot="10800000" flipH="1">
              <a:off x="3343216" y="4523814"/>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3"/>
        <p:cNvGrpSpPr/>
        <p:nvPr/>
      </p:nvGrpSpPr>
      <p:grpSpPr>
        <a:xfrm>
          <a:off x="0" y="0"/>
          <a:ext cx="0" cy="0"/>
          <a:chOff x="0" y="0"/>
          <a:chExt cx="0" cy="0"/>
        </a:xfrm>
      </p:grpSpPr>
      <p:grpSp>
        <p:nvGrpSpPr>
          <p:cNvPr id="114" name="Google Shape;114;p14"/>
          <p:cNvGrpSpPr/>
          <p:nvPr/>
        </p:nvGrpSpPr>
        <p:grpSpPr>
          <a:xfrm>
            <a:off x="-333101" y="-1598909"/>
            <a:ext cx="10758247" cy="7556559"/>
            <a:chOff x="-333101" y="-1598909"/>
            <a:chExt cx="10758247" cy="7556559"/>
          </a:xfrm>
        </p:grpSpPr>
        <p:grpSp>
          <p:nvGrpSpPr>
            <p:cNvPr id="115" name="Google Shape;115;p14"/>
            <p:cNvGrpSpPr/>
            <p:nvPr/>
          </p:nvGrpSpPr>
          <p:grpSpPr>
            <a:xfrm>
              <a:off x="6459372" y="-1598909"/>
              <a:ext cx="3965774" cy="2953144"/>
              <a:chOff x="5569572" y="-1589384"/>
              <a:chExt cx="3965774" cy="2953144"/>
            </a:xfrm>
          </p:grpSpPr>
          <p:sp>
            <p:nvSpPr>
              <p:cNvPr id="116" name="Google Shape;116;p14"/>
              <p:cNvSpPr/>
              <p:nvPr/>
            </p:nvSpPr>
            <p:spPr>
              <a:xfrm rot="10800000">
                <a:off x="5569572" y="53"/>
                <a:ext cx="3736353" cy="913572"/>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6544549" y="-1179074"/>
                <a:ext cx="2751518" cy="242868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rot="10800000">
                <a:off x="6563216" y="-1393551"/>
                <a:ext cx="2511054" cy="1895734"/>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2210302">
                <a:off x="7017974" y="-1175339"/>
                <a:ext cx="2088865" cy="2125055"/>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14"/>
            <p:cNvGrpSpPr/>
            <p:nvPr/>
          </p:nvGrpSpPr>
          <p:grpSpPr>
            <a:xfrm>
              <a:off x="-333101" y="4491428"/>
              <a:ext cx="2393443" cy="1466222"/>
              <a:chOff x="542658" y="3725281"/>
              <a:chExt cx="2124672" cy="1370942"/>
            </a:xfrm>
          </p:grpSpPr>
          <p:sp>
            <p:nvSpPr>
              <p:cNvPr id="121" name="Google Shape;121;p14"/>
              <p:cNvSpPr/>
              <p:nvPr/>
            </p:nvSpPr>
            <p:spPr>
              <a:xfrm>
                <a:off x="713043" y="3725281"/>
                <a:ext cx="1954288" cy="971150"/>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flipH="1">
                <a:off x="542658" y="3859606"/>
                <a:ext cx="1697177" cy="123661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3" name="Google Shape;123;p14"/>
          <p:cNvSpPr>
            <a:spLocks noGrp="1"/>
          </p:cNvSpPr>
          <p:nvPr>
            <p:ph type="pic" idx="2"/>
          </p:nvPr>
        </p:nvSpPr>
        <p:spPr>
          <a:xfrm>
            <a:off x="713225" y="1750950"/>
            <a:ext cx="2393400" cy="2835600"/>
          </a:xfrm>
          <a:prstGeom prst="roundRect">
            <a:avLst>
              <a:gd name="adj" fmla="val 16667"/>
            </a:avLst>
          </a:prstGeom>
          <a:noFill/>
          <a:ln>
            <a:noFill/>
          </a:ln>
        </p:spPr>
      </p:sp>
      <p:sp>
        <p:nvSpPr>
          <p:cNvPr id="124" name="Google Shape;124;p14"/>
          <p:cNvSpPr>
            <a:spLocks noGrp="1"/>
          </p:cNvSpPr>
          <p:nvPr>
            <p:ph type="pic" idx="3"/>
          </p:nvPr>
        </p:nvSpPr>
        <p:spPr>
          <a:xfrm>
            <a:off x="3212275" y="1750850"/>
            <a:ext cx="2312700" cy="2835600"/>
          </a:xfrm>
          <a:prstGeom prst="roundRect">
            <a:avLst>
              <a:gd name="adj" fmla="val 16667"/>
            </a:avLst>
          </a:prstGeom>
          <a:noFill/>
          <a:ln>
            <a:noFill/>
          </a:ln>
        </p:spPr>
      </p:sp>
      <p:sp>
        <p:nvSpPr>
          <p:cNvPr id="125" name="Google Shape;125;p14"/>
          <p:cNvSpPr>
            <a:spLocks noGrp="1"/>
          </p:cNvSpPr>
          <p:nvPr>
            <p:ph type="pic" idx="4"/>
          </p:nvPr>
        </p:nvSpPr>
        <p:spPr>
          <a:xfrm>
            <a:off x="5630700" y="2451600"/>
            <a:ext cx="2801100" cy="2134800"/>
          </a:xfrm>
          <a:prstGeom prst="roundRect">
            <a:avLst>
              <a:gd name="adj" fmla="val 16667"/>
            </a:avLst>
          </a:prstGeom>
          <a:noFill/>
          <a:ln>
            <a:noFill/>
          </a:ln>
        </p:spPr>
      </p:sp>
      <p:sp>
        <p:nvSpPr>
          <p:cNvPr id="126" name="Google Shape;126;p14"/>
          <p:cNvSpPr>
            <a:spLocks noGrp="1"/>
          </p:cNvSpPr>
          <p:nvPr>
            <p:ph type="pic" idx="5"/>
          </p:nvPr>
        </p:nvSpPr>
        <p:spPr>
          <a:xfrm>
            <a:off x="5630625" y="543429"/>
            <a:ext cx="2801100" cy="1801200"/>
          </a:xfrm>
          <a:prstGeom prst="roundRect">
            <a:avLst>
              <a:gd name="adj" fmla="val 16667"/>
            </a:avLst>
          </a:prstGeom>
          <a:noFill/>
          <a:ln>
            <a:noFill/>
          </a:ln>
        </p:spPr>
      </p:sp>
      <p:grpSp>
        <p:nvGrpSpPr>
          <p:cNvPr id="127" name="Google Shape;127;p14"/>
          <p:cNvGrpSpPr/>
          <p:nvPr/>
        </p:nvGrpSpPr>
        <p:grpSpPr>
          <a:xfrm>
            <a:off x="8624929" y="3015043"/>
            <a:ext cx="473924" cy="1698424"/>
            <a:chOff x="8624929" y="3015043"/>
            <a:chExt cx="473924" cy="1698424"/>
          </a:xfrm>
        </p:grpSpPr>
        <p:sp>
          <p:nvSpPr>
            <p:cNvPr id="128" name="Google Shape;128;p14"/>
            <p:cNvSpPr/>
            <p:nvPr/>
          </p:nvSpPr>
          <p:spPr>
            <a:xfrm rot="10800000" flipH="1">
              <a:off x="8624929" y="3015043"/>
              <a:ext cx="473924" cy="490860"/>
            </a:xfrm>
            <a:custGeom>
              <a:avLst/>
              <a:gdLst/>
              <a:ahLst/>
              <a:cxnLst/>
              <a:rect l="l" t="t" r="r" b="b"/>
              <a:pathLst>
                <a:path w="14439" h="14955" extrusionOk="0">
                  <a:moveTo>
                    <a:pt x="14438" y="14955"/>
                  </a:moveTo>
                  <a:cubicBezTo>
                    <a:pt x="14438" y="14955"/>
                    <a:pt x="0" y="10608"/>
                    <a:pt x="1794" y="0"/>
                  </a:cubicBezTo>
                  <a:cubicBezTo>
                    <a:pt x="1794" y="0"/>
                    <a:pt x="12523" y="274"/>
                    <a:pt x="14438" y="14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4"/>
            <p:cNvSpPr/>
            <p:nvPr/>
          </p:nvSpPr>
          <p:spPr>
            <a:xfrm rot="10800000" flipH="1">
              <a:off x="8624931" y="4406150"/>
              <a:ext cx="354188" cy="307317"/>
            </a:xfrm>
            <a:custGeom>
              <a:avLst/>
              <a:gdLst/>
              <a:ahLst/>
              <a:cxnLst/>
              <a:rect l="l" t="t" r="r" b="b"/>
              <a:pathLst>
                <a:path w="10791" h="9363" extrusionOk="0">
                  <a:moveTo>
                    <a:pt x="0" y="9362"/>
                  </a:moveTo>
                  <a:cubicBezTo>
                    <a:pt x="0" y="9362"/>
                    <a:pt x="3830" y="0"/>
                    <a:pt x="10730" y="1915"/>
                  </a:cubicBezTo>
                  <a:cubicBezTo>
                    <a:pt x="10791" y="1915"/>
                    <a:pt x="9909" y="9058"/>
                    <a:pt x="0" y="9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4"/>
          <p:cNvSpPr txBox="1">
            <a:spLocks noGrp="1"/>
          </p:cNvSpPr>
          <p:nvPr>
            <p:ph type="subTitle" idx="1"/>
          </p:nvPr>
        </p:nvSpPr>
        <p:spPr>
          <a:xfrm>
            <a:off x="3233900" y="535000"/>
            <a:ext cx="2312700" cy="110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Font typeface="Raleway"/>
              <a:buNone/>
              <a:defRPr sz="1600">
                <a:latin typeface="Raleway"/>
                <a:ea typeface="Raleway"/>
                <a:cs typeface="Raleway"/>
                <a:sym typeface="Raleway"/>
              </a:defRPr>
            </a:lvl2pPr>
            <a:lvl3pPr lvl="2" rtl="0">
              <a:lnSpc>
                <a:spcPct val="100000"/>
              </a:lnSpc>
              <a:spcBef>
                <a:spcPts val="0"/>
              </a:spcBef>
              <a:spcAft>
                <a:spcPts val="0"/>
              </a:spcAft>
              <a:buSzPts val="1600"/>
              <a:buFont typeface="Raleway"/>
              <a:buNone/>
              <a:defRPr sz="1600">
                <a:latin typeface="Raleway"/>
                <a:ea typeface="Raleway"/>
                <a:cs typeface="Raleway"/>
                <a:sym typeface="Raleway"/>
              </a:defRPr>
            </a:lvl3pPr>
            <a:lvl4pPr lvl="3" rtl="0">
              <a:lnSpc>
                <a:spcPct val="100000"/>
              </a:lnSpc>
              <a:spcBef>
                <a:spcPts val="0"/>
              </a:spcBef>
              <a:spcAft>
                <a:spcPts val="0"/>
              </a:spcAft>
              <a:buSzPts val="1600"/>
              <a:buFont typeface="Raleway"/>
              <a:buNone/>
              <a:defRPr sz="1600">
                <a:latin typeface="Raleway"/>
                <a:ea typeface="Raleway"/>
                <a:cs typeface="Raleway"/>
                <a:sym typeface="Raleway"/>
              </a:defRPr>
            </a:lvl4pPr>
            <a:lvl5pPr lvl="4" rtl="0">
              <a:lnSpc>
                <a:spcPct val="100000"/>
              </a:lnSpc>
              <a:spcBef>
                <a:spcPts val="0"/>
              </a:spcBef>
              <a:spcAft>
                <a:spcPts val="0"/>
              </a:spcAft>
              <a:buSzPts val="1600"/>
              <a:buFont typeface="Raleway"/>
              <a:buNone/>
              <a:defRPr sz="1600">
                <a:latin typeface="Raleway"/>
                <a:ea typeface="Raleway"/>
                <a:cs typeface="Raleway"/>
                <a:sym typeface="Raleway"/>
              </a:defRPr>
            </a:lvl5pPr>
            <a:lvl6pPr lvl="5" rtl="0">
              <a:lnSpc>
                <a:spcPct val="100000"/>
              </a:lnSpc>
              <a:spcBef>
                <a:spcPts val="0"/>
              </a:spcBef>
              <a:spcAft>
                <a:spcPts val="0"/>
              </a:spcAft>
              <a:buSzPts val="1600"/>
              <a:buFont typeface="Raleway"/>
              <a:buNone/>
              <a:defRPr sz="1600">
                <a:latin typeface="Raleway"/>
                <a:ea typeface="Raleway"/>
                <a:cs typeface="Raleway"/>
                <a:sym typeface="Raleway"/>
              </a:defRPr>
            </a:lvl6pPr>
            <a:lvl7pPr lvl="6" rtl="0">
              <a:lnSpc>
                <a:spcPct val="100000"/>
              </a:lnSpc>
              <a:spcBef>
                <a:spcPts val="0"/>
              </a:spcBef>
              <a:spcAft>
                <a:spcPts val="0"/>
              </a:spcAft>
              <a:buSzPts val="1600"/>
              <a:buFont typeface="Raleway"/>
              <a:buNone/>
              <a:defRPr sz="1600">
                <a:latin typeface="Raleway"/>
                <a:ea typeface="Raleway"/>
                <a:cs typeface="Raleway"/>
                <a:sym typeface="Raleway"/>
              </a:defRPr>
            </a:lvl7pPr>
            <a:lvl8pPr lvl="7" rtl="0">
              <a:lnSpc>
                <a:spcPct val="100000"/>
              </a:lnSpc>
              <a:spcBef>
                <a:spcPts val="0"/>
              </a:spcBef>
              <a:spcAft>
                <a:spcPts val="0"/>
              </a:spcAft>
              <a:buSzPts val="1600"/>
              <a:buFont typeface="Raleway"/>
              <a:buNone/>
              <a:defRPr sz="1600">
                <a:latin typeface="Raleway"/>
                <a:ea typeface="Raleway"/>
                <a:cs typeface="Raleway"/>
                <a:sym typeface="Raleway"/>
              </a:defRPr>
            </a:lvl8pPr>
            <a:lvl9pPr lvl="8" rtl="0">
              <a:lnSpc>
                <a:spcPct val="100000"/>
              </a:lnSpc>
              <a:spcBef>
                <a:spcPts val="0"/>
              </a:spcBef>
              <a:spcAft>
                <a:spcPts val="0"/>
              </a:spcAft>
              <a:buSzPts val="1600"/>
              <a:buFont typeface="Raleway"/>
              <a:buNone/>
              <a:defRPr sz="1600">
                <a:latin typeface="Raleway"/>
                <a:ea typeface="Raleway"/>
                <a:cs typeface="Raleway"/>
                <a:sym typeface="Raleway"/>
              </a:defRPr>
            </a:lvl9pPr>
          </a:lstStyle>
          <a:p>
            <a:endParaRPr/>
          </a:p>
        </p:txBody>
      </p:sp>
      <p:sp>
        <p:nvSpPr>
          <p:cNvPr id="131" name="Google Shape;131;p14"/>
          <p:cNvSpPr txBox="1">
            <a:spLocks noGrp="1"/>
          </p:cNvSpPr>
          <p:nvPr>
            <p:ph type="title"/>
          </p:nvPr>
        </p:nvSpPr>
        <p:spPr>
          <a:xfrm>
            <a:off x="715100" y="445025"/>
            <a:ext cx="2518800" cy="1192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25"/>
        <p:cNvGrpSpPr/>
        <p:nvPr/>
      </p:nvGrpSpPr>
      <p:grpSpPr>
        <a:xfrm>
          <a:off x="0" y="0"/>
          <a:ext cx="0" cy="0"/>
          <a:chOff x="0" y="0"/>
          <a:chExt cx="0" cy="0"/>
        </a:xfrm>
      </p:grpSpPr>
      <p:grpSp>
        <p:nvGrpSpPr>
          <p:cNvPr id="226" name="Google Shape;226;p21"/>
          <p:cNvGrpSpPr/>
          <p:nvPr/>
        </p:nvGrpSpPr>
        <p:grpSpPr>
          <a:xfrm>
            <a:off x="6121084" y="-847005"/>
            <a:ext cx="5155248" cy="7442333"/>
            <a:chOff x="6121084" y="-847005"/>
            <a:chExt cx="5155248" cy="7442333"/>
          </a:xfrm>
        </p:grpSpPr>
        <p:sp>
          <p:nvSpPr>
            <p:cNvPr id="227" name="Google Shape;227;p21"/>
            <p:cNvSpPr/>
            <p:nvPr/>
          </p:nvSpPr>
          <p:spPr>
            <a:xfrm rot="10800000">
              <a:off x="7328536" y="3640361"/>
              <a:ext cx="1816339" cy="1508714"/>
            </a:xfrm>
            <a:custGeom>
              <a:avLst/>
              <a:gdLst/>
              <a:ahLst/>
              <a:cxnLst/>
              <a:rect l="l" t="t" r="r" b="b"/>
              <a:pathLst>
                <a:path w="15930" h="11908" extrusionOk="0">
                  <a:moveTo>
                    <a:pt x="1" y="1"/>
                  </a:moveTo>
                  <a:lnTo>
                    <a:pt x="1" y="11907"/>
                  </a:lnTo>
                  <a:cubicBezTo>
                    <a:pt x="1" y="11907"/>
                    <a:pt x="96" y="6508"/>
                    <a:pt x="4054" y="5447"/>
                  </a:cubicBezTo>
                  <a:cubicBezTo>
                    <a:pt x="8012" y="4386"/>
                    <a:pt x="14203" y="4323"/>
                    <a:pt x="159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rot="-2946542">
              <a:off x="7997563" y="3727613"/>
              <a:ext cx="2801199" cy="2041042"/>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1"/>
            <p:cNvGrpSpPr/>
            <p:nvPr/>
          </p:nvGrpSpPr>
          <p:grpSpPr>
            <a:xfrm flipH="1">
              <a:off x="6121084" y="4402354"/>
              <a:ext cx="5155248" cy="2192974"/>
              <a:chOff x="606600" y="3360875"/>
              <a:chExt cx="4375900" cy="1861450"/>
            </a:xfrm>
          </p:grpSpPr>
          <p:sp>
            <p:nvSpPr>
              <p:cNvPr id="230" name="Google Shape;230;p21"/>
              <p:cNvSpPr/>
              <p:nvPr/>
            </p:nvSpPr>
            <p:spPr>
              <a:xfrm>
                <a:off x="606600" y="3360875"/>
                <a:ext cx="4375900" cy="1827025"/>
              </a:xfrm>
              <a:custGeom>
                <a:avLst/>
                <a:gdLst/>
                <a:ahLst/>
                <a:cxnLst/>
                <a:rect l="l" t="t" r="r" b="b"/>
                <a:pathLst>
                  <a:path w="175036" h="73081" extrusionOk="0">
                    <a:moveTo>
                      <a:pt x="68547" y="0"/>
                    </a:moveTo>
                    <a:cubicBezTo>
                      <a:pt x="61862" y="0"/>
                      <a:pt x="54978" y="3106"/>
                      <a:pt x="49092" y="5701"/>
                    </a:cubicBezTo>
                    <a:cubicBezTo>
                      <a:pt x="41736" y="8983"/>
                      <a:pt x="34593" y="12601"/>
                      <a:pt x="26721" y="14485"/>
                    </a:cubicBezTo>
                    <a:cubicBezTo>
                      <a:pt x="21941" y="15642"/>
                      <a:pt x="17010" y="16199"/>
                      <a:pt x="12075" y="16199"/>
                    </a:cubicBezTo>
                    <a:cubicBezTo>
                      <a:pt x="8191" y="16199"/>
                      <a:pt x="4305" y="15854"/>
                      <a:pt x="489" y="15184"/>
                    </a:cubicBezTo>
                    <a:cubicBezTo>
                      <a:pt x="461" y="15177"/>
                      <a:pt x="435" y="15174"/>
                      <a:pt x="409" y="15174"/>
                    </a:cubicBezTo>
                    <a:cubicBezTo>
                      <a:pt x="104" y="15174"/>
                      <a:pt x="0" y="15645"/>
                      <a:pt x="337" y="15701"/>
                    </a:cubicBezTo>
                    <a:cubicBezTo>
                      <a:pt x="4181" y="16382"/>
                      <a:pt x="8054" y="16720"/>
                      <a:pt x="11915" y="16720"/>
                    </a:cubicBezTo>
                    <a:cubicBezTo>
                      <a:pt x="19258" y="16720"/>
                      <a:pt x="26557" y="15497"/>
                      <a:pt x="33529" y="13087"/>
                    </a:cubicBezTo>
                    <a:cubicBezTo>
                      <a:pt x="43925" y="9470"/>
                      <a:pt x="53317" y="3330"/>
                      <a:pt x="64229" y="1141"/>
                    </a:cubicBezTo>
                    <a:cubicBezTo>
                      <a:pt x="65725" y="839"/>
                      <a:pt x="67194" y="678"/>
                      <a:pt x="68623" y="678"/>
                    </a:cubicBezTo>
                    <a:cubicBezTo>
                      <a:pt x="72943" y="678"/>
                      <a:pt x="76890" y="2153"/>
                      <a:pt x="80065" y="5670"/>
                    </a:cubicBezTo>
                    <a:cubicBezTo>
                      <a:pt x="83561" y="9561"/>
                      <a:pt x="85141" y="14667"/>
                      <a:pt x="86448" y="19622"/>
                    </a:cubicBezTo>
                    <a:cubicBezTo>
                      <a:pt x="87786" y="24759"/>
                      <a:pt x="88880" y="29926"/>
                      <a:pt x="91494" y="34577"/>
                    </a:cubicBezTo>
                    <a:cubicBezTo>
                      <a:pt x="93561" y="38224"/>
                      <a:pt x="96600" y="41172"/>
                      <a:pt x="100005" y="43543"/>
                    </a:cubicBezTo>
                    <a:cubicBezTo>
                      <a:pt x="110734" y="50990"/>
                      <a:pt x="125051" y="52571"/>
                      <a:pt x="137635" y="53999"/>
                    </a:cubicBezTo>
                    <a:cubicBezTo>
                      <a:pt x="145234" y="54881"/>
                      <a:pt x="153440" y="54455"/>
                      <a:pt x="160766" y="56856"/>
                    </a:cubicBezTo>
                    <a:cubicBezTo>
                      <a:pt x="168213" y="59288"/>
                      <a:pt x="171587" y="66188"/>
                      <a:pt x="174444" y="72936"/>
                    </a:cubicBezTo>
                    <a:cubicBezTo>
                      <a:pt x="174490" y="73038"/>
                      <a:pt x="174569" y="73081"/>
                      <a:pt x="174650" y="73081"/>
                    </a:cubicBezTo>
                    <a:cubicBezTo>
                      <a:pt x="174834" y="73081"/>
                      <a:pt x="175036" y="72864"/>
                      <a:pt x="174930" y="72632"/>
                    </a:cubicBezTo>
                    <a:cubicBezTo>
                      <a:pt x="173076" y="68255"/>
                      <a:pt x="171100" y="63847"/>
                      <a:pt x="167726" y="60382"/>
                    </a:cubicBezTo>
                    <a:cubicBezTo>
                      <a:pt x="164292" y="56917"/>
                      <a:pt x="159520" y="55610"/>
                      <a:pt x="154839" y="54942"/>
                    </a:cubicBezTo>
                    <a:cubicBezTo>
                      <a:pt x="149367" y="54182"/>
                      <a:pt x="143805" y="54091"/>
                      <a:pt x="138334" y="53483"/>
                    </a:cubicBezTo>
                    <a:cubicBezTo>
                      <a:pt x="132467" y="52814"/>
                      <a:pt x="126601" y="51993"/>
                      <a:pt x="120795" y="50808"/>
                    </a:cubicBezTo>
                    <a:cubicBezTo>
                      <a:pt x="111646" y="48954"/>
                      <a:pt x="102102" y="45823"/>
                      <a:pt x="95476" y="38954"/>
                    </a:cubicBezTo>
                    <a:cubicBezTo>
                      <a:pt x="87938" y="31142"/>
                      <a:pt x="88424" y="19744"/>
                      <a:pt x="83865" y="10382"/>
                    </a:cubicBezTo>
                    <a:cubicBezTo>
                      <a:pt x="81159" y="4880"/>
                      <a:pt x="76630" y="655"/>
                      <a:pt x="70339" y="78"/>
                    </a:cubicBezTo>
                    <a:cubicBezTo>
                      <a:pt x="69744" y="25"/>
                      <a:pt x="69146" y="0"/>
                      <a:pt x="685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2129125" y="3363300"/>
                <a:ext cx="2707650" cy="1859025"/>
              </a:xfrm>
              <a:custGeom>
                <a:avLst/>
                <a:gdLst/>
                <a:ahLst/>
                <a:cxnLst/>
                <a:rect l="l" t="t" r="r" b="b"/>
                <a:pathLst>
                  <a:path w="108306" h="74361" extrusionOk="0">
                    <a:moveTo>
                      <a:pt x="7949" y="0"/>
                    </a:moveTo>
                    <a:cubicBezTo>
                      <a:pt x="5266" y="0"/>
                      <a:pt x="2599" y="444"/>
                      <a:pt x="106" y="1409"/>
                    </a:cubicBezTo>
                    <a:cubicBezTo>
                      <a:pt x="0" y="1409"/>
                      <a:pt x="33" y="1639"/>
                      <a:pt x="143" y="1639"/>
                    </a:cubicBezTo>
                    <a:cubicBezTo>
                      <a:pt x="159" y="1639"/>
                      <a:pt x="177" y="1634"/>
                      <a:pt x="197" y="1622"/>
                    </a:cubicBezTo>
                    <a:cubicBezTo>
                      <a:pt x="2653" y="679"/>
                      <a:pt x="5272" y="244"/>
                      <a:pt x="7912" y="244"/>
                    </a:cubicBezTo>
                    <a:cubicBezTo>
                      <a:pt x="13868" y="244"/>
                      <a:pt x="19935" y="2459"/>
                      <a:pt x="24483" y="6060"/>
                    </a:cubicBezTo>
                    <a:cubicBezTo>
                      <a:pt x="28222" y="9069"/>
                      <a:pt x="30107" y="13020"/>
                      <a:pt x="31201" y="17610"/>
                    </a:cubicBezTo>
                    <a:cubicBezTo>
                      <a:pt x="32386" y="22504"/>
                      <a:pt x="32873" y="27580"/>
                      <a:pt x="35578" y="31987"/>
                    </a:cubicBezTo>
                    <a:cubicBezTo>
                      <a:pt x="37797" y="35635"/>
                      <a:pt x="41414" y="38218"/>
                      <a:pt x="45396" y="39586"/>
                    </a:cubicBezTo>
                    <a:cubicBezTo>
                      <a:pt x="50654" y="41379"/>
                      <a:pt x="56429" y="40680"/>
                      <a:pt x="61870" y="41227"/>
                    </a:cubicBezTo>
                    <a:cubicBezTo>
                      <a:pt x="67372" y="41774"/>
                      <a:pt x="72721" y="43811"/>
                      <a:pt x="77402" y="46759"/>
                    </a:cubicBezTo>
                    <a:cubicBezTo>
                      <a:pt x="82387" y="49920"/>
                      <a:pt x="86035" y="54358"/>
                      <a:pt x="89500" y="59009"/>
                    </a:cubicBezTo>
                    <a:cubicBezTo>
                      <a:pt x="94363" y="65483"/>
                      <a:pt x="99682" y="72596"/>
                      <a:pt x="108072" y="74359"/>
                    </a:cubicBezTo>
                    <a:cubicBezTo>
                      <a:pt x="108081" y="74360"/>
                      <a:pt x="108090" y="74361"/>
                      <a:pt x="108099" y="74361"/>
                    </a:cubicBezTo>
                    <a:cubicBezTo>
                      <a:pt x="108260" y="74361"/>
                      <a:pt x="108305" y="74114"/>
                      <a:pt x="108132" y="74085"/>
                    </a:cubicBezTo>
                    <a:cubicBezTo>
                      <a:pt x="96916" y="71775"/>
                      <a:pt x="91688" y="60407"/>
                      <a:pt x="84697" y="52626"/>
                    </a:cubicBezTo>
                    <a:cubicBezTo>
                      <a:pt x="77919" y="45057"/>
                      <a:pt x="68405" y="41136"/>
                      <a:pt x="58405" y="40680"/>
                    </a:cubicBezTo>
                    <a:cubicBezTo>
                      <a:pt x="52478" y="40407"/>
                      <a:pt x="46551" y="40559"/>
                      <a:pt x="41353" y="37337"/>
                    </a:cubicBezTo>
                    <a:cubicBezTo>
                      <a:pt x="36459" y="34297"/>
                      <a:pt x="34058" y="29252"/>
                      <a:pt x="32781" y="23811"/>
                    </a:cubicBezTo>
                    <a:cubicBezTo>
                      <a:pt x="31718" y="19221"/>
                      <a:pt x="31262" y="14388"/>
                      <a:pt x="28739" y="10315"/>
                    </a:cubicBezTo>
                    <a:cubicBezTo>
                      <a:pt x="26794" y="7245"/>
                      <a:pt x="23784" y="4935"/>
                      <a:pt x="20623" y="3263"/>
                    </a:cubicBezTo>
                    <a:cubicBezTo>
                      <a:pt x="16823" y="1202"/>
                      <a:pt x="12364" y="0"/>
                      <a:pt x="7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1"/>
            <p:cNvGrpSpPr/>
            <p:nvPr/>
          </p:nvGrpSpPr>
          <p:grpSpPr>
            <a:xfrm>
              <a:off x="6563923" y="-847005"/>
              <a:ext cx="3390520" cy="1864732"/>
              <a:chOff x="6563923" y="-847005"/>
              <a:chExt cx="3390520" cy="1864732"/>
            </a:xfrm>
          </p:grpSpPr>
          <p:grpSp>
            <p:nvGrpSpPr>
              <p:cNvPr id="233" name="Google Shape;233;p21"/>
              <p:cNvGrpSpPr/>
              <p:nvPr/>
            </p:nvGrpSpPr>
            <p:grpSpPr>
              <a:xfrm rot="10800000">
                <a:off x="7115456" y="-814125"/>
                <a:ext cx="2838987" cy="1831852"/>
                <a:chOff x="542658" y="3725281"/>
                <a:chExt cx="2124672" cy="1370942"/>
              </a:xfrm>
            </p:grpSpPr>
            <p:sp>
              <p:nvSpPr>
                <p:cNvPr id="234" name="Google Shape;234;p21"/>
                <p:cNvSpPr/>
                <p:nvPr/>
              </p:nvSpPr>
              <p:spPr>
                <a:xfrm>
                  <a:off x="713043" y="3725281"/>
                  <a:ext cx="1954288" cy="971150"/>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flipH="1">
                  <a:off x="542658" y="3859606"/>
                  <a:ext cx="1697177" cy="123661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1"/>
              <p:cNvSpPr/>
              <p:nvPr/>
            </p:nvSpPr>
            <p:spPr>
              <a:xfrm flipH="1">
                <a:off x="6563923" y="-679214"/>
                <a:ext cx="2779462" cy="1214214"/>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flipH="1">
                <a:off x="6566237" y="-847005"/>
                <a:ext cx="2779462" cy="1214214"/>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8" name="Google Shape;238;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39" name="Google Shape;239;p21"/>
          <p:cNvGrpSpPr/>
          <p:nvPr/>
        </p:nvGrpSpPr>
        <p:grpSpPr>
          <a:xfrm>
            <a:off x="7334191" y="0"/>
            <a:ext cx="1810692" cy="5004629"/>
            <a:chOff x="7334191" y="0"/>
            <a:chExt cx="1810692" cy="5004629"/>
          </a:xfrm>
        </p:grpSpPr>
        <p:sp>
          <p:nvSpPr>
            <p:cNvPr id="240" name="Google Shape;240;p21"/>
            <p:cNvSpPr/>
            <p:nvPr/>
          </p:nvSpPr>
          <p:spPr>
            <a:xfrm rot="-5836887">
              <a:off x="8630585" y="4485219"/>
              <a:ext cx="449992" cy="525812"/>
            </a:xfrm>
            <a:custGeom>
              <a:avLst/>
              <a:gdLst/>
              <a:ahLst/>
              <a:cxnLst/>
              <a:rect l="l" t="t" r="r" b="b"/>
              <a:pathLst>
                <a:path w="13710" h="16020" extrusionOk="0">
                  <a:moveTo>
                    <a:pt x="1" y="16019"/>
                  </a:moveTo>
                  <a:cubicBezTo>
                    <a:pt x="1" y="16019"/>
                    <a:pt x="517" y="943"/>
                    <a:pt x="11247" y="31"/>
                  </a:cubicBezTo>
                  <a:cubicBezTo>
                    <a:pt x="11247" y="1"/>
                    <a:pt x="13709" y="10426"/>
                    <a:pt x="1" y="160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7334191" y="0"/>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60" r:id="rId8"/>
    <p:sldLayoutId id="2147483667" r:id="rId9"/>
    <p:sldLayoutId id="2147483669" r:id="rId10"/>
    <p:sldLayoutId id="2147483670" r:id="rId11"/>
    <p:sldLayoutId id="214748367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extjs.org/docs" TargetMode="External"/><Relationship Id="rId2" Type="http://schemas.openxmlformats.org/officeDocument/2006/relationships/hyperlink" Target="https://tailwindcss.com/doc" TargetMode="External"/><Relationship Id="rId1" Type="http://schemas.openxmlformats.org/officeDocument/2006/relationships/slideLayout" Target="../slideLayouts/slideLayout6.xml"/><Relationship Id="rId4" Type="http://schemas.openxmlformats.org/officeDocument/2006/relationships/hyperlink" Target="https://www.assemblyai.com/do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8"/>
          <p:cNvSpPr txBox="1">
            <a:spLocks noGrp="1"/>
          </p:cNvSpPr>
          <p:nvPr>
            <p:ph type="ctrTitle"/>
          </p:nvPr>
        </p:nvSpPr>
        <p:spPr>
          <a:xfrm>
            <a:off x="3556098" y="1091775"/>
            <a:ext cx="3463470" cy="1355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600" dirty="0">
                <a:latin typeface="Space Grotesk"/>
                <a:ea typeface="Space Grotesk"/>
                <a:cs typeface="Space Grotesk"/>
                <a:sym typeface="Space Grotesk"/>
              </a:rPr>
              <a:t>Preview </a:t>
            </a:r>
            <a:endParaRPr sz="6600" dirty="0">
              <a:latin typeface="Space Grotesk"/>
              <a:ea typeface="Space Grotesk"/>
              <a:cs typeface="Space Grotesk"/>
              <a:sym typeface="Space Grotesk"/>
            </a:endParaRPr>
          </a:p>
        </p:txBody>
      </p:sp>
      <p:sp>
        <p:nvSpPr>
          <p:cNvPr id="292" name="Google Shape;292;p28"/>
          <p:cNvSpPr txBox="1">
            <a:spLocks noGrp="1"/>
          </p:cNvSpPr>
          <p:nvPr>
            <p:ph type="subTitle" idx="1"/>
          </p:nvPr>
        </p:nvSpPr>
        <p:spPr>
          <a:xfrm>
            <a:off x="3491249" y="2355019"/>
            <a:ext cx="3095399" cy="11135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endParaRPr lang="en" dirty="0"/>
          </a:p>
          <a:p>
            <a:pPr marL="0" lvl="0" indent="0" algn="just" rtl="0">
              <a:spcBef>
                <a:spcPts val="0"/>
              </a:spcBef>
              <a:spcAft>
                <a:spcPts val="0"/>
              </a:spcAft>
              <a:buNone/>
            </a:pPr>
            <a:r>
              <a:rPr lang="en" b="1" dirty="0"/>
              <a:t>Presented by :Deepak chaudhary year/sem        :4</a:t>
            </a:r>
            <a:r>
              <a:rPr lang="en" b="1" baseline="30000" dirty="0"/>
              <a:t>rd</a:t>
            </a:r>
            <a:r>
              <a:rPr lang="en" b="1" dirty="0"/>
              <a:t>/8</a:t>
            </a:r>
            <a:r>
              <a:rPr lang="en" b="1" baseline="30000" dirty="0"/>
              <a:t>th</a:t>
            </a:r>
            <a:endParaRPr lang="en" b="1" dirty="0"/>
          </a:p>
          <a:p>
            <a:pPr marL="0" lvl="0" indent="0" algn="just" rtl="0">
              <a:spcBef>
                <a:spcPts val="0"/>
              </a:spcBef>
              <a:spcAft>
                <a:spcPts val="0"/>
              </a:spcAft>
              <a:buNone/>
            </a:pPr>
            <a:r>
              <a:rPr lang="en" b="1" dirty="0"/>
              <a:t>Roll no           </a:t>
            </a:r>
            <a:r>
              <a:rPr lang="en" b="1"/>
              <a:t>: 21EELCS013</a:t>
            </a:r>
            <a:endParaRPr lang="en" b="1" dirty="0"/>
          </a:p>
        </p:txBody>
      </p:sp>
      <p:grpSp>
        <p:nvGrpSpPr>
          <p:cNvPr id="293" name="Google Shape;293;p28"/>
          <p:cNvGrpSpPr/>
          <p:nvPr/>
        </p:nvGrpSpPr>
        <p:grpSpPr>
          <a:xfrm>
            <a:off x="5644361" y="-1017545"/>
            <a:ext cx="5380060" cy="6219732"/>
            <a:chOff x="5297388" y="-1215399"/>
            <a:chExt cx="5380060" cy="6219732"/>
          </a:xfrm>
        </p:grpSpPr>
        <p:sp>
          <p:nvSpPr>
            <p:cNvPr id="294" name="Google Shape;294;p28"/>
            <p:cNvSpPr/>
            <p:nvPr/>
          </p:nvSpPr>
          <p:spPr>
            <a:xfrm>
              <a:off x="5297388" y="-316405"/>
              <a:ext cx="4600433" cy="5320737"/>
            </a:xfrm>
            <a:custGeom>
              <a:avLst/>
              <a:gdLst/>
              <a:ahLst/>
              <a:cxnLst/>
              <a:rect l="l" t="t" r="r" b="b"/>
              <a:pathLst>
                <a:path w="128119" h="148179" extrusionOk="0">
                  <a:moveTo>
                    <a:pt x="213" y="0"/>
                  </a:moveTo>
                  <a:cubicBezTo>
                    <a:pt x="0" y="6930"/>
                    <a:pt x="2371" y="14195"/>
                    <a:pt x="6687" y="19636"/>
                  </a:cubicBezTo>
                  <a:cubicBezTo>
                    <a:pt x="9362" y="22675"/>
                    <a:pt x="12007" y="25715"/>
                    <a:pt x="15441" y="27599"/>
                  </a:cubicBezTo>
                  <a:cubicBezTo>
                    <a:pt x="23405" y="31794"/>
                    <a:pt x="31399" y="35198"/>
                    <a:pt x="40123" y="37873"/>
                  </a:cubicBezTo>
                  <a:cubicBezTo>
                    <a:pt x="50761" y="41277"/>
                    <a:pt x="56080" y="52311"/>
                    <a:pt x="52676" y="62554"/>
                  </a:cubicBezTo>
                  <a:cubicBezTo>
                    <a:pt x="48481" y="75472"/>
                    <a:pt x="38238" y="89546"/>
                    <a:pt x="45837" y="103224"/>
                  </a:cubicBezTo>
                  <a:cubicBezTo>
                    <a:pt x="49637" y="109667"/>
                    <a:pt x="56476" y="114227"/>
                    <a:pt x="63679" y="114987"/>
                  </a:cubicBezTo>
                  <a:cubicBezTo>
                    <a:pt x="64297" y="115018"/>
                    <a:pt x="64929" y="115033"/>
                    <a:pt x="65573" y="115033"/>
                  </a:cubicBezTo>
                  <a:cubicBezTo>
                    <a:pt x="72755" y="115033"/>
                    <a:pt x="81494" y="113231"/>
                    <a:pt x="89178" y="113231"/>
                  </a:cubicBezTo>
                  <a:cubicBezTo>
                    <a:pt x="97370" y="113231"/>
                    <a:pt x="104363" y="115278"/>
                    <a:pt x="106993" y="123741"/>
                  </a:cubicBezTo>
                  <a:cubicBezTo>
                    <a:pt x="109364" y="131066"/>
                    <a:pt x="110945" y="140337"/>
                    <a:pt x="114015" y="148179"/>
                  </a:cubicBezTo>
                  <a:lnTo>
                    <a:pt x="127206" y="148179"/>
                  </a:lnTo>
                  <a:cubicBezTo>
                    <a:pt x="127723" y="148179"/>
                    <a:pt x="128118" y="147753"/>
                    <a:pt x="128118" y="147267"/>
                  </a:cubicBezTo>
                  <a:lnTo>
                    <a:pt x="128118" y="70700"/>
                  </a:lnTo>
                  <a:cubicBezTo>
                    <a:pt x="109546" y="72646"/>
                    <a:pt x="106446" y="79333"/>
                    <a:pt x="94835" y="81521"/>
                  </a:cubicBezTo>
                  <a:cubicBezTo>
                    <a:pt x="93899" y="81673"/>
                    <a:pt x="92976" y="81746"/>
                    <a:pt x="92068" y="81746"/>
                  </a:cubicBezTo>
                  <a:cubicBezTo>
                    <a:pt x="81553" y="81746"/>
                    <a:pt x="73072" y="71981"/>
                    <a:pt x="71673" y="62524"/>
                  </a:cubicBezTo>
                  <a:cubicBezTo>
                    <a:pt x="69758" y="48481"/>
                    <a:pt x="80032" y="27964"/>
                    <a:pt x="62160" y="22250"/>
                  </a:cubicBezTo>
                  <a:cubicBezTo>
                    <a:pt x="56080" y="20730"/>
                    <a:pt x="50001" y="20365"/>
                    <a:pt x="44317" y="18086"/>
                  </a:cubicBezTo>
                  <a:cubicBezTo>
                    <a:pt x="39758" y="16171"/>
                    <a:pt x="42646" y="12462"/>
                    <a:pt x="38846" y="9423"/>
                  </a:cubicBezTo>
                  <a:cubicBezTo>
                    <a:pt x="35563" y="6870"/>
                    <a:pt x="36658" y="3192"/>
                    <a:pt x="37083" y="0"/>
                  </a:cubicBezTo>
                  <a:close/>
                </a:path>
              </a:pathLst>
            </a:custGeom>
            <a:solidFill>
              <a:schemeClr val="accen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6460113" y="-999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6077015" y="-12153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6872691" y="-240723"/>
              <a:ext cx="3589745" cy="3651936"/>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tx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7618100" y="1935988"/>
              <a:ext cx="3059338" cy="133647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78926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lt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214817" y="3632063"/>
            <a:ext cx="5857767" cy="3182009"/>
            <a:chOff x="-145730" y="3283182"/>
            <a:chExt cx="5857767" cy="3182009"/>
          </a:xfrm>
        </p:grpSpPr>
        <p:grpSp>
          <p:nvGrpSpPr>
            <p:cNvPr id="301" name="Google Shape;301;p28"/>
            <p:cNvGrpSpPr/>
            <p:nvPr/>
          </p:nvGrpSpPr>
          <p:grpSpPr>
            <a:xfrm>
              <a:off x="-145730" y="3939706"/>
              <a:ext cx="5857767" cy="2525485"/>
              <a:chOff x="606600" y="3340575"/>
              <a:chExt cx="4383900" cy="1890050"/>
            </a:xfrm>
          </p:grpSpPr>
          <p:sp>
            <p:nvSpPr>
              <p:cNvPr id="302" name="Google Shape;302;p28"/>
              <p:cNvSpPr/>
              <p:nvPr/>
            </p:nvSpPr>
            <p:spPr>
              <a:xfrm>
                <a:off x="713050" y="3340575"/>
                <a:ext cx="4277450" cy="1355850"/>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713050" y="3725275"/>
                <a:ext cx="1693050" cy="971150"/>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4"/>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998775" y="3488175"/>
                <a:ext cx="2391400" cy="1742450"/>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2140125" y="3733625"/>
                <a:ext cx="1879250" cy="1418750"/>
              </a:xfrm>
              <a:custGeom>
                <a:avLst/>
                <a:gdLst/>
                <a:ahLst/>
                <a:cxnLst/>
                <a:rect l="l" t="t" r="r" b="b"/>
                <a:pathLst>
                  <a:path w="75170" h="56750" extrusionOk="0">
                    <a:moveTo>
                      <a:pt x="27843" y="52433"/>
                    </a:moveTo>
                    <a:cubicBezTo>
                      <a:pt x="16049" y="44591"/>
                      <a:pt x="3678" y="35077"/>
                      <a:pt x="912" y="21247"/>
                    </a:cubicBezTo>
                    <a:cubicBezTo>
                      <a:pt x="0" y="16749"/>
                      <a:pt x="517" y="11429"/>
                      <a:pt x="4134" y="8663"/>
                    </a:cubicBezTo>
                    <a:cubicBezTo>
                      <a:pt x="10274" y="3861"/>
                      <a:pt x="19180" y="9940"/>
                      <a:pt x="26901" y="8724"/>
                    </a:cubicBezTo>
                    <a:cubicBezTo>
                      <a:pt x="33162" y="7751"/>
                      <a:pt x="37752" y="2037"/>
                      <a:pt x="43922" y="487"/>
                    </a:cubicBezTo>
                    <a:cubicBezTo>
                      <a:pt x="45290" y="153"/>
                      <a:pt x="46749" y="1"/>
                      <a:pt x="48086" y="487"/>
                    </a:cubicBezTo>
                    <a:cubicBezTo>
                      <a:pt x="51217" y="1612"/>
                      <a:pt x="52159" y="5563"/>
                      <a:pt x="52068" y="8907"/>
                    </a:cubicBezTo>
                    <a:cubicBezTo>
                      <a:pt x="52007" y="12220"/>
                      <a:pt x="51430" y="15806"/>
                      <a:pt x="53071" y="18694"/>
                    </a:cubicBezTo>
                    <a:cubicBezTo>
                      <a:pt x="55533" y="22949"/>
                      <a:pt x="61400" y="23314"/>
                      <a:pt x="65807" y="25472"/>
                    </a:cubicBezTo>
                    <a:cubicBezTo>
                      <a:pt x="71582" y="28299"/>
                      <a:pt x="75169" y="35959"/>
                      <a:pt x="71917" y="41521"/>
                    </a:cubicBezTo>
                    <a:cubicBezTo>
                      <a:pt x="69698" y="45290"/>
                      <a:pt x="65260" y="46992"/>
                      <a:pt x="61157" y="48421"/>
                    </a:cubicBezTo>
                    <a:cubicBezTo>
                      <a:pt x="54713" y="50700"/>
                      <a:pt x="48269" y="52980"/>
                      <a:pt x="41825" y="55260"/>
                    </a:cubicBezTo>
                    <a:cubicBezTo>
                      <a:pt x="39241" y="56172"/>
                      <a:pt x="35715" y="56749"/>
                      <a:pt x="34378" y="54348"/>
                    </a:cubicBezTo>
                    <a:close/>
                  </a:path>
                </a:pathLst>
              </a:custGeom>
              <a:solidFill>
                <a:schemeClr val="accent3"/>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606600" y="3360875"/>
                <a:ext cx="4375900" cy="1827025"/>
              </a:xfrm>
              <a:custGeom>
                <a:avLst/>
                <a:gdLst/>
                <a:ahLst/>
                <a:cxnLst/>
                <a:rect l="l" t="t" r="r" b="b"/>
                <a:pathLst>
                  <a:path w="175036" h="73081" extrusionOk="0">
                    <a:moveTo>
                      <a:pt x="68547" y="0"/>
                    </a:moveTo>
                    <a:cubicBezTo>
                      <a:pt x="61862" y="0"/>
                      <a:pt x="54978" y="3106"/>
                      <a:pt x="49092" y="5701"/>
                    </a:cubicBezTo>
                    <a:cubicBezTo>
                      <a:pt x="41736" y="8983"/>
                      <a:pt x="34593" y="12601"/>
                      <a:pt x="26721" y="14485"/>
                    </a:cubicBezTo>
                    <a:cubicBezTo>
                      <a:pt x="21941" y="15642"/>
                      <a:pt x="17010" y="16199"/>
                      <a:pt x="12075" y="16199"/>
                    </a:cubicBezTo>
                    <a:cubicBezTo>
                      <a:pt x="8191" y="16199"/>
                      <a:pt x="4305" y="15854"/>
                      <a:pt x="489" y="15184"/>
                    </a:cubicBezTo>
                    <a:cubicBezTo>
                      <a:pt x="461" y="15177"/>
                      <a:pt x="435" y="15174"/>
                      <a:pt x="409" y="15174"/>
                    </a:cubicBezTo>
                    <a:cubicBezTo>
                      <a:pt x="104" y="15174"/>
                      <a:pt x="0" y="15645"/>
                      <a:pt x="337" y="15701"/>
                    </a:cubicBezTo>
                    <a:cubicBezTo>
                      <a:pt x="4181" y="16382"/>
                      <a:pt x="8054" y="16720"/>
                      <a:pt x="11915" y="16720"/>
                    </a:cubicBezTo>
                    <a:cubicBezTo>
                      <a:pt x="19258" y="16720"/>
                      <a:pt x="26557" y="15497"/>
                      <a:pt x="33529" y="13087"/>
                    </a:cubicBezTo>
                    <a:cubicBezTo>
                      <a:pt x="43925" y="9470"/>
                      <a:pt x="53317" y="3330"/>
                      <a:pt x="64229" y="1141"/>
                    </a:cubicBezTo>
                    <a:cubicBezTo>
                      <a:pt x="65725" y="839"/>
                      <a:pt x="67194" y="678"/>
                      <a:pt x="68623" y="678"/>
                    </a:cubicBezTo>
                    <a:cubicBezTo>
                      <a:pt x="72943" y="678"/>
                      <a:pt x="76890" y="2153"/>
                      <a:pt x="80065" y="5670"/>
                    </a:cubicBezTo>
                    <a:cubicBezTo>
                      <a:pt x="83561" y="9561"/>
                      <a:pt x="85141" y="14667"/>
                      <a:pt x="86448" y="19622"/>
                    </a:cubicBezTo>
                    <a:cubicBezTo>
                      <a:pt x="87786" y="24759"/>
                      <a:pt x="88880" y="29926"/>
                      <a:pt x="91494" y="34577"/>
                    </a:cubicBezTo>
                    <a:cubicBezTo>
                      <a:pt x="93561" y="38224"/>
                      <a:pt x="96600" y="41172"/>
                      <a:pt x="100005" y="43543"/>
                    </a:cubicBezTo>
                    <a:cubicBezTo>
                      <a:pt x="110734" y="50990"/>
                      <a:pt x="125051" y="52571"/>
                      <a:pt x="137635" y="53999"/>
                    </a:cubicBezTo>
                    <a:cubicBezTo>
                      <a:pt x="145234" y="54881"/>
                      <a:pt x="153440" y="54455"/>
                      <a:pt x="160766" y="56856"/>
                    </a:cubicBezTo>
                    <a:cubicBezTo>
                      <a:pt x="168213" y="59288"/>
                      <a:pt x="171587" y="66188"/>
                      <a:pt x="174444" y="72936"/>
                    </a:cubicBezTo>
                    <a:cubicBezTo>
                      <a:pt x="174490" y="73038"/>
                      <a:pt x="174569" y="73081"/>
                      <a:pt x="174650" y="73081"/>
                    </a:cubicBezTo>
                    <a:cubicBezTo>
                      <a:pt x="174834" y="73081"/>
                      <a:pt x="175036" y="72864"/>
                      <a:pt x="174930" y="72632"/>
                    </a:cubicBezTo>
                    <a:cubicBezTo>
                      <a:pt x="173076" y="68255"/>
                      <a:pt x="171100" y="63847"/>
                      <a:pt x="167726" y="60382"/>
                    </a:cubicBezTo>
                    <a:cubicBezTo>
                      <a:pt x="164292" y="56917"/>
                      <a:pt x="159520" y="55610"/>
                      <a:pt x="154839" y="54942"/>
                    </a:cubicBezTo>
                    <a:cubicBezTo>
                      <a:pt x="149367" y="54182"/>
                      <a:pt x="143805" y="54091"/>
                      <a:pt x="138334" y="53483"/>
                    </a:cubicBezTo>
                    <a:cubicBezTo>
                      <a:pt x="132467" y="52814"/>
                      <a:pt x="126601" y="51993"/>
                      <a:pt x="120795" y="50808"/>
                    </a:cubicBezTo>
                    <a:cubicBezTo>
                      <a:pt x="111646" y="48954"/>
                      <a:pt x="102102" y="45823"/>
                      <a:pt x="95476" y="38954"/>
                    </a:cubicBezTo>
                    <a:cubicBezTo>
                      <a:pt x="87938" y="31142"/>
                      <a:pt x="88424" y="19744"/>
                      <a:pt x="83865" y="10382"/>
                    </a:cubicBezTo>
                    <a:cubicBezTo>
                      <a:pt x="81159" y="4880"/>
                      <a:pt x="76630" y="655"/>
                      <a:pt x="70339" y="78"/>
                    </a:cubicBezTo>
                    <a:cubicBezTo>
                      <a:pt x="69744" y="25"/>
                      <a:pt x="69146" y="0"/>
                      <a:pt x="68547" y="0"/>
                    </a:cubicBezTo>
                    <a:close/>
                  </a:path>
                </a:pathLst>
              </a:custGeom>
              <a:solidFill>
                <a:schemeClr val="lt1"/>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2129125" y="3363300"/>
                <a:ext cx="2707650" cy="1859025"/>
              </a:xfrm>
              <a:custGeom>
                <a:avLst/>
                <a:gdLst/>
                <a:ahLst/>
                <a:cxnLst/>
                <a:rect l="l" t="t" r="r" b="b"/>
                <a:pathLst>
                  <a:path w="108306" h="74361" extrusionOk="0">
                    <a:moveTo>
                      <a:pt x="7949" y="0"/>
                    </a:moveTo>
                    <a:cubicBezTo>
                      <a:pt x="5266" y="0"/>
                      <a:pt x="2599" y="444"/>
                      <a:pt x="106" y="1409"/>
                    </a:cubicBezTo>
                    <a:cubicBezTo>
                      <a:pt x="0" y="1409"/>
                      <a:pt x="33" y="1639"/>
                      <a:pt x="143" y="1639"/>
                    </a:cubicBezTo>
                    <a:cubicBezTo>
                      <a:pt x="159" y="1639"/>
                      <a:pt x="177" y="1634"/>
                      <a:pt x="197" y="1622"/>
                    </a:cubicBezTo>
                    <a:cubicBezTo>
                      <a:pt x="2653" y="679"/>
                      <a:pt x="5272" y="244"/>
                      <a:pt x="7912" y="244"/>
                    </a:cubicBezTo>
                    <a:cubicBezTo>
                      <a:pt x="13868" y="244"/>
                      <a:pt x="19935" y="2459"/>
                      <a:pt x="24483" y="6060"/>
                    </a:cubicBezTo>
                    <a:cubicBezTo>
                      <a:pt x="28222" y="9069"/>
                      <a:pt x="30107" y="13020"/>
                      <a:pt x="31201" y="17610"/>
                    </a:cubicBezTo>
                    <a:cubicBezTo>
                      <a:pt x="32386" y="22504"/>
                      <a:pt x="32873" y="27580"/>
                      <a:pt x="35578" y="31987"/>
                    </a:cubicBezTo>
                    <a:cubicBezTo>
                      <a:pt x="37797" y="35635"/>
                      <a:pt x="41414" y="38218"/>
                      <a:pt x="45396" y="39586"/>
                    </a:cubicBezTo>
                    <a:cubicBezTo>
                      <a:pt x="50654" y="41379"/>
                      <a:pt x="56429" y="40680"/>
                      <a:pt x="61870" y="41227"/>
                    </a:cubicBezTo>
                    <a:cubicBezTo>
                      <a:pt x="67372" y="41774"/>
                      <a:pt x="72721" y="43811"/>
                      <a:pt x="77402" y="46759"/>
                    </a:cubicBezTo>
                    <a:cubicBezTo>
                      <a:pt x="82387" y="49920"/>
                      <a:pt x="86035" y="54358"/>
                      <a:pt x="89500" y="59009"/>
                    </a:cubicBezTo>
                    <a:cubicBezTo>
                      <a:pt x="94363" y="65483"/>
                      <a:pt x="99682" y="72596"/>
                      <a:pt x="108072" y="74359"/>
                    </a:cubicBezTo>
                    <a:cubicBezTo>
                      <a:pt x="108081" y="74360"/>
                      <a:pt x="108090" y="74361"/>
                      <a:pt x="108099" y="74361"/>
                    </a:cubicBezTo>
                    <a:cubicBezTo>
                      <a:pt x="108260" y="74361"/>
                      <a:pt x="108305" y="74114"/>
                      <a:pt x="108132" y="74085"/>
                    </a:cubicBezTo>
                    <a:cubicBezTo>
                      <a:pt x="96916" y="71775"/>
                      <a:pt x="91688" y="60407"/>
                      <a:pt x="84697" y="52626"/>
                    </a:cubicBezTo>
                    <a:cubicBezTo>
                      <a:pt x="77919" y="45057"/>
                      <a:pt x="68405" y="41136"/>
                      <a:pt x="58405" y="40680"/>
                    </a:cubicBezTo>
                    <a:cubicBezTo>
                      <a:pt x="52478" y="40407"/>
                      <a:pt x="46551" y="40559"/>
                      <a:pt x="41353" y="37337"/>
                    </a:cubicBezTo>
                    <a:cubicBezTo>
                      <a:pt x="36459" y="34297"/>
                      <a:pt x="34058" y="29252"/>
                      <a:pt x="32781" y="23811"/>
                    </a:cubicBezTo>
                    <a:cubicBezTo>
                      <a:pt x="31718" y="19221"/>
                      <a:pt x="31262" y="14388"/>
                      <a:pt x="28739" y="10315"/>
                    </a:cubicBezTo>
                    <a:cubicBezTo>
                      <a:pt x="26794" y="7245"/>
                      <a:pt x="23784" y="4935"/>
                      <a:pt x="20623" y="3263"/>
                    </a:cubicBezTo>
                    <a:cubicBezTo>
                      <a:pt x="16823" y="1202"/>
                      <a:pt x="12364" y="0"/>
                      <a:pt x="7949" y="0"/>
                    </a:cubicBezTo>
                    <a:close/>
                  </a:path>
                </a:pathLst>
              </a:custGeom>
              <a:solidFill>
                <a:schemeClr val="lt1"/>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 name="Google Shape;308;p28"/>
            <p:cNvSpPr/>
            <p:nvPr/>
          </p:nvSpPr>
          <p:spPr>
            <a:xfrm>
              <a:off x="4345206" y="4105543"/>
              <a:ext cx="449996" cy="525816"/>
            </a:xfrm>
            <a:custGeom>
              <a:avLst/>
              <a:gdLst/>
              <a:ahLst/>
              <a:cxnLst/>
              <a:rect l="l" t="t" r="r" b="b"/>
              <a:pathLst>
                <a:path w="13710" h="16020" extrusionOk="0">
                  <a:moveTo>
                    <a:pt x="1" y="16019"/>
                  </a:moveTo>
                  <a:cubicBezTo>
                    <a:pt x="1" y="16019"/>
                    <a:pt x="517" y="943"/>
                    <a:pt x="11247" y="31"/>
                  </a:cubicBezTo>
                  <a:cubicBezTo>
                    <a:pt x="11247" y="1"/>
                    <a:pt x="13709" y="10426"/>
                    <a:pt x="1" y="16019"/>
                  </a:cubicBezTo>
                  <a:close/>
                </a:path>
              </a:pathLst>
            </a:custGeom>
            <a:solidFill>
              <a:schemeClr val="lt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86600" y="3283182"/>
              <a:ext cx="304330" cy="364198"/>
            </a:xfrm>
            <a:custGeom>
              <a:avLst/>
              <a:gdLst/>
              <a:ahLst/>
              <a:cxnLst/>
              <a:rect l="l" t="t" r="r" b="b"/>
              <a:pathLst>
                <a:path w="9272" h="11096" extrusionOk="0">
                  <a:moveTo>
                    <a:pt x="9150" y="11095"/>
                  </a:moveTo>
                  <a:cubicBezTo>
                    <a:pt x="9150" y="11095"/>
                    <a:pt x="1" y="6870"/>
                    <a:pt x="2189" y="1"/>
                  </a:cubicBezTo>
                  <a:cubicBezTo>
                    <a:pt x="2189" y="1"/>
                    <a:pt x="9271" y="1217"/>
                    <a:pt x="9150" y="11095"/>
                  </a:cubicBezTo>
                  <a:close/>
                </a:path>
              </a:pathLst>
            </a:custGeom>
            <a:solidFill>
              <a:schemeClr val="dk2"/>
            </a:solidFill>
            <a:ln>
              <a:solidFill>
                <a:srgbClr val="00B0F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0;p15">
            <a:extLst>
              <a:ext uri="{FF2B5EF4-FFF2-40B4-BE49-F238E27FC236}">
                <a16:creationId xmlns:a16="http://schemas.microsoft.com/office/drawing/2014/main" id="{0F727A1D-4FBE-AA64-2AF4-8BEABADA94E4}"/>
              </a:ext>
            </a:extLst>
          </p:cNvPr>
          <p:cNvGrpSpPr/>
          <p:nvPr/>
        </p:nvGrpSpPr>
        <p:grpSpPr>
          <a:xfrm>
            <a:off x="33513" y="466954"/>
            <a:ext cx="3539394" cy="3469090"/>
            <a:chOff x="457190" y="558692"/>
            <a:chExt cx="4170951" cy="4026106"/>
          </a:xfrm>
        </p:grpSpPr>
        <p:sp>
          <p:nvSpPr>
            <p:cNvPr id="3" name="Google Shape;51;p15">
              <a:extLst>
                <a:ext uri="{FF2B5EF4-FFF2-40B4-BE49-F238E27FC236}">
                  <a16:creationId xmlns:a16="http://schemas.microsoft.com/office/drawing/2014/main" id="{182D6A9E-0F0B-D06F-DDB3-8EB35B6D5FDE}"/>
                </a:ext>
              </a:extLst>
            </p:cNvPr>
            <p:cNvSpPr/>
            <p:nvPr/>
          </p:nvSpPr>
          <p:spPr>
            <a:xfrm>
              <a:off x="1879582" y="4221842"/>
              <a:ext cx="1577870" cy="362956"/>
            </a:xfrm>
            <a:custGeom>
              <a:avLst/>
              <a:gdLst/>
              <a:ahLst/>
              <a:cxnLst/>
              <a:rect l="l" t="t" r="r" b="b"/>
              <a:pathLst>
                <a:path w="48520" h="11161" extrusionOk="0">
                  <a:moveTo>
                    <a:pt x="7931" y="1"/>
                  </a:moveTo>
                  <a:cubicBezTo>
                    <a:pt x="7749" y="1"/>
                    <a:pt x="7566" y="2"/>
                    <a:pt x="7382" y="6"/>
                  </a:cubicBezTo>
                  <a:cubicBezTo>
                    <a:pt x="5463" y="38"/>
                    <a:pt x="3057" y="6"/>
                    <a:pt x="1333" y="1079"/>
                  </a:cubicBezTo>
                  <a:cubicBezTo>
                    <a:pt x="423" y="1632"/>
                    <a:pt x="0" y="2347"/>
                    <a:pt x="586" y="3453"/>
                  </a:cubicBezTo>
                  <a:cubicBezTo>
                    <a:pt x="1138" y="4493"/>
                    <a:pt x="2244" y="4916"/>
                    <a:pt x="3382" y="5176"/>
                  </a:cubicBezTo>
                  <a:cubicBezTo>
                    <a:pt x="4195" y="5339"/>
                    <a:pt x="5073" y="5404"/>
                    <a:pt x="5724" y="5534"/>
                  </a:cubicBezTo>
                  <a:cubicBezTo>
                    <a:pt x="8065" y="5957"/>
                    <a:pt x="10439" y="6380"/>
                    <a:pt x="12553" y="7648"/>
                  </a:cubicBezTo>
                  <a:cubicBezTo>
                    <a:pt x="15932" y="9643"/>
                    <a:pt x="19374" y="11160"/>
                    <a:pt x="23195" y="11160"/>
                  </a:cubicBezTo>
                  <a:cubicBezTo>
                    <a:pt x="23236" y="11160"/>
                    <a:pt x="23276" y="11160"/>
                    <a:pt x="23317" y="11160"/>
                  </a:cubicBezTo>
                  <a:cubicBezTo>
                    <a:pt x="26504" y="11160"/>
                    <a:pt x="29593" y="10249"/>
                    <a:pt x="32715" y="9631"/>
                  </a:cubicBezTo>
                  <a:cubicBezTo>
                    <a:pt x="36877" y="8818"/>
                    <a:pt x="41203" y="8721"/>
                    <a:pt x="45333" y="7615"/>
                  </a:cubicBezTo>
                  <a:cubicBezTo>
                    <a:pt x="46308" y="7355"/>
                    <a:pt x="47316" y="6932"/>
                    <a:pt x="47739" y="6314"/>
                  </a:cubicBezTo>
                  <a:cubicBezTo>
                    <a:pt x="48519" y="5111"/>
                    <a:pt x="46893" y="3778"/>
                    <a:pt x="45137" y="3160"/>
                  </a:cubicBezTo>
                  <a:cubicBezTo>
                    <a:pt x="42798" y="2329"/>
                    <a:pt x="40150" y="2042"/>
                    <a:pt x="37470" y="2042"/>
                  </a:cubicBezTo>
                  <a:cubicBezTo>
                    <a:pt x="36163" y="2042"/>
                    <a:pt x="34850" y="2110"/>
                    <a:pt x="33560" y="2217"/>
                  </a:cubicBezTo>
                  <a:cubicBezTo>
                    <a:pt x="31988" y="2331"/>
                    <a:pt x="30416" y="2521"/>
                    <a:pt x="28843" y="2521"/>
                  </a:cubicBezTo>
                  <a:cubicBezTo>
                    <a:pt x="28627" y="2521"/>
                    <a:pt x="28411" y="2518"/>
                    <a:pt x="28195" y="2510"/>
                  </a:cubicBezTo>
                  <a:cubicBezTo>
                    <a:pt x="21285" y="2383"/>
                    <a:pt x="14962" y="1"/>
                    <a:pt x="7931" y="1"/>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 name="Google Shape;52;p15">
              <a:extLst>
                <a:ext uri="{FF2B5EF4-FFF2-40B4-BE49-F238E27FC236}">
                  <a16:creationId xmlns:a16="http://schemas.microsoft.com/office/drawing/2014/main" id="{9BCD7E66-6557-D99E-51D2-51DAD5DC4A4C}"/>
                </a:ext>
              </a:extLst>
            </p:cNvPr>
            <p:cNvSpPr/>
            <p:nvPr/>
          </p:nvSpPr>
          <p:spPr>
            <a:xfrm>
              <a:off x="2307871" y="3781033"/>
              <a:ext cx="57138" cy="377557"/>
            </a:xfrm>
            <a:custGeom>
              <a:avLst/>
              <a:gdLst/>
              <a:ahLst/>
              <a:cxnLst/>
              <a:rect l="l" t="t" r="r" b="b"/>
              <a:pathLst>
                <a:path w="1757" h="11610" extrusionOk="0">
                  <a:moveTo>
                    <a:pt x="1" y="0"/>
                  </a:moveTo>
                  <a:lnTo>
                    <a:pt x="1" y="11609"/>
                  </a:lnTo>
                  <a:lnTo>
                    <a:pt x="1757" y="11609"/>
                  </a:lnTo>
                  <a:lnTo>
                    <a:pt x="1757" y="0"/>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Google Shape;53;p15">
              <a:extLst>
                <a:ext uri="{FF2B5EF4-FFF2-40B4-BE49-F238E27FC236}">
                  <a16:creationId xmlns:a16="http://schemas.microsoft.com/office/drawing/2014/main" id="{2AA82746-99C2-5CAE-41C1-55B14A431FED}"/>
                </a:ext>
              </a:extLst>
            </p:cNvPr>
            <p:cNvSpPr/>
            <p:nvPr/>
          </p:nvSpPr>
          <p:spPr>
            <a:xfrm>
              <a:off x="2290960" y="3700644"/>
              <a:ext cx="90958" cy="80389"/>
            </a:xfrm>
            <a:custGeom>
              <a:avLst/>
              <a:gdLst/>
              <a:ahLst/>
              <a:cxnLst/>
              <a:rect l="l" t="t" r="r" b="b"/>
              <a:pathLst>
                <a:path w="2797" h="2472" extrusionOk="0">
                  <a:moveTo>
                    <a:pt x="0" y="1"/>
                  </a:moveTo>
                  <a:lnTo>
                    <a:pt x="0" y="2472"/>
                  </a:lnTo>
                  <a:lnTo>
                    <a:pt x="2797" y="2472"/>
                  </a:lnTo>
                  <a:lnTo>
                    <a:pt x="2797"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Google Shape;54;p15">
              <a:extLst>
                <a:ext uri="{FF2B5EF4-FFF2-40B4-BE49-F238E27FC236}">
                  <a16:creationId xmlns:a16="http://schemas.microsoft.com/office/drawing/2014/main" id="{59870A73-D97B-5F96-7ED1-798CB96EB5E1}"/>
                </a:ext>
              </a:extLst>
            </p:cNvPr>
            <p:cNvSpPr/>
            <p:nvPr/>
          </p:nvSpPr>
          <p:spPr>
            <a:xfrm>
              <a:off x="2290960" y="4118363"/>
              <a:ext cx="90958" cy="80422"/>
            </a:xfrm>
            <a:custGeom>
              <a:avLst/>
              <a:gdLst/>
              <a:ahLst/>
              <a:cxnLst/>
              <a:rect l="l" t="t" r="r" b="b"/>
              <a:pathLst>
                <a:path w="2797" h="2473" extrusionOk="0">
                  <a:moveTo>
                    <a:pt x="0" y="1"/>
                  </a:moveTo>
                  <a:lnTo>
                    <a:pt x="0" y="2472"/>
                  </a:lnTo>
                  <a:lnTo>
                    <a:pt x="2797" y="2472"/>
                  </a:lnTo>
                  <a:lnTo>
                    <a:pt x="2797"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Google Shape;55;p15">
              <a:extLst>
                <a:ext uri="{FF2B5EF4-FFF2-40B4-BE49-F238E27FC236}">
                  <a16:creationId xmlns:a16="http://schemas.microsoft.com/office/drawing/2014/main" id="{B7AF3737-CDC3-AA60-EA80-FFBCA40153C7}"/>
                </a:ext>
              </a:extLst>
            </p:cNvPr>
            <p:cNvSpPr/>
            <p:nvPr/>
          </p:nvSpPr>
          <p:spPr>
            <a:xfrm>
              <a:off x="2225400" y="3548353"/>
              <a:ext cx="222112" cy="152324"/>
            </a:xfrm>
            <a:custGeom>
              <a:avLst/>
              <a:gdLst/>
              <a:ahLst/>
              <a:cxnLst/>
              <a:rect l="l" t="t" r="r" b="b"/>
              <a:pathLst>
                <a:path w="6830" h="4684" extrusionOk="0">
                  <a:moveTo>
                    <a:pt x="0" y="1"/>
                  </a:moveTo>
                  <a:lnTo>
                    <a:pt x="0" y="4684"/>
                  </a:lnTo>
                  <a:lnTo>
                    <a:pt x="6829" y="4684"/>
                  </a:lnTo>
                  <a:lnTo>
                    <a:pt x="6829"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Google Shape;56;p15">
              <a:extLst>
                <a:ext uri="{FF2B5EF4-FFF2-40B4-BE49-F238E27FC236}">
                  <a16:creationId xmlns:a16="http://schemas.microsoft.com/office/drawing/2014/main" id="{89B5B2C4-8093-751F-C53F-8E1596168F48}"/>
                </a:ext>
              </a:extLst>
            </p:cNvPr>
            <p:cNvSpPr/>
            <p:nvPr/>
          </p:nvSpPr>
          <p:spPr>
            <a:xfrm>
              <a:off x="2093206" y="4128932"/>
              <a:ext cx="197787" cy="147055"/>
            </a:xfrm>
            <a:custGeom>
              <a:avLst/>
              <a:gdLst/>
              <a:ahLst/>
              <a:cxnLst/>
              <a:rect l="l" t="t" r="r" b="b"/>
              <a:pathLst>
                <a:path w="6082" h="4522" extrusionOk="0">
                  <a:moveTo>
                    <a:pt x="6081" y="1"/>
                  </a:moveTo>
                  <a:lnTo>
                    <a:pt x="0" y="4066"/>
                  </a:lnTo>
                  <a:lnTo>
                    <a:pt x="716" y="4521"/>
                  </a:lnTo>
                  <a:lnTo>
                    <a:pt x="6081" y="1855"/>
                  </a:lnTo>
                  <a:lnTo>
                    <a:pt x="6081" y="1"/>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Google Shape;57;p15">
              <a:extLst>
                <a:ext uri="{FF2B5EF4-FFF2-40B4-BE49-F238E27FC236}">
                  <a16:creationId xmlns:a16="http://schemas.microsoft.com/office/drawing/2014/main" id="{1EFA9E1B-13F7-05F0-420E-84FFE9F22B0B}"/>
                </a:ext>
              </a:extLst>
            </p:cNvPr>
            <p:cNvSpPr/>
            <p:nvPr/>
          </p:nvSpPr>
          <p:spPr>
            <a:xfrm>
              <a:off x="2051938" y="4251630"/>
              <a:ext cx="82536" cy="81463"/>
            </a:xfrm>
            <a:custGeom>
              <a:avLst/>
              <a:gdLst/>
              <a:ahLst/>
              <a:cxnLst/>
              <a:rect l="l" t="t" r="r" b="b"/>
              <a:pathLst>
                <a:path w="2538" h="2505" extrusionOk="0">
                  <a:moveTo>
                    <a:pt x="1269" y="0"/>
                  </a:moveTo>
                  <a:cubicBezTo>
                    <a:pt x="586" y="0"/>
                    <a:pt x="1" y="553"/>
                    <a:pt x="1" y="1268"/>
                  </a:cubicBezTo>
                  <a:cubicBezTo>
                    <a:pt x="1" y="1951"/>
                    <a:pt x="586" y="2504"/>
                    <a:pt x="1269" y="2504"/>
                  </a:cubicBezTo>
                  <a:cubicBezTo>
                    <a:pt x="1952" y="2504"/>
                    <a:pt x="2537" y="1951"/>
                    <a:pt x="2537" y="1268"/>
                  </a:cubicBezTo>
                  <a:cubicBezTo>
                    <a:pt x="2537" y="553"/>
                    <a:pt x="1952" y="0"/>
                    <a:pt x="1269"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Google Shape;58;p15">
              <a:extLst>
                <a:ext uri="{FF2B5EF4-FFF2-40B4-BE49-F238E27FC236}">
                  <a16:creationId xmlns:a16="http://schemas.microsoft.com/office/drawing/2014/main" id="{E704B00E-730C-2CEB-0B3A-5FCA28A802F8}"/>
                </a:ext>
              </a:extLst>
            </p:cNvPr>
            <p:cNvSpPr/>
            <p:nvPr/>
          </p:nvSpPr>
          <p:spPr>
            <a:xfrm>
              <a:off x="2295188" y="4306622"/>
              <a:ext cx="82503" cy="82503"/>
            </a:xfrm>
            <a:custGeom>
              <a:avLst/>
              <a:gdLst/>
              <a:ahLst/>
              <a:cxnLst/>
              <a:rect l="l" t="t" r="r" b="b"/>
              <a:pathLst>
                <a:path w="2537" h="2537" extrusionOk="0">
                  <a:moveTo>
                    <a:pt x="1269" y="0"/>
                  </a:moveTo>
                  <a:cubicBezTo>
                    <a:pt x="586" y="0"/>
                    <a:pt x="0" y="586"/>
                    <a:pt x="0" y="1268"/>
                  </a:cubicBezTo>
                  <a:cubicBezTo>
                    <a:pt x="0" y="1951"/>
                    <a:pt x="586" y="2537"/>
                    <a:pt x="1269" y="2537"/>
                  </a:cubicBezTo>
                  <a:cubicBezTo>
                    <a:pt x="1952" y="2537"/>
                    <a:pt x="2537" y="1951"/>
                    <a:pt x="2537" y="1268"/>
                  </a:cubicBezTo>
                  <a:cubicBezTo>
                    <a:pt x="2537" y="586"/>
                    <a:pt x="1952" y="0"/>
                    <a:pt x="1269"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Google Shape;59;p15">
              <a:extLst>
                <a:ext uri="{FF2B5EF4-FFF2-40B4-BE49-F238E27FC236}">
                  <a16:creationId xmlns:a16="http://schemas.microsoft.com/office/drawing/2014/main" id="{48A9AEED-509B-4BE9-7F64-777C1FD6EA1F}"/>
                </a:ext>
              </a:extLst>
            </p:cNvPr>
            <p:cNvSpPr/>
            <p:nvPr/>
          </p:nvSpPr>
          <p:spPr>
            <a:xfrm>
              <a:off x="2381886" y="4128932"/>
              <a:ext cx="197819" cy="147055"/>
            </a:xfrm>
            <a:custGeom>
              <a:avLst/>
              <a:gdLst/>
              <a:ahLst/>
              <a:cxnLst/>
              <a:rect l="l" t="t" r="r" b="b"/>
              <a:pathLst>
                <a:path w="6083" h="4522" extrusionOk="0">
                  <a:moveTo>
                    <a:pt x="1" y="1"/>
                  </a:moveTo>
                  <a:lnTo>
                    <a:pt x="1" y="1855"/>
                  </a:lnTo>
                  <a:lnTo>
                    <a:pt x="5367" y="4521"/>
                  </a:lnTo>
                  <a:lnTo>
                    <a:pt x="6082" y="4066"/>
                  </a:lnTo>
                  <a:lnTo>
                    <a:pt x="1" y="1"/>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Google Shape;60;p15">
              <a:extLst>
                <a:ext uri="{FF2B5EF4-FFF2-40B4-BE49-F238E27FC236}">
                  <a16:creationId xmlns:a16="http://schemas.microsoft.com/office/drawing/2014/main" id="{9003418D-20CC-DDBA-66C5-91BE22066FC7}"/>
                </a:ext>
              </a:extLst>
            </p:cNvPr>
            <p:cNvSpPr/>
            <p:nvPr/>
          </p:nvSpPr>
          <p:spPr>
            <a:xfrm>
              <a:off x="2324781" y="4158558"/>
              <a:ext cx="22244" cy="188258"/>
            </a:xfrm>
            <a:custGeom>
              <a:avLst/>
              <a:gdLst/>
              <a:ahLst/>
              <a:cxnLst/>
              <a:rect l="l" t="t" r="r" b="b"/>
              <a:pathLst>
                <a:path w="684" h="5789" extrusionOk="0">
                  <a:moveTo>
                    <a:pt x="1" y="0"/>
                  </a:moveTo>
                  <a:lnTo>
                    <a:pt x="1" y="5789"/>
                  </a:lnTo>
                  <a:lnTo>
                    <a:pt x="684" y="5789"/>
                  </a:lnTo>
                  <a:lnTo>
                    <a:pt x="684" y="0"/>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Google Shape;61;p15">
              <a:extLst>
                <a:ext uri="{FF2B5EF4-FFF2-40B4-BE49-F238E27FC236}">
                  <a16:creationId xmlns:a16="http://schemas.microsoft.com/office/drawing/2014/main" id="{72BFBD49-6960-D93F-0241-2AD241BB83C5}"/>
                </a:ext>
              </a:extLst>
            </p:cNvPr>
            <p:cNvSpPr/>
            <p:nvPr/>
          </p:nvSpPr>
          <p:spPr>
            <a:xfrm>
              <a:off x="2225400" y="3548353"/>
              <a:ext cx="222112" cy="152324"/>
            </a:xfrm>
            <a:custGeom>
              <a:avLst/>
              <a:gdLst/>
              <a:ahLst/>
              <a:cxnLst/>
              <a:rect l="l" t="t" r="r" b="b"/>
              <a:pathLst>
                <a:path w="6830" h="4684" extrusionOk="0">
                  <a:moveTo>
                    <a:pt x="0" y="1"/>
                  </a:moveTo>
                  <a:lnTo>
                    <a:pt x="0" y="4684"/>
                  </a:lnTo>
                  <a:lnTo>
                    <a:pt x="6829" y="4684"/>
                  </a:lnTo>
                  <a:lnTo>
                    <a:pt x="6829"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Google Shape;62;p15">
              <a:extLst>
                <a:ext uri="{FF2B5EF4-FFF2-40B4-BE49-F238E27FC236}">
                  <a16:creationId xmlns:a16="http://schemas.microsoft.com/office/drawing/2014/main" id="{2DA29D0B-6B35-D2EA-65E9-ADD526136F88}"/>
                </a:ext>
              </a:extLst>
            </p:cNvPr>
            <p:cNvSpPr/>
            <p:nvPr/>
          </p:nvSpPr>
          <p:spPr>
            <a:xfrm>
              <a:off x="3874099" y="4269614"/>
              <a:ext cx="527735" cy="104714"/>
            </a:xfrm>
            <a:custGeom>
              <a:avLst/>
              <a:gdLst/>
              <a:ahLst/>
              <a:cxnLst/>
              <a:rect l="l" t="t" r="r" b="b"/>
              <a:pathLst>
                <a:path w="16228" h="3220" extrusionOk="0">
                  <a:moveTo>
                    <a:pt x="8098" y="0"/>
                  </a:moveTo>
                  <a:cubicBezTo>
                    <a:pt x="3610" y="0"/>
                    <a:pt x="0" y="715"/>
                    <a:pt x="0" y="1626"/>
                  </a:cubicBezTo>
                  <a:cubicBezTo>
                    <a:pt x="0" y="2504"/>
                    <a:pt x="3610" y="3219"/>
                    <a:pt x="8098" y="3219"/>
                  </a:cubicBezTo>
                  <a:cubicBezTo>
                    <a:pt x="12585" y="3219"/>
                    <a:pt x="16227" y="2504"/>
                    <a:pt x="16227" y="1626"/>
                  </a:cubicBezTo>
                  <a:cubicBezTo>
                    <a:pt x="16227" y="715"/>
                    <a:pt x="12585" y="0"/>
                    <a:pt x="8098" y="0"/>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Google Shape;63;p15">
              <a:extLst>
                <a:ext uri="{FF2B5EF4-FFF2-40B4-BE49-F238E27FC236}">
                  <a16:creationId xmlns:a16="http://schemas.microsoft.com/office/drawing/2014/main" id="{E9BCDDB9-3EEE-BDF9-8491-36DFC130F338}"/>
                </a:ext>
              </a:extLst>
            </p:cNvPr>
            <p:cNvSpPr/>
            <p:nvPr/>
          </p:nvSpPr>
          <p:spPr>
            <a:xfrm>
              <a:off x="3874099" y="4269614"/>
              <a:ext cx="527735" cy="104714"/>
            </a:xfrm>
            <a:custGeom>
              <a:avLst/>
              <a:gdLst/>
              <a:ahLst/>
              <a:cxnLst/>
              <a:rect l="l" t="t" r="r" b="b"/>
              <a:pathLst>
                <a:path w="16228" h="3220" extrusionOk="0">
                  <a:moveTo>
                    <a:pt x="8098" y="0"/>
                  </a:moveTo>
                  <a:cubicBezTo>
                    <a:pt x="3610" y="0"/>
                    <a:pt x="0" y="715"/>
                    <a:pt x="0" y="1626"/>
                  </a:cubicBezTo>
                  <a:cubicBezTo>
                    <a:pt x="0" y="2504"/>
                    <a:pt x="3610" y="3219"/>
                    <a:pt x="8098" y="3219"/>
                  </a:cubicBezTo>
                  <a:cubicBezTo>
                    <a:pt x="12585" y="3219"/>
                    <a:pt x="16227" y="2504"/>
                    <a:pt x="16227" y="1626"/>
                  </a:cubicBezTo>
                  <a:cubicBezTo>
                    <a:pt x="16227" y="715"/>
                    <a:pt x="12585" y="0"/>
                    <a:pt x="8098" y="0"/>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Google Shape;64;p15">
              <a:extLst>
                <a:ext uri="{FF2B5EF4-FFF2-40B4-BE49-F238E27FC236}">
                  <a16:creationId xmlns:a16="http://schemas.microsoft.com/office/drawing/2014/main" id="{F5E571A3-8E93-913A-408E-4DE7E7E6B5C2}"/>
                </a:ext>
              </a:extLst>
            </p:cNvPr>
            <p:cNvSpPr/>
            <p:nvPr/>
          </p:nvSpPr>
          <p:spPr>
            <a:xfrm>
              <a:off x="862227" y="611569"/>
              <a:ext cx="3257236" cy="1974452"/>
            </a:xfrm>
            <a:custGeom>
              <a:avLst/>
              <a:gdLst/>
              <a:ahLst/>
              <a:cxnLst/>
              <a:rect l="l" t="t" r="r" b="b"/>
              <a:pathLst>
                <a:path w="100161" h="60715" extrusionOk="0">
                  <a:moveTo>
                    <a:pt x="0" y="1"/>
                  </a:moveTo>
                  <a:lnTo>
                    <a:pt x="0" y="60715"/>
                  </a:lnTo>
                  <a:lnTo>
                    <a:pt x="100161" y="60715"/>
                  </a:lnTo>
                  <a:lnTo>
                    <a:pt x="100161"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Google Shape;65;p15">
              <a:extLst>
                <a:ext uri="{FF2B5EF4-FFF2-40B4-BE49-F238E27FC236}">
                  <a16:creationId xmlns:a16="http://schemas.microsoft.com/office/drawing/2014/main" id="{8C691210-29B6-6220-8206-1082E6C3E183}"/>
                </a:ext>
              </a:extLst>
            </p:cNvPr>
            <p:cNvSpPr/>
            <p:nvPr/>
          </p:nvSpPr>
          <p:spPr>
            <a:xfrm>
              <a:off x="790293" y="1080085"/>
              <a:ext cx="3371478" cy="56064"/>
            </a:xfrm>
            <a:custGeom>
              <a:avLst/>
              <a:gdLst/>
              <a:ahLst/>
              <a:cxnLst/>
              <a:rect l="l" t="t" r="r" b="b"/>
              <a:pathLst>
                <a:path w="103674" h="1724" extrusionOk="0">
                  <a:moveTo>
                    <a:pt x="1" y="0"/>
                  </a:moveTo>
                  <a:lnTo>
                    <a:pt x="1" y="1724"/>
                  </a:lnTo>
                  <a:lnTo>
                    <a:pt x="103674" y="1724"/>
                  </a:lnTo>
                  <a:lnTo>
                    <a:pt x="103674"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Google Shape;66;p15">
              <a:extLst>
                <a:ext uri="{FF2B5EF4-FFF2-40B4-BE49-F238E27FC236}">
                  <a16:creationId xmlns:a16="http://schemas.microsoft.com/office/drawing/2014/main" id="{75329341-A72E-B253-4A61-201EE47F2562}"/>
                </a:ext>
              </a:extLst>
            </p:cNvPr>
            <p:cNvSpPr/>
            <p:nvPr/>
          </p:nvSpPr>
          <p:spPr>
            <a:xfrm>
              <a:off x="3231114" y="558692"/>
              <a:ext cx="57138" cy="2027329"/>
            </a:xfrm>
            <a:custGeom>
              <a:avLst/>
              <a:gdLst/>
              <a:ahLst/>
              <a:cxnLst/>
              <a:rect l="l" t="t" r="r" b="b"/>
              <a:pathLst>
                <a:path w="1757" h="62341" extrusionOk="0">
                  <a:moveTo>
                    <a:pt x="0" y="1"/>
                  </a:moveTo>
                  <a:lnTo>
                    <a:pt x="0" y="62341"/>
                  </a:lnTo>
                  <a:lnTo>
                    <a:pt x="1756" y="62341"/>
                  </a:lnTo>
                  <a:lnTo>
                    <a:pt x="1756" y="1"/>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Google Shape;67;p15">
              <a:extLst>
                <a:ext uri="{FF2B5EF4-FFF2-40B4-BE49-F238E27FC236}">
                  <a16:creationId xmlns:a16="http://schemas.microsoft.com/office/drawing/2014/main" id="{714C6DE4-E061-B493-B3AA-81F88C6F67B0}"/>
                </a:ext>
              </a:extLst>
            </p:cNvPr>
            <p:cNvSpPr/>
            <p:nvPr/>
          </p:nvSpPr>
          <p:spPr>
            <a:xfrm>
              <a:off x="1730446" y="558692"/>
              <a:ext cx="57138" cy="2027329"/>
            </a:xfrm>
            <a:custGeom>
              <a:avLst/>
              <a:gdLst/>
              <a:ahLst/>
              <a:cxnLst/>
              <a:rect l="l" t="t" r="r" b="b"/>
              <a:pathLst>
                <a:path w="1757" h="62341" extrusionOk="0">
                  <a:moveTo>
                    <a:pt x="1" y="1"/>
                  </a:moveTo>
                  <a:lnTo>
                    <a:pt x="1" y="62341"/>
                  </a:lnTo>
                  <a:lnTo>
                    <a:pt x="1757" y="62341"/>
                  </a:lnTo>
                  <a:lnTo>
                    <a:pt x="1757" y="1"/>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Google Shape;68;p15">
              <a:extLst>
                <a:ext uri="{FF2B5EF4-FFF2-40B4-BE49-F238E27FC236}">
                  <a16:creationId xmlns:a16="http://schemas.microsoft.com/office/drawing/2014/main" id="{98840E31-8C3A-53FF-2CB2-DF051E4A6949}"/>
                </a:ext>
              </a:extLst>
            </p:cNvPr>
            <p:cNvSpPr/>
            <p:nvPr/>
          </p:nvSpPr>
          <p:spPr>
            <a:xfrm>
              <a:off x="785024" y="1026134"/>
              <a:ext cx="3376747" cy="15902"/>
            </a:xfrm>
            <a:custGeom>
              <a:avLst/>
              <a:gdLst/>
              <a:ahLst/>
              <a:cxnLst/>
              <a:rect l="l" t="t" r="r" b="b"/>
              <a:pathLst>
                <a:path w="103836" h="489" extrusionOk="0">
                  <a:moveTo>
                    <a:pt x="0" y="1"/>
                  </a:moveTo>
                  <a:lnTo>
                    <a:pt x="0" y="488"/>
                  </a:lnTo>
                  <a:lnTo>
                    <a:pt x="103836" y="488"/>
                  </a:lnTo>
                  <a:lnTo>
                    <a:pt x="103836" y="1"/>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Google Shape;69;p15">
              <a:extLst>
                <a:ext uri="{FF2B5EF4-FFF2-40B4-BE49-F238E27FC236}">
                  <a16:creationId xmlns:a16="http://schemas.microsoft.com/office/drawing/2014/main" id="{5F3DB464-8779-F1CD-C5CC-B91D145AD9A8}"/>
                </a:ext>
              </a:extLst>
            </p:cNvPr>
            <p:cNvSpPr/>
            <p:nvPr/>
          </p:nvSpPr>
          <p:spPr>
            <a:xfrm>
              <a:off x="785024" y="962688"/>
              <a:ext cx="3376747" cy="15902"/>
            </a:xfrm>
            <a:custGeom>
              <a:avLst/>
              <a:gdLst/>
              <a:ahLst/>
              <a:cxnLst/>
              <a:rect l="l" t="t" r="r" b="b"/>
              <a:pathLst>
                <a:path w="103836" h="489" extrusionOk="0">
                  <a:moveTo>
                    <a:pt x="0" y="0"/>
                  </a:moveTo>
                  <a:lnTo>
                    <a:pt x="0" y="488"/>
                  </a:lnTo>
                  <a:lnTo>
                    <a:pt x="103836" y="488"/>
                  </a:lnTo>
                  <a:lnTo>
                    <a:pt x="103836"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Google Shape;71;p15">
              <a:extLst>
                <a:ext uri="{FF2B5EF4-FFF2-40B4-BE49-F238E27FC236}">
                  <a16:creationId xmlns:a16="http://schemas.microsoft.com/office/drawing/2014/main" id="{F5263B59-5FC1-4CAB-A381-5B38F8626DDF}"/>
                </a:ext>
              </a:extLst>
            </p:cNvPr>
            <p:cNvSpPr/>
            <p:nvPr/>
          </p:nvSpPr>
          <p:spPr>
            <a:xfrm>
              <a:off x="785024" y="835795"/>
              <a:ext cx="3376747" cy="14829"/>
            </a:xfrm>
            <a:custGeom>
              <a:avLst/>
              <a:gdLst/>
              <a:ahLst/>
              <a:cxnLst/>
              <a:rect l="l" t="t" r="r" b="b"/>
              <a:pathLst>
                <a:path w="103836" h="456" extrusionOk="0">
                  <a:moveTo>
                    <a:pt x="0" y="0"/>
                  </a:moveTo>
                  <a:lnTo>
                    <a:pt x="0" y="455"/>
                  </a:lnTo>
                  <a:lnTo>
                    <a:pt x="103836" y="455"/>
                  </a:lnTo>
                  <a:lnTo>
                    <a:pt x="103836"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Google Shape;72;p15">
              <a:extLst>
                <a:ext uri="{FF2B5EF4-FFF2-40B4-BE49-F238E27FC236}">
                  <a16:creationId xmlns:a16="http://schemas.microsoft.com/office/drawing/2014/main" id="{8A03E2EA-634D-B7CD-19B4-1AA7C9A9171E}"/>
                </a:ext>
              </a:extLst>
            </p:cNvPr>
            <p:cNvSpPr/>
            <p:nvPr/>
          </p:nvSpPr>
          <p:spPr>
            <a:xfrm>
              <a:off x="785024" y="771275"/>
              <a:ext cx="3376747" cy="15902"/>
            </a:xfrm>
            <a:custGeom>
              <a:avLst/>
              <a:gdLst/>
              <a:ahLst/>
              <a:cxnLst/>
              <a:rect l="l" t="t" r="r" b="b"/>
              <a:pathLst>
                <a:path w="103836" h="489" extrusionOk="0">
                  <a:moveTo>
                    <a:pt x="0" y="0"/>
                  </a:moveTo>
                  <a:lnTo>
                    <a:pt x="0" y="488"/>
                  </a:lnTo>
                  <a:lnTo>
                    <a:pt x="103836" y="488"/>
                  </a:lnTo>
                  <a:lnTo>
                    <a:pt x="103836"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Google Shape;73;p15">
              <a:extLst>
                <a:ext uri="{FF2B5EF4-FFF2-40B4-BE49-F238E27FC236}">
                  <a16:creationId xmlns:a16="http://schemas.microsoft.com/office/drawing/2014/main" id="{BAD4EA14-AC7D-003E-572B-67B7F41A0A39}"/>
                </a:ext>
              </a:extLst>
            </p:cNvPr>
            <p:cNvSpPr/>
            <p:nvPr/>
          </p:nvSpPr>
          <p:spPr>
            <a:xfrm>
              <a:off x="785024" y="707828"/>
              <a:ext cx="3376747" cy="14829"/>
            </a:xfrm>
            <a:custGeom>
              <a:avLst/>
              <a:gdLst/>
              <a:ahLst/>
              <a:cxnLst/>
              <a:rect l="l" t="t" r="r" b="b"/>
              <a:pathLst>
                <a:path w="103836" h="456" extrusionOk="0">
                  <a:moveTo>
                    <a:pt x="0" y="0"/>
                  </a:moveTo>
                  <a:lnTo>
                    <a:pt x="0" y="455"/>
                  </a:lnTo>
                  <a:lnTo>
                    <a:pt x="103836" y="455"/>
                  </a:lnTo>
                  <a:lnTo>
                    <a:pt x="103836"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Google Shape;74;p15">
              <a:extLst>
                <a:ext uri="{FF2B5EF4-FFF2-40B4-BE49-F238E27FC236}">
                  <a16:creationId xmlns:a16="http://schemas.microsoft.com/office/drawing/2014/main" id="{2D476D3A-1D2E-087C-D720-FE97EB8ABAE7}"/>
                </a:ext>
              </a:extLst>
            </p:cNvPr>
            <p:cNvSpPr/>
            <p:nvPr/>
          </p:nvSpPr>
          <p:spPr>
            <a:xfrm>
              <a:off x="785024" y="644382"/>
              <a:ext cx="3376747" cy="14829"/>
            </a:xfrm>
            <a:custGeom>
              <a:avLst/>
              <a:gdLst/>
              <a:ahLst/>
              <a:cxnLst/>
              <a:rect l="l" t="t" r="r" b="b"/>
              <a:pathLst>
                <a:path w="103836" h="456" extrusionOk="0">
                  <a:moveTo>
                    <a:pt x="0" y="0"/>
                  </a:moveTo>
                  <a:lnTo>
                    <a:pt x="0" y="455"/>
                  </a:lnTo>
                  <a:lnTo>
                    <a:pt x="103836" y="455"/>
                  </a:lnTo>
                  <a:lnTo>
                    <a:pt x="103836"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Google Shape;75;p15">
              <a:extLst>
                <a:ext uri="{FF2B5EF4-FFF2-40B4-BE49-F238E27FC236}">
                  <a16:creationId xmlns:a16="http://schemas.microsoft.com/office/drawing/2014/main" id="{BE3F6E84-278F-E4AE-693C-E50F507E2F8A}"/>
                </a:ext>
              </a:extLst>
            </p:cNvPr>
            <p:cNvSpPr/>
            <p:nvPr/>
          </p:nvSpPr>
          <p:spPr>
            <a:xfrm>
              <a:off x="3951302" y="3669978"/>
              <a:ext cx="343704" cy="69820"/>
            </a:xfrm>
            <a:custGeom>
              <a:avLst/>
              <a:gdLst/>
              <a:ahLst/>
              <a:cxnLst/>
              <a:rect l="l" t="t" r="r" b="b"/>
              <a:pathLst>
                <a:path w="10569" h="2147" extrusionOk="0">
                  <a:moveTo>
                    <a:pt x="5268" y="0"/>
                  </a:moveTo>
                  <a:cubicBezTo>
                    <a:pt x="2342" y="0"/>
                    <a:pt x="0" y="488"/>
                    <a:pt x="0" y="1074"/>
                  </a:cubicBezTo>
                  <a:cubicBezTo>
                    <a:pt x="0" y="1659"/>
                    <a:pt x="2342" y="2147"/>
                    <a:pt x="5268" y="2147"/>
                  </a:cubicBezTo>
                  <a:cubicBezTo>
                    <a:pt x="8195" y="2147"/>
                    <a:pt x="10569" y="1659"/>
                    <a:pt x="10569" y="1074"/>
                  </a:cubicBezTo>
                  <a:cubicBezTo>
                    <a:pt x="10569" y="488"/>
                    <a:pt x="8195" y="0"/>
                    <a:pt x="5268"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Google Shape;76;p15">
              <a:extLst>
                <a:ext uri="{FF2B5EF4-FFF2-40B4-BE49-F238E27FC236}">
                  <a16:creationId xmlns:a16="http://schemas.microsoft.com/office/drawing/2014/main" id="{8C6CAD00-0134-7378-D542-3DF5867996C6}"/>
                </a:ext>
              </a:extLst>
            </p:cNvPr>
            <p:cNvSpPr/>
            <p:nvPr/>
          </p:nvSpPr>
          <p:spPr>
            <a:xfrm>
              <a:off x="3938586" y="2667419"/>
              <a:ext cx="285591" cy="534108"/>
            </a:xfrm>
            <a:custGeom>
              <a:avLst/>
              <a:gdLst/>
              <a:ahLst/>
              <a:cxnLst/>
              <a:rect l="l" t="t" r="r" b="b"/>
              <a:pathLst>
                <a:path w="8782" h="16424" extrusionOk="0">
                  <a:moveTo>
                    <a:pt x="1" y="1"/>
                  </a:moveTo>
                  <a:cubicBezTo>
                    <a:pt x="1" y="1"/>
                    <a:pt x="131" y="4684"/>
                    <a:pt x="976" y="8651"/>
                  </a:cubicBezTo>
                  <a:cubicBezTo>
                    <a:pt x="2375" y="15155"/>
                    <a:pt x="4456" y="15415"/>
                    <a:pt x="6895" y="16423"/>
                  </a:cubicBezTo>
                  <a:cubicBezTo>
                    <a:pt x="6895" y="16423"/>
                    <a:pt x="8781" y="15578"/>
                    <a:pt x="8163" y="11123"/>
                  </a:cubicBezTo>
                  <a:cubicBezTo>
                    <a:pt x="7578" y="6635"/>
                    <a:pt x="1" y="1"/>
                    <a:pt x="1" y="1"/>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Google Shape;77;p15">
              <a:extLst>
                <a:ext uri="{FF2B5EF4-FFF2-40B4-BE49-F238E27FC236}">
                  <a16:creationId xmlns:a16="http://schemas.microsoft.com/office/drawing/2014/main" id="{C007ACA3-7A0A-8808-B1C2-E2035CCB2A02}"/>
                </a:ext>
              </a:extLst>
            </p:cNvPr>
            <p:cNvSpPr/>
            <p:nvPr/>
          </p:nvSpPr>
          <p:spPr>
            <a:xfrm>
              <a:off x="4063398" y="2918083"/>
              <a:ext cx="135381" cy="1180216"/>
            </a:xfrm>
            <a:custGeom>
              <a:avLst/>
              <a:gdLst/>
              <a:ahLst/>
              <a:cxnLst/>
              <a:rect l="l" t="t" r="r" b="b"/>
              <a:pathLst>
                <a:path w="4163" h="36292" fill="none" extrusionOk="0">
                  <a:moveTo>
                    <a:pt x="0" y="0"/>
                  </a:moveTo>
                  <a:cubicBezTo>
                    <a:pt x="0" y="0"/>
                    <a:pt x="2342" y="4098"/>
                    <a:pt x="3057" y="8715"/>
                  </a:cubicBezTo>
                  <a:cubicBezTo>
                    <a:pt x="4163" y="15772"/>
                    <a:pt x="2927" y="36292"/>
                    <a:pt x="2927" y="36292"/>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Google Shape;78;p15">
              <a:extLst>
                <a:ext uri="{FF2B5EF4-FFF2-40B4-BE49-F238E27FC236}">
                  <a16:creationId xmlns:a16="http://schemas.microsoft.com/office/drawing/2014/main" id="{11127698-5B7C-EDE1-9D8D-D46869B68646}"/>
                </a:ext>
              </a:extLst>
            </p:cNvPr>
            <p:cNvSpPr/>
            <p:nvPr/>
          </p:nvSpPr>
          <p:spPr>
            <a:xfrm>
              <a:off x="3845547" y="2976229"/>
              <a:ext cx="358533" cy="413232"/>
            </a:xfrm>
            <a:custGeom>
              <a:avLst/>
              <a:gdLst/>
              <a:ahLst/>
              <a:cxnLst/>
              <a:rect l="l" t="t" r="r" b="b"/>
              <a:pathLst>
                <a:path w="11025" h="12707" extrusionOk="0">
                  <a:moveTo>
                    <a:pt x="0" y="1"/>
                  </a:moveTo>
                  <a:lnTo>
                    <a:pt x="0" y="1"/>
                  </a:lnTo>
                  <a:cubicBezTo>
                    <a:pt x="0" y="1"/>
                    <a:pt x="325" y="6147"/>
                    <a:pt x="2439" y="9659"/>
                  </a:cubicBezTo>
                  <a:cubicBezTo>
                    <a:pt x="4093" y="12408"/>
                    <a:pt x="6305" y="12706"/>
                    <a:pt x="7189" y="12706"/>
                  </a:cubicBezTo>
                  <a:cubicBezTo>
                    <a:pt x="7434" y="12706"/>
                    <a:pt x="7577" y="12683"/>
                    <a:pt x="7577" y="12683"/>
                  </a:cubicBezTo>
                  <a:cubicBezTo>
                    <a:pt x="7577" y="12683"/>
                    <a:pt x="11024" y="9106"/>
                    <a:pt x="7447" y="5171"/>
                  </a:cubicBezTo>
                  <a:cubicBezTo>
                    <a:pt x="3870" y="1237"/>
                    <a:pt x="0" y="1"/>
                    <a:pt x="0" y="1"/>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Google Shape;79;p15">
              <a:extLst>
                <a:ext uri="{FF2B5EF4-FFF2-40B4-BE49-F238E27FC236}">
                  <a16:creationId xmlns:a16="http://schemas.microsoft.com/office/drawing/2014/main" id="{EAD995A6-381B-2E35-ACA8-D778DD5A3BC3}"/>
                </a:ext>
              </a:extLst>
            </p:cNvPr>
            <p:cNvSpPr/>
            <p:nvPr/>
          </p:nvSpPr>
          <p:spPr>
            <a:xfrm>
              <a:off x="3935432" y="3081984"/>
              <a:ext cx="269688" cy="1041713"/>
            </a:xfrm>
            <a:custGeom>
              <a:avLst/>
              <a:gdLst/>
              <a:ahLst/>
              <a:cxnLst/>
              <a:rect l="l" t="t" r="r" b="b"/>
              <a:pathLst>
                <a:path w="8293" h="32033" fill="none" extrusionOk="0">
                  <a:moveTo>
                    <a:pt x="6862" y="32032"/>
                  </a:moveTo>
                  <a:cubicBezTo>
                    <a:pt x="6862" y="32032"/>
                    <a:pt x="8293" y="21594"/>
                    <a:pt x="4195" y="8521"/>
                  </a:cubicBezTo>
                  <a:cubicBezTo>
                    <a:pt x="3252" y="5529"/>
                    <a:pt x="0" y="1"/>
                    <a:pt x="0" y="1"/>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Google Shape;80;p15">
              <a:extLst>
                <a:ext uri="{FF2B5EF4-FFF2-40B4-BE49-F238E27FC236}">
                  <a16:creationId xmlns:a16="http://schemas.microsoft.com/office/drawing/2014/main" id="{2CC46971-F55F-5554-59A2-643C2005B3BF}"/>
                </a:ext>
              </a:extLst>
            </p:cNvPr>
            <p:cNvSpPr/>
            <p:nvPr/>
          </p:nvSpPr>
          <p:spPr>
            <a:xfrm>
              <a:off x="4089837" y="2597631"/>
              <a:ext cx="344777" cy="675798"/>
            </a:xfrm>
            <a:custGeom>
              <a:avLst/>
              <a:gdLst/>
              <a:ahLst/>
              <a:cxnLst/>
              <a:rect l="l" t="t" r="r" b="b"/>
              <a:pathLst>
                <a:path w="10602" h="20781" extrusionOk="0">
                  <a:moveTo>
                    <a:pt x="10569" y="1"/>
                  </a:moveTo>
                  <a:cubicBezTo>
                    <a:pt x="10569" y="1"/>
                    <a:pt x="6764" y="2700"/>
                    <a:pt x="3382" y="9399"/>
                  </a:cubicBezTo>
                  <a:cubicBezTo>
                    <a:pt x="0" y="16098"/>
                    <a:pt x="3675" y="20781"/>
                    <a:pt x="3675" y="20781"/>
                  </a:cubicBezTo>
                  <a:cubicBezTo>
                    <a:pt x="3675" y="20781"/>
                    <a:pt x="3678" y="20781"/>
                    <a:pt x="3685" y="20781"/>
                  </a:cubicBezTo>
                  <a:cubicBezTo>
                    <a:pt x="3874" y="20781"/>
                    <a:pt x="6795" y="20689"/>
                    <a:pt x="8650" y="15122"/>
                  </a:cubicBezTo>
                  <a:cubicBezTo>
                    <a:pt x="10602" y="9366"/>
                    <a:pt x="10569" y="1"/>
                    <a:pt x="10569" y="1"/>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Google Shape;81;p15">
              <a:extLst>
                <a:ext uri="{FF2B5EF4-FFF2-40B4-BE49-F238E27FC236}">
                  <a16:creationId xmlns:a16="http://schemas.microsoft.com/office/drawing/2014/main" id="{2502A5C3-CA2B-33C8-90FF-05786B9FF709}"/>
                </a:ext>
              </a:extLst>
            </p:cNvPr>
            <p:cNvSpPr/>
            <p:nvPr/>
          </p:nvSpPr>
          <p:spPr>
            <a:xfrm>
              <a:off x="4158552" y="2777401"/>
              <a:ext cx="191478" cy="1320897"/>
            </a:xfrm>
            <a:custGeom>
              <a:avLst/>
              <a:gdLst/>
              <a:ahLst/>
              <a:cxnLst/>
              <a:rect l="l" t="t" r="r" b="b"/>
              <a:pathLst>
                <a:path w="5888" h="40618" fill="none" extrusionOk="0">
                  <a:moveTo>
                    <a:pt x="1" y="40618"/>
                  </a:moveTo>
                  <a:cubicBezTo>
                    <a:pt x="1" y="40618"/>
                    <a:pt x="391" y="22700"/>
                    <a:pt x="1562" y="15253"/>
                  </a:cubicBezTo>
                  <a:cubicBezTo>
                    <a:pt x="2310" y="10472"/>
                    <a:pt x="5887" y="1"/>
                    <a:pt x="5887" y="1"/>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Google Shape;82;p15">
              <a:extLst>
                <a:ext uri="{FF2B5EF4-FFF2-40B4-BE49-F238E27FC236}">
                  <a16:creationId xmlns:a16="http://schemas.microsoft.com/office/drawing/2014/main" id="{9190E7A2-BC62-E972-5462-47A1A72C7629}"/>
                </a:ext>
              </a:extLst>
            </p:cNvPr>
            <p:cNvSpPr/>
            <p:nvPr/>
          </p:nvSpPr>
          <p:spPr>
            <a:xfrm>
              <a:off x="4252047" y="3030179"/>
              <a:ext cx="376094" cy="243054"/>
            </a:xfrm>
            <a:custGeom>
              <a:avLst/>
              <a:gdLst/>
              <a:ahLst/>
              <a:cxnLst/>
              <a:rect l="l" t="t" r="r" b="b"/>
              <a:pathLst>
                <a:path w="11565" h="7474" extrusionOk="0">
                  <a:moveTo>
                    <a:pt x="11565" y="0"/>
                  </a:moveTo>
                  <a:lnTo>
                    <a:pt x="11565" y="0"/>
                  </a:lnTo>
                  <a:cubicBezTo>
                    <a:pt x="11564" y="0"/>
                    <a:pt x="1679" y="943"/>
                    <a:pt x="541" y="4650"/>
                  </a:cubicBezTo>
                  <a:cubicBezTo>
                    <a:pt x="1" y="6369"/>
                    <a:pt x="739" y="7474"/>
                    <a:pt x="2195" y="7474"/>
                  </a:cubicBezTo>
                  <a:cubicBezTo>
                    <a:pt x="3109" y="7474"/>
                    <a:pt x="4305" y="7039"/>
                    <a:pt x="5646" y="6049"/>
                  </a:cubicBezTo>
                  <a:cubicBezTo>
                    <a:pt x="7565" y="4650"/>
                    <a:pt x="11565" y="0"/>
                    <a:pt x="11565" y="0"/>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Google Shape;83;p15">
              <a:extLst>
                <a:ext uri="{FF2B5EF4-FFF2-40B4-BE49-F238E27FC236}">
                  <a16:creationId xmlns:a16="http://schemas.microsoft.com/office/drawing/2014/main" id="{0EBAAB2E-3C23-9633-A2CF-38DC289A5BA9}"/>
                </a:ext>
              </a:extLst>
            </p:cNvPr>
            <p:cNvSpPr/>
            <p:nvPr/>
          </p:nvSpPr>
          <p:spPr>
            <a:xfrm>
              <a:off x="4094064" y="3099967"/>
              <a:ext cx="392386" cy="1003632"/>
            </a:xfrm>
            <a:custGeom>
              <a:avLst/>
              <a:gdLst/>
              <a:ahLst/>
              <a:cxnLst/>
              <a:rect l="l" t="t" r="r" b="b"/>
              <a:pathLst>
                <a:path w="12066" h="30862" fill="none" extrusionOk="0">
                  <a:moveTo>
                    <a:pt x="12065" y="0"/>
                  </a:moveTo>
                  <a:cubicBezTo>
                    <a:pt x="10439" y="1041"/>
                    <a:pt x="0" y="3968"/>
                    <a:pt x="1626" y="30861"/>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Google Shape;84;p15">
              <a:extLst>
                <a:ext uri="{FF2B5EF4-FFF2-40B4-BE49-F238E27FC236}">
                  <a16:creationId xmlns:a16="http://schemas.microsoft.com/office/drawing/2014/main" id="{102ED84A-D5E8-3159-2D7C-0DFE0F641F5E}"/>
                </a:ext>
              </a:extLst>
            </p:cNvPr>
            <p:cNvSpPr/>
            <p:nvPr/>
          </p:nvSpPr>
          <p:spPr>
            <a:xfrm>
              <a:off x="3694296" y="3312518"/>
              <a:ext cx="376126" cy="242339"/>
            </a:xfrm>
            <a:custGeom>
              <a:avLst/>
              <a:gdLst/>
              <a:ahLst/>
              <a:cxnLst/>
              <a:rect l="l" t="t" r="r" b="b"/>
              <a:pathLst>
                <a:path w="11566" h="7452" extrusionOk="0">
                  <a:moveTo>
                    <a:pt x="1" y="1"/>
                  </a:moveTo>
                  <a:cubicBezTo>
                    <a:pt x="1" y="1"/>
                    <a:pt x="3968" y="4619"/>
                    <a:pt x="5919" y="6049"/>
                  </a:cubicBezTo>
                  <a:cubicBezTo>
                    <a:pt x="7256" y="7024"/>
                    <a:pt x="8449" y="7451"/>
                    <a:pt x="9361" y="7451"/>
                  </a:cubicBezTo>
                  <a:cubicBezTo>
                    <a:pt x="10824" y="7451"/>
                    <a:pt x="11566" y="6353"/>
                    <a:pt x="11025" y="4651"/>
                  </a:cubicBezTo>
                  <a:cubicBezTo>
                    <a:pt x="9854" y="911"/>
                    <a:pt x="1" y="1"/>
                    <a:pt x="1" y="1"/>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Google Shape;85;p15">
              <a:extLst>
                <a:ext uri="{FF2B5EF4-FFF2-40B4-BE49-F238E27FC236}">
                  <a16:creationId xmlns:a16="http://schemas.microsoft.com/office/drawing/2014/main" id="{F4A9E2A0-F7EA-C154-1434-20E4694B5F4B}"/>
                </a:ext>
              </a:extLst>
            </p:cNvPr>
            <p:cNvSpPr/>
            <p:nvPr/>
          </p:nvSpPr>
          <p:spPr>
            <a:xfrm>
              <a:off x="3826490" y="3387607"/>
              <a:ext cx="382858" cy="710692"/>
            </a:xfrm>
            <a:custGeom>
              <a:avLst/>
              <a:gdLst/>
              <a:ahLst/>
              <a:cxnLst/>
              <a:rect l="l" t="t" r="r" b="b"/>
              <a:pathLst>
                <a:path w="11773" h="21854" fill="none" extrusionOk="0">
                  <a:moveTo>
                    <a:pt x="1" y="1"/>
                  </a:moveTo>
                  <a:cubicBezTo>
                    <a:pt x="1627" y="1074"/>
                    <a:pt x="11773" y="2765"/>
                    <a:pt x="10212" y="21854"/>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Google Shape;86;p15">
              <a:extLst>
                <a:ext uri="{FF2B5EF4-FFF2-40B4-BE49-F238E27FC236}">
                  <a16:creationId xmlns:a16="http://schemas.microsoft.com/office/drawing/2014/main" id="{2247BC82-4604-C131-42FC-8017BCABE787}"/>
                </a:ext>
              </a:extLst>
            </p:cNvPr>
            <p:cNvSpPr/>
            <p:nvPr/>
          </p:nvSpPr>
          <p:spPr>
            <a:xfrm>
              <a:off x="4174421" y="3199381"/>
              <a:ext cx="276062" cy="324680"/>
            </a:xfrm>
            <a:custGeom>
              <a:avLst/>
              <a:gdLst/>
              <a:ahLst/>
              <a:cxnLst/>
              <a:rect l="l" t="t" r="r" b="b"/>
              <a:pathLst>
                <a:path w="8489" h="9984" extrusionOk="0">
                  <a:moveTo>
                    <a:pt x="8488" y="0"/>
                  </a:moveTo>
                  <a:lnTo>
                    <a:pt x="8488" y="0"/>
                  </a:lnTo>
                  <a:cubicBezTo>
                    <a:pt x="8488" y="0"/>
                    <a:pt x="2115" y="3415"/>
                    <a:pt x="1041" y="6309"/>
                  </a:cubicBezTo>
                  <a:cubicBezTo>
                    <a:pt x="1" y="9203"/>
                    <a:pt x="1237" y="9984"/>
                    <a:pt x="1237" y="9984"/>
                  </a:cubicBezTo>
                  <a:cubicBezTo>
                    <a:pt x="3155" y="9626"/>
                    <a:pt x="4684" y="9724"/>
                    <a:pt x="6602" y="5626"/>
                  </a:cubicBezTo>
                  <a:cubicBezTo>
                    <a:pt x="7773" y="3090"/>
                    <a:pt x="8488" y="0"/>
                    <a:pt x="8488"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Google Shape;87;p15">
              <a:extLst>
                <a:ext uri="{FF2B5EF4-FFF2-40B4-BE49-F238E27FC236}">
                  <a16:creationId xmlns:a16="http://schemas.microsoft.com/office/drawing/2014/main" id="{9682E435-5DDC-B39D-F91C-6E97B187C218}"/>
                </a:ext>
              </a:extLst>
            </p:cNvPr>
            <p:cNvSpPr/>
            <p:nvPr/>
          </p:nvSpPr>
          <p:spPr>
            <a:xfrm>
              <a:off x="4113089" y="3322046"/>
              <a:ext cx="228453" cy="748773"/>
            </a:xfrm>
            <a:custGeom>
              <a:avLst/>
              <a:gdLst/>
              <a:ahLst/>
              <a:cxnLst/>
              <a:rect l="l" t="t" r="r" b="b"/>
              <a:pathLst>
                <a:path w="7025" h="23025" fill="none" extrusionOk="0">
                  <a:moveTo>
                    <a:pt x="7025" y="1"/>
                  </a:moveTo>
                  <a:cubicBezTo>
                    <a:pt x="7025" y="1"/>
                    <a:pt x="3740" y="4358"/>
                    <a:pt x="2537" y="7285"/>
                  </a:cubicBezTo>
                  <a:cubicBezTo>
                    <a:pt x="1" y="13301"/>
                    <a:pt x="846" y="23024"/>
                    <a:pt x="846" y="23024"/>
                  </a:cubicBezTo>
                </a:path>
              </a:pathLst>
            </a:custGeom>
            <a:noFill/>
            <a:ln w="732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Google Shape;88;p15">
              <a:extLst>
                <a:ext uri="{FF2B5EF4-FFF2-40B4-BE49-F238E27FC236}">
                  <a16:creationId xmlns:a16="http://schemas.microsoft.com/office/drawing/2014/main" id="{92D750DA-F989-8AA8-DE53-98C540A640C0}"/>
                </a:ext>
              </a:extLst>
            </p:cNvPr>
            <p:cNvSpPr/>
            <p:nvPr/>
          </p:nvSpPr>
          <p:spPr>
            <a:xfrm>
              <a:off x="3951302" y="3704872"/>
              <a:ext cx="343704" cy="639831"/>
            </a:xfrm>
            <a:custGeom>
              <a:avLst/>
              <a:gdLst/>
              <a:ahLst/>
              <a:cxnLst/>
              <a:rect l="l" t="t" r="r" b="b"/>
              <a:pathLst>
                <a:path w="10569" h="19675" extrusionOk="0">
                  <a:moveTo>
                    <a:pt x="0" y="1"/>
                  </a:moveTo>
                  <a:lnTo>
                    <a:pt x="0" y="18797"/>
                  </a:lnTo>
                  <a:cubicBezTo>
                    <a:pt x="0" y="18797"/>
                    <a:pt x="2016" y="19675"/>
                    <a:pt x="5886" y="19675"/>
                  </a:cubicBezTo>
                  <a:cubicBezTo>
                    <a:pt x="8553" y="19675"/>
                    <a:pt x="10569" y="18797"/>
                    <a:pt x="10569" y="18797"/>
                  </a:cubicBezTo>
                  <a:lnTo>
                    <a:pt x="10569" y="1"/>
                  </a:lnTo>
                  <a:cubicBezTo>
                    <a:pt x="10569" y="1"/>
                    <a:pt x="10081" y="749"/>
                    <a:pt x="5724" y="749"/>
                  </a:cubicBezTo>
                  <a:cubicBezTo>
                    <a:pt x="878" y="749"/>
                    <a:pt x="0" y="1"/>
                    <a:pt x="0" y="1"/>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Google Shape;89;p15">
              <a:extLst>
                <a:ext uri="{FF2B5EF4-FFF2-40B4-BE49-F238E27FC236}">
                  <a16:creationId xmlns:a16="http://schemas.microsoft.com/office/drawing/2014/main" id="{A48DFE7A-0B18-FC66-D021-1FD2D3AB89E3}"/>
                </a:ext>
              </a:extLst>
            </p:cNvPr>
            <p:cNvSpPr/>
            <p:nvPr/>
          </p:nvSpPr>
          <p:spPr>
            <a:xfrm>
              <a:off x="457190" y="4215338"/>
              <a:ext cx="1237353" cy="277103"/>
            </a:xfrm>
            <a:custGeom>
              <a:avLst/>
              <a:gdLst/>
              <a:ahLst/>
              <a:cxnLst/>
              <a:rect l="l" t="t" r="r" b="b"/>
              <a:pathLst>
                <a:path w="38049" h="8521" extrusionOk="0">
                  <a:moveTo>
                    <a:pt x="24051" y="1"/>
                  </a:moveTo>
                  <a:cubicBezTo>
                    <a:pt x="23167" y="1"/>
                    <a:pt x="22282" y="40"/>
                    <a:pt x="21398" y="141"/>
                  </a:cubicBezTo>
                  <a:cubicBezTo>
                    <a:pt x="18471" y="466"/>
                    <a:pt x="15740" y="1539"/>
                    <a:pt x="12813" y="1864"/>
                  </a:cubicBezTo>
                  <a:cubicBezTo>
                    <a:pt x="11154" y="2059"/>
                    <a:pt x="9496" y="2189"/>
                    <a:pt x="7837" y="2482"/>
                  </a:cubicBezTo>
                  <a:cubicBezTo>
                    <a:pt x="5951" y="2840"/>
                    <a:pt x="0" y="4010"/>
                    <a:pt x="2667" y="6547"/>
                  </a:cubicBezTo>
                  <a:cubicBezTo>
                    <a:pt x="4268" y="8081"/>
                    <a:pt x="7342" y="8521"/>
                    <a:pt x="10146" y="8521"/>
                  </a:cubicBezTo>
                  <a:cubicBezTo>
                    <a:pt x="11443" y="8521"/>
                    <a:pt x="12683" y="8426"/>
                    <a:pt x="13691" y="8303"/>
                  </a:cubicBezTo>
                  <a:lnTo>
                    <a:pt x="13724" y="8303"/>
                  </a:lnTo>
                  <a:cubicBezTo>
                    <a:pt x="18634" y="7750"/>
                    <a:pt x="23317" y="6287"/>
                    <a:pt x="28292" y="5962"/>
                  </a:cubicBezTo>
                  <a:cubicBezTo>
                    <a:pt x="30536" y="5799"/>
                    <a:pt x="32975" y="5604"/>
                    <a:pt x="34926" y="4531"/>
                  </a:cubicBezTo>
                  <a:cubicBezTo>
                    <a:pt x="36455" y="3685"/>
                    <a:pt x="38048" y="1929"/>
                    <a:pt x="35577" y="1084"/>
                  </a:cubicBezTo>
                  <a:cubicBezTo>
                    <a:pt x="33561" y="401"/>
                    <a:pt x="31252" y="401"/>
                    <a:pt x="29105" y="271"/>
                  </a:cubicBezTo>
                  <a:cubicBezTo>
                    <a:pt x="27421" y="143"/>
                    <a:pt x="25736" y="1"/>
                    <a:pt x="24051" y="1"/>
                  </a:cubicBez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Google Shape;90;p15">
              <a:extLst>
                <a:ext uri="{FF2B5EF4-FFF2-40B4-BE49-F238E27FC236}">
                  <a16:creationId xmlns:a16="http://schemas.microsoft.com/office/drawing/2014/main" id="{9AA5FC20-7C84-2DF1-5616-CF3FD11904D4}"/>
                </a:ext>
              </a:extLst>
            </p:cNvPr>
            <p:cNvSpPr/>
            <p:nvPr/>
          </p:nvSpPr>
          <p:spPr>
            <a:xfrm>
              <a:off x="1176305" y="4042234"/>
              <a:ext cx="121657" cy="195673"/>
            </a:xfrm>
            <a:custGeom>
              <a:avLst/>
              <a:gdLst/>
              <a:ahLst/>
              <a:cxnLst/>
              <a:rect l="l" t="t" r="r" b="b"/>
              <a:pathLst>
                <a:path w="3741" h="6017" extrusionOk="0">
                  <a:moveTo>
                    <a:pt x="3740" y="0"/>
                  </a:moveTo>
                  <a:lnTo>
                    <a:pt x="98" y="391"/>
                  </a:lnTo>
                  <a:lnTo>
                    <a:pt x="1" y="6016"/>
                  </a:lnTo>
                  <a:lnTo>
                    <a:pt x="3155" y="5789"/>
                  </a:lnTo>
                  <a:lnTo>
                    <a:pt x="3740" y="0"/>
                  </a:lnTo>
                  <a:close/>
                </a:path>
              </a:pathLst>
            </a:custGeom>
            <a:solidFill>
              <a:srgbClr val="FFC5B3"/>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Google Shape;91;p15">
              <a:extLst>
                <a:ext uri="{FF2B5EF4-FFF2-40B4-BE49-F238E27FC236}">
                  <a16:creationId xmlns:a16="http://schemas.microsoft.com/office/drawing/2014/main" id="{093FB0FF-1297-E24A-8EDE-049719A86A88}"/>
                </a:ext>
              </a:extLst>
            </p:cNvPr>
            <p:cNvSpPr/>
            <p:nvPr/>
          </p:nvSpPr>
          <p:spPr>
            <a:xfrm>
              <a:off x="1134159" y="4262199"/>
              <a:ext cx="306566" cy="121104"/>
            </a:xfrm>
            <a:custGeom>
              <a:avLst/>
              <a:gdLst/>
              <a:ahLst/>
              <a:cxnLst/>
              <a:rect l="l" t="t" r="r" b="b"/>
              <a:pathLst>
                <a:path w="9427" h="3724" extrusionOk="0">
                  <a:moveTo>
                    <a:pt x="1004" y="0"/>
                  </a:moveTo>
                  <a:cubicBezTo>
                    <a:pt x="744" y="33"/>
                    <a:pt x="126" y="618"/>
                    <a:pt x="61" y="1366"/>
                  </a:cubicBezTo>
                  <a:cubicBezTo>
                    <a:pt x="0" y="2033"/>
                    <a:pt x="590" y="2446"/>
                    <a:pt x="1382" y="2446"/>
                  </a:cubicBezTo>
                  <a:cubicBezTo>
                    <a:pt x="1439" y="2446"/>
                    <a:pt x="1497" y="2444"/>
                    <a:pt x="1557" y="2439"/>
                  </a:cubicBezTo>
                  <a:cubicBezTo>
                    <a:pt x="1587" y="2437"/>
                    <a:pt x="1617" y="2436"/>
                    <a:pt x="1647" y="2436"/>
                  </a:cubicBezTo>
                  <a:cubicBezTo>
                    <a:pt x="2511" y="2436"/>
                    <a:pt x="3163" y="3326"/>
                    <a:pt x="4484" y="3578"/>
                  </a:cubicBezTo>
                  <a:cubicBezTo>
                    <a:pt x="4890" y="3659"/>
                    <a:pt x="5297" y="3724"/>
                    <a:pt x="5797" y="3724"/>
                  </a:cubicBezTo>
                  <a:cubicBezTo>
                    <a:pt x="6297" y="3724"/>
                    <a:pt x="6890" y="3659"/>
                    <a:pt x="7670" y="3480"/>
                  </a:cubicBezTo>
                  <a:cubicBezTo>
                    <a:pt x="8939" y="3187"/>
                    <a:pt x="9427" y="2082"/>
                    <a:pt x="9231" y="1724"/>
                  </a:cubicBezTo>
                  <a:cubicBezTo>
                    <a:pt x="9037" y="1446"/>
                    <a:pt x="8652" y="1215"/>
                    <a:pt x="8158" y="1215"/>
                  </a:cubicBezTo>
                  <a:cubicBezTo>
                    <a:pt x="8074" y="1215"/>
                    <a:pt x="7988" y="1222"/>
                    <a:pt x="7898" y="1236"/>
                  </a:cubicBezTo>
                  <a:cubicBezTo>
                    <a:pt x="7898" y="1236"/>
                    <a:pt x="1232" y="0"/>
                    <a:pt x="1004" y="0"/>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Google Shape;92;p15">
              <a:extLst>
                <a:ext uri="{FF2B5EF4-FFF2-40B4-BE49-F238E27FC236}">
                  <a16:creationId xmlns:a16="http://schemas.microsoft.com/office/drawing/2014/main" id="{2AE772CC-2CD9-B8F3-1E3E-C0CA8A546436}"/>
                </a:ext>
              </a:extLst>
            </p:cNvPr>
            <p:cNvSpPr/>
            <p:nvPr/>
          </p:nvSpPr>
          <p:spPr>
            <a:xfrm>
              <a:off x="1144598" y="4189225"/>
              <a:ext cx="295054" cy="175998"/>
            </a:xfrm>
            <a:custGeom>
              <a:avLst/>
              <a:gdLst/>
              <a:ahLst/>
              <a:cxnLst/>
              <a:rect l="l" t="t" r="r" b="b"/>
              <a:pathLst>
                <a:path w="9073" h="5412" extrusionOk="0">
                  <a:moveTo>
                    <a:pt x="4195" y="1"/>
                  </a:moveTo>
                  <a:cubicBezTo>
                    <a:pt x="2244" y="33"/>
                    <a:pt x="2732" y="846"/>
                    <a:pt x="2211" y="976"/>
                  </a:cubicBezTo>
                  <a:cubicBezTo>
                    <a:pt x="2010" y="1024"/>
                    <a:pt x="1841" y="1047"/>
                    <a:pt x="1698" y="1047"/>
                  </a:cubicBezTo>
                  <a:cubicBezTo>
                    <a:pt x="1262" y="1047"/>
                    <a:pt x="1065" y="839"/>
                    <a:pt x="943" y="521"/>
                  </a:cubicBezTo>
                  <a:cubicBezTo>
                    <a:pt x="943" y="521"/>
                    <a:pt x="891" y="504"/>
                    <a:pt x="826" y="504"/>
                  </a:cubicBezTo>
                  <a:cubicBezTo>
                    <a:pt x="711" y="504"/>
                    <a:pt x="553" y="556"/>
                    <a:pt x="553" y="846"/>
                  </a:cubicBezTo>
                  <a:cubicBezTo>
                    <a:pt x="520" y="1334"/>
                    <a:pt x="98" y="1334"/>
                    <a:pt x="65" y="2212"/>
                  </a:cubicBezTo>
                  <a:cubicBezTo>
                    <a:pt x="0" y="3090"/>
                    <a:pt x="846" y="3968"/>
                    <a:pt x="1919" y="4131"/>
                  </a:cubicBezTo>
                  <a:cubicBezTo>
                    <a:pt x="2959" y="4293"/>
                    <a:pt x="3967" y="5301"/>
                    <a:pt x="5593" y="5399"/>
                  </a:cubicBezTo>
                  <a:cubicBezTo>
                    <a:pt x="5779" y="5408"/>
                    <a:pt x="5956" y="5412"/>
                    <a:pt x="6124" y="5412"/>
                  </a:cubicBezTo>
                  <a:cubicBezTo>
                    <a:pt x="7807" y="5412"/>
                    <a:pt x="8606" y="4979"/>
                    <a:pt x="8813" y="4358"/>
                  </a:cubicBezTo>
                  <a:cubicBezTo>
                    <a:pt x="9073" y="3708"/>
                    <a:pt x="8293" y="3025"/>
                    <a:pt x="6732" y="2179"/>
                  </a:cubicBezTo>
                  <a:cubicBezTo>
                    <a:pt x="5463" y="1464"/>
                    <a:pt x="5463" y="1269"/>
                    <a:pt x="5268" y="944"/>
                  </a:cubicBezTo>
                  <a:cubicBezTo>
                    <a:pt x="5106" y="618"/>
                    <a:pt x="4488" y="1"/>
                    <a:pt x="4195"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Google Shape;93;p15">
              <a:extLst>
                <a:ext uri="{FF2B5EF4-FFF2-40B4-BE49-F238E27FC236}">
                  <a16:creationId xmlns:a16="http://schemas.microsoft.com/office/drawing/2014/main" id="{48EB98CA-F21F-11D4-A649-1AB21AB6E25C}"/>
                </a:ext>
              </a:extLst>
            </p:cNvPr>
            <p:cNvSpPr/>
            <p:nvPr/>
          </p:nvSpPr>
          <p:spPr>
            <a:xfrm>
              <a:off x="1048339" y="2421015"/>
              <a:ext cx="388159" cy="1746422"/>
            </a:xfrm>
            <a:custGeom>
              <a:avLst/>
              <a:gdLst/>
              <a:ahLst/>
              <a:cxnLst/>
              <a:rect l="l" t="t" r="r" b="b"/>
              <a:pathLst>
                <a:path w="11936" h="53703" extrusionOk="0">
                  <a:moveTo>
                    <a:pt x="5074" y="1"/>
                  </a:moveTo>
                  <a:lnTo>
                    <a:pt x="1" y="8976"/>
                  </a:lnTo>
                  <a:cubicBezTo>
                    <a:pt x="1" y="8976"/>
                    <a:pt x="1692" y="22960"/>
                    <a:pt x="1822" y="25919"/>
                  </a:cubicBezTo>
                  <a:cubicBezTo>
                    <a:pt x="1919" y="27350"/>
                    <a:pt x="2797" y="30992"/>
                    <a:pt x="3058" y="37366"/>
                  </a:cubicBezTo>
                  <a:cubicBezTo>
                    <a:pt x="3350" y="44162"/>
                    <a:pt x="3838" y="53268"/>
                    <a:pt x="3838" y="53268"/>
                  </a:cubicBezTo>
                  <a:cubicBezTo>
                    <a:pt x="3838" y="53268"/>
                    <a:pt x="6774" y="53703"/>
                    <a:pt x="7277" y="53703"/>
                  </a:cubicBezTo>
                  <a:cubicBezTo>
                    <a:pt x="7324" y="53703"/>
                    <a:pt x="7350" y="53699"/>
                    <a:pt x="7350" y="53691"/>
                  </a:cubicBezTo>
                  <a:cubicBezTo>
                    <a:pt x="7350" y="53626"/>
                    <a:pt x="9236" y="42471"/>
                    <a:pt x="10342" y="35220"/>
                  </a:cubicBezTo>
                  <a:cubicBezTo>
                    <a:pt x="11155" y="29594"/>
                    <a:pt x="11122" y="24618"/>
                    <a:pt x="11415" y="20813"/>
                  </a:cubicBezTo>
                  <a:cubicBezTo>
                    <a:pt x="11935" y="13496"/>
                    <a:pt x="11285" y="2635"/>
                    <a:pt x="11285" y="2635"/>
                  </a:cubicBezTo>
                  <a:lnTo>
                    <a:pt x="5074" y="1"/>
                  </a:ln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Google Shape;94;p15">
              <a:extLst>
                <a:ext uri="{FF2B5EF4-FFF2-40B4-BE49-F238E27FC236}">
                  <a16:creationId xmlns:a16="http://schemas.microsoft.com/office/drawing/2014/main" id="{8B364C43-E016-5CBE-6FFA-06728680D958}"/>
                </a:ext>
              </a:extLst>
            </p:cNvPr>
            <p:cNvSpPr/>
            <p:nvPr/>
          </p:nvSpPr>
          <p:spPr>
            <a:xfrm>
              <a:off x="1048339" y="2649175"/>
              <a:ext cx="204161" cy="1506229"/>
            </a:xfrm>
            <a:custGeom>
              <a:avLst/>
              <a:gdLst/>
              <a:ahLst/>
              <a:cxnLst/>
              <a:rect l="l" t="t" r="r" b="b"/>
              <a:pathLst>
                <a:path w="6278" h="46317" extrusionOk="0">
                  <a:moveTo>
                    <a:pt x="4698" y="1"/>
                  </a:moveTo>
                  <a:cubicBezTo>
                    <a:pt x="3775" y="1"/>
                    <a:pt x="1478" y="1708"/>
                    <a:pt x="620" y="1708"/>
                  </a:cubicBezTo>
                  <a:cubicBezTo>
                    <a:pt x="436" y="1708"/>
                    <a:pt x="318" y="1630"/>
                    <a:pt x="293" y="1440"/>
                  </a:cubicBezTo>
                  <a:lnTo>
                    <a:pt x="1" y="1993"/>
                  </a:lnTo>
                  <a:cubicBezTo>
                    <a:pt x="1" y="1993"/>
                    <a:pt x="1692" y="15944"/>
                    <a:pt x="1822" y="18903"/>
                  </a:cubicBezTo>
                  <a:cubicBezTo>
                    <a:pt x="1919" y="20334"/>
                    <a:pt x="2797" y="24009"/>
                    <a:pt x="3058" y="30350"/>
                  </a:cubicBezTo>
                  <a:cubicBezTo>
                    <a:pt x="3350" y="37146"/>
                    <a:pt x="3838" y="46252"/>
                    <a:pt x="3838" y="46252"/>
                  </a:cubicBezTo>
                  <a:cubicBezTo>
                    <a:pt x="3838" y="46252"/>
                    <a:pt x="4001" y="46284"/>
                    <a:pt x="4293" y="46317"/>
                  </a:cubicBezTo>
                  <a:cubicBezTo>
                    <a:pt x="4131" y="42480"/>
                    <a:pt x="4293" y="38642"/>
                    <a:pt x="4619" y="34805"/>
                  </a:cubicBezTo>
                  <a:cubicBezTo>
                    <a:pt x="5041" y="29927"/>
                    <a:pt x="5724" y="25147"/>
                    <a:pt x="5041" y="20204"/>
                  </a:cubicBezTo>
                  <a:cubicBezTo>
                    <a:pt x="4326" y="15033"/>
                    <a:pt x="6277" y="5310"/>
                    <a:pt x="5074" y="269"/>
                  </a:cubicBezTo>
                  <a:cubicBezTo>
                    <a:pt x="5030" y="79"/>
                    <a:pt x="4895" y="1"/>
                    <a:pt x="4698" y="1"/>
                  </a:cubicBezTo>
                  <a:close/>
                </a:path>
              </a:pathLst>
            </a:custGeom>
            <a:solidFill>
              <a:srgbClr val="000000">
                <a:alpha val="2402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Google Shape;95;p15">
              <a:extLst>
                <a:ext uri="{FF2B5EF4-FFF2-40B4-BE49-F238E27FC236}">
                  <a16:creationId xmlns:a16="http://schemas.microsoft.com/office/drawing/2014/main" id="{DBD6F7C0-E47B-8C6F-FBB0-D4446BFFE644}"/>
                </a:ext>
              </a:extLst>
            </p:cNvPr>
            <p:cNvSpPr/>
            <p:nvPr/>
          </p:nvSpPr>
          <p:spPr>
            <a:xfrm>
              <a:off x="814618" y="4083469"/>
              <a:ext cx="121657" cy="195673"/>
            </a:xfrm>
            <a:custGeom>
              <a:avLst/>
              <a:gdLst/>
              <a:ahLst/>
              <a:cxnLst/>
              <a:rect l="l" t="t" r="r" b="b"/>
              <a:pathLst>
                <a:path w="3741" h="6017" extrusionOk="0">
                  <a:moveTo>
                    <a:pt x="3741" y="1"/>
                  </a:moveTo>
                  <a:lnTo>
                    <a:pt x="98" y="391"/>
                  </a:lnTo>
                  <a:lnTo>
                    <a:pt x="1" y="6017"/>
                  </a:lnTo>
                  <a:lnTo>
                    <a:pt x="3155" y="5757"/>
                  </a:lnTo>
                  <a:lnTo>
                    <a:pt x="3741" y="1"/>
                  </a:lnTo>
                  <a:close/>
                </a:path>
              </a:pathLst>
            </a:custGeom>
            <a:solidFill>
              <a:srgbClr val="FFC5B3"/>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Google Shape;96;p15">
              <a:extLst>
                <a:ext uri="{FF2B5EF4-FFF2-40B4-BE49-F238E27FC236}">
                  <a16:creationId xmlns:a16="http://schemas.microsoft.com/office/drawing/2014/main" id="{FC0BC390-74A7-7139-4C38-BE392F219B0D}"/>
                </a:ext>
              </a:extLst>
            </p:cNvPr>
            <p:cNvSpPr/>
            <p:nvPr/>
          </p:nvSpPr>
          <p:spPr>
            <a:xfrm>
              <a:off x="767041" y="2302577"/>
              <a:ext cx="523507" cy="1879266"/>
            </a:xfrm>
            <a:custGeom>
              <a:avLst/>
              <a:gdLst/>
              <a:ahLst/>
              <a:cxnLst/>
              <a:rect l="l" t="t" r="r" b="b"/>
              <a:pathLst>
                <a:path w="16098" h="57788" extrusionOk="0">
                  <a:moveTo>
                    <a:pt x="3090" y="1"/>
                  </a:moveTo>
                  <a:cubicBezTo>
                    <a:pt x="3090" y="1"/>
                    <a:pt x="66" y="5757"/>
                    <a:pt x="33" y="15643"/>
                  </a:cubicBezTo>
                  <a:cubicBezTo>
                    <a:pt x="1" y="18764"/>
                    <a:pt x="846" y="26667"/>
                    <a:pt x="944" y="32813"/>
                  </a:cubicBezTo>
                  <a:cubicBezTo>
                    <a:pt x="1204" y="46113"/>
                    <a:pt x="1041" y="57788"/>
                    <a:pt x="1041" y="57788"/>
                  </a:cubicBezTo>
                  <a:lnTo>
                    <a:pt x="2570" y="57658"/>
                  </a:lnTo>
                  <a:lnTo>
                    <a:pt x="5171" y="57560"/>
                  </a:lnTo>
                  <a:cubicBezTo>
                    <a:pt x="5171" y="57560"/>
                    <a:pt x="6635" y="48878"/>
                    <a:pt x="8163" y="40195"/>
                  </a:cubicBezTo>
                  <a:cubicBezTo>
                    <a:pt x="9366" y="33528"/>
                    <a:pt x="10569" y="26894"/>
                    <a:pt x="11220" y="24130"/>
                  </a:cubicBezTo>
                  <a:cubicBezTo>
                    <a:pt x="12163" y="20163"/>
                    <a:pt x="13821" y="12878"/>
                    <a:pt x="14927" y="7935"/>
                  </a:cubicBezTo>
                  <a:cubicBezTo>
                    <a:pt x="15610" y="4911"/>
                    <a:pt x="16098" y="2765"/>
                    <a:pt x="16098" y="2765"/>
                  </a:cubicBezTo>
                  <a:lnTo>
                    <a:pt x="3090" y="1"/>
                  </a:ln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Google Shape;97;p15">
              <a:extLst>
                <a:ext uri="{FF2B5EF4-FFF2-40B4-BE49-F238E27FC236}">
                  <a16:creationId xmlns:a16="http://schemas.microsoft.com/office/drawing/2014/main" id="{295FAF51-F311-A56E-F266-8870CB406158}"/>
                </a:ext>
              </a:extLst>
            </p:cNvPr>
            <p:cNvSpPr/>
            <p:nvPr/>
          </p:nvSpPr>
          <p:spPr>
            <a:xfrm>
              <a:off x="767041" y="2302577"/>
              <a:ext cx="523507" cy="1879266"/>
            </a:xfrm>
            <a:custGeom>
              <a:avLst/>
              <a:gdLst/>
              <a:ahLst/>
              <a:cxnLst/>
              <a:rect l="l" t="t" r="r" b="b"/>
              <a:pathLst>
                <a:path w="16098" h="57788" extrusionOk="0">
                  <a:moveTo>
                    <a:pt x="3090" y="1"/>
                  </a:moveTo>
                  <a:cubicBezTo>
                    <a:pt x="3090" y="1"/>
                    <a:pt x="66" y="5757"/>
                    <a:pt x="33" y="15643"/>
                  </a:cubicBezTo>
                  <a:cubicBezTo>
                    <a:pt x="1" y="18764"/>
                    <a:pt x="846" y="26667"/>
                    <a:pt x="944" y="32813"/>
                  </a:cubicBezTo>
                  <a:cubicBezTo>
                    <a:pt x="1204" y="46113"/>
                    <a:pt x="1041" y="57788"/>
                    <a:pt x="1041" y="57788"/>
                  </a:cubicBezTo>
                  <a:lnTo>
                    <a:pt x="2570" y="57658"/>
                  </a:lnTo>
                  <a:cubicBezTo>
                    <a:pt x="2309" y="54601"/>
                    <a:pt x="1887" y="47869"/>
                    <a:pt x="2732" y="44032"/>
                  </a:cubicBezTo>
                  <a:cubicBezTo>
                    <a:pt x="3870" y="38959"/>
                    <a:pt x="4976" y="31252"/>
                    <a:pt x="4228" y="25431"/>
                  </a:cubicBezTo>
                  <a:cubicBezTo>
                    <a:pt x="3480" y="19610"/>
                    <a:pt x="2342" y="9106"/>
                    <a:pt x="4781" y="9106"/>
                  </a:cubicBezTo>
                  <a:cubicBezTo>
                    <a:pt x="6342" y="9106"/>
                    <a:pt x="10862" y="8553"/>
                    <a:pt x="14927" y="7935"/>
                  </a:cubicBezTo>
                  <a:cubicBezTo>
                    <a:pt x="15610" y="4911"/>
                    <a:pt x="16098" y="2765"/>
                    <a:pt x="16098" y="2765"/>
                  </a:cubicBezTo>
                  <a:lnTo>
                    <a:pt x="3090" y="1"/>
                  </a:lnTo>
                  <a:close/>
                </a:path>
              </a:pathLst>
            </a:custGeom>
            <a:solidFill>
              <a:srgbClr val="000000">
                <a:alpha val="2402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Google Shape;98;p15">
              <a:extLst>
                <a:ext uri="{FF2B5EF4-FFF2-40B4-BE49-F238E27FC236}">
                  <a16:creationId xmlns:a16="http://schemas.microsoft.com/office/drawing/2014/main" id="{A727F27B-7FE0-4B07-E39D-92C53F58BF97}"/>
                </a:ext>
              </a:extLst>
            </p:cNvPr>
            <p:cNvSpPr/>
            <p:nvPr/>
          </p:nvSpPr>
          <p:spPr>
            <a:xfrm>
              <a:off x="773545" y="4303435"/>
              <a:ext cx="306566" cy="121137"/>
            </a:xfrm>
            <a:custGeom>
              <a:avLst/>
              <a:gdLst/>
              <a:ahLst/>
              <a:cxnLst/>
              <a:rect l="l" t="t" r="r" b="b"/>
              <a:pathLst>
                <a:path w="9427" h="3725" extrusionOk="0">
                  <a:moveTo>
                    <a:pt x="985" y="0"/>
                  </a:moveTo>
                  <a:cubicBezTo>
                    <a:pt x="979" y="0"/>
                    <a:pt x="975" y="0"/>
                    <a:pt x="971" y="1"/>
                  </a:cubicBezTo>
                  <a:cubicBezTo>
                    <a:pt x="744" y="33"/>
                    <a:pt x="126" y="619"/>
                    <a:pt x="61" y="1334"/>
                  </a:cubicBezTo>
                  <a:cubicBezTo>
                    <a:pt x="0" y="2031"/>
                    <a:pt x="562" y="2446"/>
                    <a:pt x="1376" y="2446"/>
                  </a:cubicBezTo>
                  <a:cubicBezTo>
                    <a:pt x="1435" y="2446"/>
                    <a:pt x="1495" y="2444"/>
                    <a:pt x="1557" y="2440"/>
                  </a:cubicBezTo>
                  <a:cubicBezTo>
                    <a:pt x="1587" y="2437"/>
                    <a:pt x="1617" y="2436"/>
                    <a:pt x="1646" y="2436"/>
                  </a:cubicBezTo>
                  <a:cubicBezTo>
                    <a:pt x="2482" y="2436"/>
                    <a:pt x="3164" y="3295"/>
                    <a:pt x="4483" y="3578"/>
                  </a:cubicBezTo>
                  <a:cubicBezTo>
                    <a:pt x="4874" y="3659"/>
                    <a:pt x="5280" y="3724"/>
                    <a:pt x="5784" y="3724"/>
                  </a:cubicBezTo>
                  <a:cubicBezTo>
                    <a:pt x="6288" y="3724"/>
                    <a:pt x="6890" y="3659"/>
                    <a:pt x="7670" y="3480"/>
                  </a:cubicBezTo>
                  <a:cubicBezTo>
                    <a:pt x="8939" y="3155"/>
                    <a:pt x="9426" y="2049"/>
                    <a:pt x="9199" y="1724"/>
                  </a:cubicBezTo>
                  <a:cubicBezTo>
                    <a:pt x="9026" y="1408"/>
                    <a:pt x="8624" y="1193"/>
                    <a:pt x="8083" y="1193"/>
                  </a:cubicBezTo>
                  <a:cubicBezTo>
                    <a:pt x="8013" y="1193"/>
                    <a:pt x="7940" y="1196"/>
                    <a:pt x="7865" y="1204"/>
                  </a:cubicBezTo>
                  <a:cubicBezTo>
                    <a:pt x="7865" y="1204"/>
                    <a:pt x="1403" y="0"/>
                    <a:pt x="985" y="0"/>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Google Shape;99;p15">
              <a:extLst>
                <a:ext uri="{FF2B5EF4-FFF2-40B4-BE49-F238E27FC236}">
                  <a16:creationId xmlns:a16="http://schemas.microsoft.com/office/drawing/2014/main" id="{06CAF8F6-5132-246C-D3B9-72388AE4C780}"/>
                </a:ext>
              </a:extLst>
            </p:cNvPr>
            <p:cNvSpPr/>
            <p:nvPr/>
          </p:nvSpPr>
          <p:spPr>
            <a:xfrm>
              <a:off x="783951" y="4230460"/>
              <a:ext cx="294046" cy="175218"/>
            </a:xfrm>
            <a:custGeom>
              <a:avLst/>
              <a:gdLst/>
              <a:ahLst/>
              <a:cxnLst/>
              <a:rect l="l" t="t" r="r" b="b"/>
              <a:pathLst>
                <a:path w="9042" h="5388" extrusionOk="0">
                  <a:moveTo>
                    <a:pt x="4196" y="1"/>
                  </a:moveTo>
                  <a:cubicBezTo>
                    <a:pt x="2212" y="33"/>
                    <a:pt x="2732" y="846"/>
                    <a:pt x="2180" y="976"/>
                  </a:cubicBezTo>
                  <a:cubicBezTo>
                    <a:pt x="1990" y="1022"/>
                    <a:pt x="1828" y="1043"/>
                    <a:pt x="1690" y="1043"/>
                  </a:cubicBezTo>
                  <a:cubicBezTo>
                    <a:pt x="1239" y="1043"/>
                    <a:pt x="1044" y="820"/>
                    <a:pt x="944" y="521"/>
                  </a:cubicBezTo>
                  <a:cubicBezTo>
                    <a:pt x="944" y="521"/>
                    <a:pt x="881" y="495"/>
                    <a:pt x="804" y="495"/>
                  </a:cubicBezTo>
                  <a:cubicBezTo>
                    <a:pt x="689" y="495"/>
                    <a:pt x="541" y="554"/>
                    <a:pt x="521" y="846"/>
                  </a:cubicBezTo>
                  <a:cubicBezTo>
                    <a:pt x="521" y="1334"/>
                    <a:pt x="98" y="1302"/>
                    <a:pt x="33" y="2212"/>
                  </a:cubicBezTo>
                  <a:cubicBezTo>
                    <a:pt x="1" y="3090"/>
                    <a:pt x="846" y="3936"/>
                    <a:pt x="1887" y="4131"/>
                  </a:cubicBezTo>
                  <a:cubicBezTo>
                    <a:pt x="2928" y="4293"/>
                    <a:pt x="3936" y="5302"/>
                    <a:pt x="5594" y="5367"/>
                  </a:cubicBezTo>
                  <a:cubicBezTo>
                    <a:pt x="5815" y="5381"/>
                    <a:pt x="6024" y="5388"/>
                    <a:pt x="6219" y="5388"/>
                  </a:cubicBezTo>
                  <a:cubicBezTo>
                    <a:pt x="7809" y="5388"/>
                    <a:pt x="8582" y="4937"/>
                    <a:pt x="8814" y="4358"/>
                  </a:cubicBezTo>
                  <a:cubicBezTo>
                    <a:pt x="9041" y="3708"/>
                    <a:pt x="8261" y="3025"/>
                    <a:pt x="6732" y="2147"/>
                  </a:cubicBezTo>
                  <a:cubicBezTo>
                    <a:pt x="5464" y="1464"/>
                    <a:pt x="5432" y="1269"/>
                    <a:pt x="5236" y="944"/>
                  </a:cubicBezTo>
                  <a:cubicBezTo>
                    <a:pt x="5074" y="619"/>
                    <a:pt x="4489" y="1"/>
                    <a:pt x="4196"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Google Shape;100;p15">
              <a:extLst>
                <a:ext uri="{FF2B5EF4-FFF2-40B4-BE49-F238E27FC236}">
                  <a16:creationId xmlns:a16="http://schemas.microsoft.com/office/drawing/2014/main" id="{D697BE13-EF8F-E91B-802F-C85194C61F89}"/>
                </a:ext>
              </a:extLst>
            </p:cNvPr>
            <p:cNvSpPr/>
            <p:nvPr/>
          </p:nvSpPr>
          <p:spPr>
            <a:xfrm>
              <a:off x="1522123" y="1617283"/>
              <a:ext cx="801651" cy="797423"/>
            </a:xfrm>
            <a:custGeom>
              <a:avLst/>
              <a:gdLst/>
              <a:ahLst/>
              <a:cxnLst/>
              <a:rect l="l" t="t" r="r" b="b"/>
              <a:pathLst>
                <a:path w="24651" h="24521" extrusionOk="0">
                  <a:moveTo>
                    <a:pt x="2797" y="1"/>
                  </a:moveTo>
                  <a:cubicBezTo>
                    <a:pt x="2797" y="1"/>
                    <a:pt x="2439" y="2017"/>
                    <a:pt x="1984" y="2863"/>
                  </a:cubicBezTo>
                  <a:cubicBezTo>
                    <a:pt x="944" y="4879"/>
                    <a:pt x="1" y="5302"/>
                    <a:pt x="748" y="8456"/>
                  </a:cubicBezTo>
                  <a:cubicBezTo>
                    <a:pt x="1496" y="11643"/>
                    <a:pt x="4944" y="14960"/>
                    <a:pt x="6407" y="16879"/>
                  </a:cubicBezTo>
                  <a:cubicBezTo>
                    <a:pt x="7252" y="17984"/>
                    <a:pt x="7643" y="19155"/>
                    <a:pt x="9008" y="20001"/>
                  </a:cubicBezTo>
                  <a:cubicBezTo>
                    <a:pt x="13821" y="22960"/>
                    <a:pt x="24098" y="24521"/>
                    <a:pt x="24098" y="24521"/>
                  </a:cubicBezTo>
                  <a:lnTo>
                    <a:pt x="24650" y="21366"/>
                  </a:lnTo>
                  <a:cubicBezTo>
                    <a:pt x="24650" y="21366"/>
                    <a:pt x="13724" y="15936"/>
                    <a:pt x="13203" y="15188"/>
                  </a:cubicBezTo>
                  <a:cubicBezTo>
                    <a:pt x="12098" y="13627"/>
                    <a:pt x="6635" y="3741"/>
                    <a:pt x="5887" y="1204"/>
                  </a:cubicBezTo>
                  <a:lnTo>
                    <a:pt x="2797" y="1"/>
                  </a:lnTo>
                  <a:close/>
                </a:path>
              </a:pathLst>
            </a:custGeom>
            <a:solidFill>
              <a:srgbClr val="F3257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Google Shape;101;p15">
              <a:extLst>
                <a:ext uri="{FF2B5EF4-FFF2-40B4-BE49-F238E27FC236}">
                  <a16:creationId xmlns:a16="http://schemas.microsoft.com/office/drawing/2014/main" id="{17AD6B34-6B32-EBAD-97EC-4AEB5CB02B07}"/>
                </a:ext>
              </a:extLst>
            </p:cNvPr>
            <p:cNvSpPr/>
            <p:nvPr/>
          </p:nvSpPr>
          <p:spPr>
            <a:xfrm>
              <a:off x="1272532" y="1306392"/>
              <a:ext cx="380614" cy="445589"/>
            </a:xfrm>
            <a:custGeom>
              <a:avLst/>
              <a:gdLst/>
              <a:ahLst/>
              <a:cxnLst/>
              <a:rect l="l" t="t" r="r" b="b"/>
              <a:pathLst>
                <a:path w="11704" h="13702" extrusionOk="0">
                  <a:moveTo>
                    <a:pt x="6700" y="0"/>
                  </a:moveTo>
                  <a:cubicBezTo>
                    <a:pt x="6700" y="0"/>
                    <a:pt x="6570" y="358"/>
                    <a:pt x="5887" y="1496"/>
                  </a:cubicBezTo>
                  <a:cubicBezTo>
                    <a:pt x="5204" y="2634"/>
                    <a:pt x="3871" y="3870"/>
                    <a:pt x="3383" y="4130"/>
                  </a:cubicBezTo>
                  <a:cubicBezTo>
                    <a:pt x="2895" y="4358"/>
                    <a:pt x="586" y="5041"/>
                    <a:pt x="1" y="5073"/>
                  </a:cubicBezTo>
                  <a:cubicBezTo>
                    <a:pt x="1" y="5073"/>
                    <a:pt x="2180" y="11707"/>
                    <a:pt x="5529" y="13106"/>
                  </a:cubicBezTo>
                  <a:cubicBezTo>
                    <a:pt x="6544" y="13525"/>
                    <a:pt x="7379" y="13701"/>
                    <a:pt x="8067" y="13701"/>
                  </a:cubicBezTo>
                  <a:cubicBezTo>
                    <a:pt x="11703" y="13701"/>
                    <a:pt x="11220" y="8781"/>
                    <a:pt x="11220" y="8781"/>
                  </a:cubicBezTo>
                  <a:cubicBezTo>
                    <a:pt x="11220" y="8781"/>
                    <a:pt x="9594" y="6927"/>
                    <a:pt x="9139" y="5984"/>
                  </a:cubicBezTo>
                  <a:cubicBezTo>
                    <a:pt x="8879" y="5431"/>
                    <a:pt x="9627" y="3252"/>
                    <a:pt x="9627" y="3252"/>
                  </a:cubicBezTo>
                  <a:lnTo>
                    <a:pt x="6700" y="0"/>
                  </a:ln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Google Shape;102;p15">
              <a:extLst>
                <a:ext uri="{FF2B5EF4-FFF2-40B4-BE49-F238E27FC236}">
                  <a16:creationId xmlns:a16="http://schemas.microsoft.com/office/drawing/2014/main" id="{53C80DA6-4761-41A8-645C-0511529B9B55}"/>
                </a:ext>
              </a:extLst>
            </p:cNvPr>
            <p:cNvSpPr/>
            <p:nvPr/>
          </p:nvSpPr>
          <p:spPr>
            <a:xfrm>
              <a:off x="1206971" y="1455496"/>
              <a:ext cx="451605" cy="377557"/>
            </a:xfrm>
            <a:custGeom>
              <a:avLst/>
              <a:gdLst/>
              <a:ahLst/>
              <a:cxnLst/>
              <a:rect l="l" t="t" r="r" b="b"/>
              <a:pathLst>
                <a:path w="13887" h="11610" extrusionOk="0">
                  <a:moveTo>
                    <a:pt x="4033" y="1"/>
                  </a:moveTo>
                  <a:lnTo>
                    <a:pt x="1" y="683"/>
                  </a:lnTo>
                  <a:lnTo>
                    <a:pt x="2765" y="9269"/>
                  </a:lnTo>
                  <a:lnTo>
                    <a:pt x="11090" y="11610"/>
                  </a:lnTo>
                  <a:lnTo>
                    <a:pt x="13887" y="4196"/>
                  </a:lnTo>
                  <a:lnTo>
                    <a:pt x="11675" y="2277"/>
                  </a:lnTo>
                  <a:cubicBezTo>
                    <a:pt x="11675" y="2277"/>
                    <a:pt x="11477" y="4855"/>
                    <a:pt x="8807" y="4855"/>
                  </a:cubicBezTo>
                  <a:cubicBezTo>
                    <a:pt x="8616" y="4855"/>
                    <a:pt x="8412" y="4842"/>
                    <a:pt x="8196" y="4813"/>
                  </a:cubicBezTo>
                  <a:cubicBezTo>
                    <a:pt x="4261" y="4326"/>
                    <a:pt x="4033" y="1"/>
                    <a:pt x="4033" y="1"/>
                  </a:cubicBez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Google Shape;103;p15">
              <a:extLst>
                <a:ext uri="{FF2B5EF4-FFF2-40B4-BE49-F238E27FC236}">
                  <a16:creationId xmlns:a16="http://schemas.microsoft.com/office/drawing/2014/main" id="{077C183F-EC2F-9A3E-6517-B021F710411E}"/>
                </a:ext>
              </a:extLst>
            </p:cNvPr>
            <p:cNvSpPr/>
            <p:nvPr/>
          </p:nvSpPr>
          <p:spPr>
            <a:xfrm>
              <a:off x="807235" y="1463951"/>
              <a:ext cx="906332" cy="1090981"/>
            </a:xfrm>
            <a:custGeom>
              <a:avLst/>
              <a:gdLst/>
              <a:ahLst/>
              <a:cxnLst/>
              <a:rect l="l" t="t" r="r" b="b"/>
              <a:pathLst>
                <a:path w="27870" h="33548" extrusionOk="0">
                  <a:moveTo>
                    <a:pt x="14894" y="1"/>
                  </a:moveTo>
                  <a:lnTo>
                    <a:pt x="8423" y="1301"/>
                  </a:lnTo>
                  <a:cubicBezTo>
                    <a:pt x="8423" y="1301"/>
                    <a:pt x="4878" y="12261"/>
                    <a:pt x="3447" y="16423"/>
                  </a:cubicBezTo>
                  <a:cubicBezTo>
                    <a:pt x="1984" y="20618"/>
                    <a:pt x="0" y="30829"/>
                    <a:pt x="0" y="30829"/>
                  </a:cubicBezTo>
                  <a:cubicBezTo>
                    <a:pt x="5148" y="32862"/>
                    <a:pt x="10167" y="33547"/>
                    <a:pt x="13892" y="33547"/>
                  </a:cubicBezTo>
                  <a:cubicBezTo>
                    <a:pt x="16662" y="33547"/>
                    <a:pt x="18717" y="33168"/>
                    <a:pt x="19577" y="32683"/>
                  </a:cubicBezTo>
                  <a:cubicBezTo>
                    <a:pt x="19577" y="32683"/>
                    <a:pt x="21236" y="25691"/>
                    <a:pt x="22049" y="23610"/>
                  </a:cubicBezTo>
                  <a:cubicBezTo>
                    <a:pt x="22862" y="21561"/>
                    <a:pt x="27870" y="5919"/>
                    <a:pt x="27870" y="5919"/>
                  </a:cubicBezTo>
                  <a:lnTo>
                    <a:pt x="24162" y="1562"/>
                  </a:lnTo>
                  <a:cubicBezTo>
                    <a:pt x="24162" y="1562"/>
                    <a:pt x="23902" y="9529"/>
                    <a:pt x="20195" y="9594"/>
                  </a:cubicBezTo>
                  <a:cubicBezTo>
                    <a:pt x="15122" y="7610"/>
                    <a:pt x="14894" y="1"/>
                    <a:pt x="14894" y="1"/>
                  </a:cubicBezTo>
                  <a:close/>
                </a:path>
              </a:pathLst>
            </a:custGeom>
            <a:solidFill>
              <a:srgbClr val="FF5FA0"/>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Google Shape;104;p15">
              <a:extLst>
                <a:ext uri="{FF2B5EF4-FFF2-40B4-BE49-F238E27FC236}">
                  <a16:creationId xmlns:a16="http://schemas.microsoft.com/office/drawing/2014/main" id="{EC6C7A0C-BE0E-D414-DEFB-90812B893AC1}"/>
                </a:ext>
              </a:extLst>
            </p:cNvPr>
            <p:cNvSpPr/>
            <p:nvPr/>
          </p:nvSpPr>
          <p:spPr>
            <a:xfrm>
              <a:off x="1425896" y="1166393"/>
              <a:ext cx="347964" cy="396321"/>
            </a:xfrm>
            <a:custGeom>
              <a:avLst/>
              <a:gdLst/>
              <a:ahLst/>
              <a:cxnLst/>
              <a:rect l="l" t="t" r="r" b="b"/>
              <a:pathLst>
                <a:path w="10700" h="12187" extrusionOk="0">
                  <a:moveTo>
                    <a:pt x="4613" y="1"/>
                  </a:moveTo>
                  <a:cubicBezTo>
                    <a:pt x="3942" y="1"/>
                    <a:pt x="3344" y="168"/>
                    <a:pt x="2992" y="663"/>
                  </a:cubicBezTo>
                  <a:cubicBezTo>
                    <a:pt x="2537" y="1248"/>
                    <a:pt x="0" y="2907"/>
                    <a:pt x="33" y="3525"/>
                  </a:cubicBezTo>
                  <a:cubicBezTo>
                    <a:pt x="229" y="5659"/>
                    <a:pt x="1178" y="5805"/>
                    <a:pt x="1433" y="5805"/>
                  </a:cubicBezTo>
                  <a:cubicBezTo>
                    <a:pt x="1473" y="5805"/>
                    <a:pt x="1496" y="5801"/>
                    <a:pt x="1496" y="5801"/>
                  </a:cubicBezTo>
                  <a:lnTo>
                    <a:pt x="1496" y="5801"/>
                  </a:lnTo>
                  <a:cubicBezTo>
                    <a:pt x="651" y="8208"/>
                    <a:pt x="2797" y="10419"/>
                    <a:pt x="3285" y="10874"/>
                  </a:cubicBezTo>
                  <a:cubicBezTo>
                    <a:pt x="3742" y="11301"/>
                    <a:pt x="6348" y="12187"/>
                    <a:pt x="6936" y="12187"/>
                  </a:cubicBezTo>
                  <a:cubicBezTo>
                    <a:pt x="6975" y="12187"/>
                    <a:pt x="7004" y="12183"/>
                    <a:pt x="7024" y="12175"/>
                  </a:cubicBezTo>
                  <a:cubicBezTo>
                    <a:pt x="7350" y="12045"/>
                    <a:pt x="7642" y="11687"/>
                    <a:pt x="8130" y="10614"/>
                  </a:cubicBezTo>
                  <a:cubicBezTo>
                    <a:pt x="8650" y="9508"/>
                    <a:pt x="9431" y="7004"/>
                    <a:pt x="9789" y="6029"/>
                  </a:cubicBezTo>
                  <a:cubicBezTo>
                    <a:pt x="10146" y="5086"/>
                    <a:pt x="10439" y="3362"/>
                    <a:pt x="10569" y="2777"/>
                  </a:cubicBezTo>
                  <a:cubicBezTo>
                    <a:pt x="10699" y="2191"/>
                    <a:pt x="9919" y="1151"/>
                    <a:pt x="9463" y="598"/>
                  </a:cubicBezTo>
                  <a:cubicBezTo>
                    <a:pt x="9463" y="598"/>
                    <a:pt x="9224" y="777"/>
                    <a:pt x="8668" y="777"/>
                  </a:cubicBezTo>
                  <a:cubicBezTo>
                    <a:pt x="8514" y="777"/>
                    <a:pt x="8335" y="763"/>
                    <a:pt x="8130" y="728"/>
                  </a:cubicBezTo>
                  <a:cubicBezTo>
                    <a:pt x="7528" y="642"/>
                    <a:pt x="5928" y="1"/>
                    <a:pt x="4613"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Google Shape;105;p15">
              <a:extLst>
                <a:ext uri="{FF2B5EF4-FFF2-40B4-BE49-F238E27FC236}">
                  <a16:creationId xmlns:a16="http://schemas.microsoft.com/office/drawing/2014/main" id="{628EFD35-C372-DAFC-503C-A473DA53F497}"/>
                </a:ext>
              </a:extLst>
            </p:cNvPr>
            <p:cNvSpPr/>
            <p:nvPr/>
          </p:nvSpPr>
          <p:spPr>
            <a:xfrm>
              <a:off x="1414254" y="1050719"/>
              <a:ext cx="396614" cy="425947"/>
            </a:xfrm>
            <a:custGeom>
              <a:avLst/>
              <a:gdLst/>
              <a:ahLst/>
              <a:cxnLst/>
              <a:rect l="l" t="t" r="r" b="b"/>
              <a:pathLst>
                <a:path w="12196" h="13098" extrusionOk="0">
                  <a:moveTo>
                    <a:pt x="4634" y="1"/>
                  </a:moveTo>
                  <a:cubicBezTo>
                    <a:pt x="2296" y="1"/>
                    <a:pt x="1659" y="2171"/>
                    <a:pt x="1659" y="2171"/>
                  </a:cubicBezTo>
                  <a:cubicBezTo>
                    <a:pt x="456" y="2366"/>
                    <a:pt x="1" y="4740"/>
                    <a:pt x="391" y="7017"/>
                  </a:cubicBezTo>
                  <a:cubicBezTo>
                    <a:pt x="716" y="8610"/>
                    <a:pt x="2114" y="13098"/>
                    <a:pt x="2114" y="13098"/>
                  </a:cubicBezTo>
                  <a:lnTo>
                    <a:pt x="1854" y="9358"/>
                  </a:lnTo>
                  <a:cubicBezTo>
                    <a:pt x="1854" y="9358"/>
                    <a:pt x="1399" y="8903"/>
                    <a:pt x="1009" y="8350"/>
                  </a:cubicBezTo>
                  <a:cubicBezTo>
                    <a:pt x="586" y="7797"/>
                    <a:pt x="846" y="6887"/>
                    <a:pt x="1431" y="6887"/>
                  </a:cubicBezTo>
                  <a:cubicBezTo>
                    <a:pt x="2017" y="6887"/>
                    <a:pt x="2407" y="7927"/>
                    <a:pt x="2407" y="7927"/>
                  </a:cubicBezTo>
                  <a:cubicBezTo>
                    <a:pt x="2407" y="7927"/>
                    <a:pt x="2505" y="7407"/>
                    <a:pt x="2700" y="6952"/>
                  </a:cubicBezTo>
                  <a:cubicBezTo>
                    <a:pt x="2895" y="6464"/>
                    <a:pt x="3675" y="6171"/>
                    <a:pt x="4065" y="5846"/>
                  </a:cubicBezTo>
                  <a:cubicBezTo>
                    <a:pt x="4488" y="5521"/>
                    <a:pt x="4911" y="3992"/>
                    <a:pt x="4911" y="3992"/>
                  </a:cubicBezTo>
                  <a:cubicBezTo>
                    <a:pt x="4911" y="3992"/>
                    <a:pt x="5822" y="4740"/>
                    <a:pt x="6830" y="5131"/>
                  </a:cubicBezTo>
                  <a:cubicBezTo>
                    <a:pt x="7653" y="5439"/>
                    <a:pt x="8741" y="5626"/>
                    <a:pt x="9530" y="5626"/>
                  </a:cubicBezTo>
                  <a:cubicBezTo>
                    <a:pt x="9738" y="5626"/>
                    <a:pt x="9926" y="5613"/>
                    <a:pt x="10082" y="5586"/>
                  </a:cubicBezTo>
                  <a:cubicBezTo>
                    <a:pt x="10133" y="5577"/>
                    <a:pt x="10182" y="5573"/>
                    <a:pt x="10227" y="5573"/>
                  </a:cubicBezTo>
                  <a:cubicBezTo>
                    <a:pt x="10843" y="5573"/>
                    <a:pt x="10927" y="6334"/>
                    <a:pt x="10927" y="6334"/>
                  </a:cubicBezTo>
                  <a:cubicBezTo>
                    <a:pt x="10927" y="6334"/>
                    <a:pt x="12195" y="5618"/>
                    <a:pt x="12130" y="4513"/>
                  </a:cubicBezTo>
                  <a:cubicBezTo>
                    <a:pt x="12000" y="3147"/>
                    <a:pt x="7773" y="318"/>
                    <a:pt x="5074" y="25"/>
                  </a:cubicBezTo>
                  <a:cubicBezTo>
                    <a:pt x="4921" y="8"/>
                    <a:pt x="4774" y="1"/>
                    <a:pt x="4634"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Google Shape;106;p15">
              <a:extLst>
                <a:ext uri="{FF2B5EF4-FFF2-40B4-BE49-F238E27FC236}">
                  <a16:creationId xmlns:a16="http://schemas.microsoft.com/office/drawing/2014/main" id="{EDFD60D9-8AFC-B112-DC87-03BFE3070E76}"/>
                </a:ext>
              </a:extLst>
            </p:cNvPr>
            <p:cNvSpPr/>
            <p:nvPr/>
          </p:nvSpPr>
          <p:spPr>
            <a:xfrm>
              <a:off x="1455489" y="1265124"/>
              <a:ext cx="250664" cy="322208"/>
            </a:xfrm>
            <a:custGeom>
              <a:avLst/>
              <a:gdLst/>
              <a:ahLst/>
              <a:cxnLst/>
              <a:rect l="l" t="t" r="r" b="b"/>
              <a:pathLst>
                <a:path w="7708" h="9908" extrusionOk="0">
                  <a:moveTo>
                    <a:pt x="1724" y="1"/>
                  </a:moveTo>
                  <a:lnTo>
                    <a:pt x="1139" y="294"/>
                  </a:lnTo>
                  <a:cubicBezTo>
                    <a:pt x="1139" y="294"/>
                    <a:pt x="716" y="2765"/>
                    <a:pt x="359" y="4163"/>
                  </a:cubicBezTo>
                  <a:cubicBezTo>
                    <a:pt x="1" y="5562"/>
                    <a:pt x="326" y="7253"/>
                    <a:pt x="1692" y="8521"/>
                  </a:cubicBezTo>
                  <a:cubicBezTo>
                    <a:pt x="2733" y="9488"/>
                    <a:pt x="4380" y="9907"/>
                    <a:pt x="5363" y="9907"/>
                  </a:cubicBezTo>
                  <a:cubicBezTo>
                    <a:pt x="5669" y="9907"/>
                    <a:pt x="5911" y="9867"/>
                    <a:pt x="6049" y="9789"/>
                  </a:cubicBezTo>
                  <a:cubicBezTo>
                    <a:pt x="6635" y="9464"/>
                    <a:pt x="7058" y="8586"/>
                    <a:pt x="7318" y="7773"/>
                  </a:cubicBezTo>
                  <a:cubicBezTo>
                    <a:pt x="7415" y="7448"/>
                    <a:pt x="7643" y="6863"/>
                    <a:pt x="7675" y="6570"/>
                  </a:cubicBezTo>
                  <a:cubicBezTo>
                    <a:pt x="7708" y="6440"/>
                    <a:pt x="7480" y="6115"/>
                    <a:pt x="7350" y="6017"/>
                  </a:cubicBezTo>
                  <a:cubicBezTo>
                    <a:pt x="7025" y="5757"/>
                    <a:pt x="6505" y="5529"/>
                    <a:pt x="5659" y="5432"/>
                  </a:cubicBezTo>
                  <a:cubicBezTo>
                    <a:pt x="5450" y="5403"/>
                    <a:pt x="5240" y="5392"/>
                    <a:pt x="5034" y="5392"/>
                  </a:cubicBezTo>
                  <a:cubicBezTo>
                    <a:pt x="4311" y="5392"/>
                    <a:pt x="3629" y="5529"/>
                    <a:pt x="3123" y="5529"/>
                  </a:cubicBezTo>
                  <a:cubicBezTo>
                    <a:pt x="2472" y="5497"/>
                    <a:pt x="1432" y="4131"/>
                    <a:pt x="1497" y="2700"/>
                  </a:cubicBezTo>
                  <a:cubicBezTo>
                    <a:pt x="1562" y="1302"/>
                    <a:pt x="1724" y="1"/>
                    <a:pt x="1724"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Google Shape;107;p15">
              <a:extLst>
                <a:ext uri="{FF2B5EF4-FFF2-40B4-BE49-F238E27FC236}">
                  <a16:creationId xmlns:a16="http://schemas.microsoft.com/office/drawing/2014/main" id="{C6EB5EA0-7578-9199-AF4E-2EC2584324B3}"/>
                </a:ext>
              </a:extLst>
            </p:cNvPr>
            <p:cNvSpPr/>
            <p:nvPr/>
          </p:nvSpPr>
          <p:spPr>
            <a:xfrm>
              <a:off x="1621764" y="1286684"/>
              <a:ext cx="68129" cy="16553"/>
            </a:xfrm>
            <a:custGeom>
              <a:avLst/>
              <a:gdLst/>
              <a:ahLst/>
              <a:cxnLst/>
              <a:rect l="l" t="t" r="r" b="b"/>
              <a:pathLst>
                <a:path w="2095" h="509" extrusionOk="0">
                  <a:moveTo>
                    <a:pt x="1028" y="0"/>
                  </a:moveTo>
                  <a:cubicBezTo>
                    <a:pt x="773" y="0"/>
                    <a:pt x="521" y="58"/>
                    <a:pt x="254" y="183"/>
                  </a:cubicBezTo>
                  <a:cubicBezTo>
                    <a:pt x="37" y="292"/>
                    <a:pt x="1" y="467"/>
                    <a:pt x="163" y="467"/>
                  </a:cubicBezTo>
                  <a:cubicBezTo>
                    <a:pt x="196" y="467"/>
                    <a:pt x="237" y="460"/>
                    <a:pt x="286" y="444"/>
                  </a:cubicBezTo>
                  <a:cubicBezTo>
                    <a:pt x="491" y="370"/>
                    <a:pt x="729" y="337"/>
                    <a:pt x="968" y="337"/>
                  </a:cubicBezTo>
                  <a:cubicBezTo>
                    <a:pt x="1258" y="337"/>
                    <a:pt x="1550" y="387"/>
                    <a:pt x="1782" y="476"/>
                  </a:cubicBezTo>
                  <a:cubicBezTo>
                    <a:pt x="1827" y="499"/>
                    <a:pt x="1868" y="509"/>
                    <a:pt x="1903" y="509"/>
                  </a:cubicBezTo>
                  <a:cubicBezTo>
                    <a:pt x="2065" y="509"/>
                    <a:pt x="2094" y="291"/>
                    <a:pt x="1880" y="183"/>
                  </a:cubicBezTo>
                  <a:cubicBezTo>
                    <a:pt x="1577" y="66"/>
                    <a:pt x="1301" y="0"/>
                    <a:pt x="1028"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Google Shape;108;p15">
              <a:extLst>
                <a:ext uri="{FF2B5EF4-FFF2-40B4-BE49-F238E27FC236}">
                  <a16:creationId xmlns:a16="http://schemas.microsoft.com/office/drawing/2014/main" id="{C6265F55-A9F5-95E7-7F2F-3DE4D1BA3AD7}"/>
                </a:ext>
              </a:extLst>
            </p:cNvPr>
            <p:cNvSpPr/>
            <p:nvPr/>
          </p:nvSpPr>
          <p:spPr>
            <a:xfrm>
              <a:off x="1733633" y="1312733"/>
              <a:ext cx="31772" cy="20292"/>
            </a:xfrm>
            <a:custGeom>
              <a:avLst/>
              <a:gdLst/>
              <a:ahLst/>
              <a:cxnLst/>
              <a:rect l="l" t="t" r="r" b="b"/>
              <a:pathLst>
                <a:path w="977" h="624" extrusionOk="0">
                  <a:moveTo>
                    <a:pt x="131" y="0"/>
                  </a:moveTo>
                  <a:cubicBezTo>
                    <a:pt x="0" y="0"/>
                    <a:pt x="0" y="163"/>
                    <a:pt x="98" y="228"/>
                  </a:cubicBezTo>
                  <a:cubicBezTo>
                    <a:pt x="592" y="436"/>
                    <a:pt x="754" y="623"/>
                    <a:pt x="848" y="623"/>
                  </a:cubicBezTo>
                  <a:cubicBezTo>
                    <a:pt x="872" y="623"/>
                    <a:pt x="891" y="612"/>
                    <a:pt x="911" y="586"/>
                  </a:cubicBezTo>
                  <a:cubicBezTo>
                    <a:pt x="976" y="521"/>
                    <a:pt x="878" y="391"/>
                    <a:pt x="781" y="293"/>
                  </a:cubicBezTo>
                  <a:cubicBezTo>
                    <a:pt x="586" y="130"/>
                    <a:pt x="326" y="0"/>
                    <a:pt x="131"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Google Shape;109;p15">
              <a:extLst>
                <a:ext uri="{FF2B5EF4-FFF2-40B4-BE49-F238E27FC236}">
                  <a16:creationId xmlns:a16="http://schemas.microsoft.com/office/drawing/2014/main" id="{80A1BC9E-4FD2-E198-797B-CDC37C514C42}"/>
                </a:ext>
              </a:extLst>
            </p:cNvPr>
            <p:cNvSpPr/>
            <p:nvPr/>
          </p:nvSpPr>
          <p:spPr>
            <a:xfrm>
              <a:off x="1629991" y="1335985"/>
              <a:ext cx="31772" cy="27707"/>
            </a:xfrm>
            <a:custGeom>
              <a:avLst/>
              <a:gdLst/>
              <a:ahLst/>
              <a:cxnLst/>
              <a:rect l="l" t="t" r="r" b="b"/>
              <a:pathLst>
                <a:path w="977" h="852" extrusionOk="0">
                  <a:moveTo>
                    <a:pt x="502" y="0"/>
                  </a:moveTo>
                  <a:cubicBezTo>
                    <a:pt x="331" y="0"/>
                    <a:pt x="148" y="111"/>
                    <a:pt x="98" y="261"/>
                  </a:cubicBezTo>
                  <a:cubicBezTo>
                    <a:pt x="1" y="489"/>
                    <a:pt x="98" y="716"/>
                    <a:pt x="326" y="814"/>
                  </a:cubicBezTo>
                  <a:cubicBezTo>
                    <a:pt x="377" y="839"/>
                    <a:pt x="432" y="851"/>
                    <a:pt x="488" y="851"/>
                  </a:cubicBezTo>
                  <a:cubicBezTo>
                    <a:pt x="646" y="851"/>
                    <a:pt x="807" y="754"/>
                    <a:pt x="879" y="586"/>
                  </a:cubicBezTo>
                  <a:cubicBezTo>
                    <a:pt x="976" y="359"/>
                    <a:pt x="846" y="163"/>
                    <a:pt x="651" y="33"/>
                  </a:cubicBezTo>
                  <a:cubicBezTo>
                    <a:pt x="605" y="11"/>
                    <a:pt x="554" y="0"/>
                    <a:pt x="502"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Google Shape;110;p15">
              <a:extLst>
                <a:ext uri="{FF2B5EF4-FFF2-40B4-BE49-F238E27FC236}">
                  <a16:creationId xmlns:a16="http://schemas.microsoft.com/office/drawing/2014/main" id="{E9261CAB-8A5A-3FD7-CFD1-233349912A12}"/>
                </a:ext>
              </a:extLst>
            </p:cNvPr>
            <p:cNvSpPr/>
            <p:nvPr/>
          </p:nvSpPr>
          <p:spPr>
            <a:xfrm>
              <a:off x="1718836" y="1361806"/>
              <a:ext cx="24357" cy="22211"/>
            </a:xfrm>
            <a:custGeom>
              <a:avLst/>
              <a:gdLst/>
              <a:ahLst/>
              <a:cxnLst/>
              <a:rect l="l" t="t" r="r" b="b"/>
              <a:pathLst>
                <a:path w="749" h="683" extrusionOk="0">
                  <a:moveTo>
                    <a:pt x="360" y="1"/>
                  </a:moveTo>
                  <a:cubicBezTo>
                    <a:pt x="202" y="1"/>
                    <a:pt x="24" y="115"/>
                    <a:pt x="0" y="280"/>
                  </a:cubicBezTo>
                  <a:lnTo>
                    <a:pt x="0" y="312"/>
                  </a:lnTo>
                  <a:cubicBezTo>
                    <a:pt x="0" y="443"/>
                    <a:pt x="33" y="573"/>
                    <a:pt x="163" y="638"/>
                  </a:cubicBezTo>
                  <a:cubicBezTo>
                    <a:pt x="221" y="667"/>
                    <a:pt x="280" y="683"/>
                    <a:pt x="338" y="683"/>
                  </a:cubicBezTo>
                  <a:cubicBezTo>
                    <a:pt x="410" y="683"/>
                    <a:pt x="481" y="659"/>
                    <a:pt x="553" y="605"/>
                  </a:cubicBezTo>
                  <a:cubicBezTo>
                    <a:pt x="748" y="475"/>
                    <a:pt x="716" y="150"/>
                    <a:pt x="520" y="52"/>
                  </a:cubicBezTo>
                  <a:cubicBezTo>
                    <a:pt x="476" y="17"/>
                    <a:pt x="419" y="1"/>
                    <a:pt x="360"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Google Shape;111;p15">
              <a:extLst>
                <a:ext uri="{FF2B5EF4-FFF2-40B4-BE49-F238E27FC236}">
                  <a16:creationId xmlns:a16="http://schemas.microsoft.com/office/drawing/2014/main" id="{17E2D8C3-12C6-642C-8657-778D5D739C01}"/>
                </a:ext>
              </a:extLst>
            </p:cNvPr>
            <p:cNvSpPr/>
            <p:nvPr/>
          </p:nvSpPr>
          <p:spPr>
            <a:xfrm>
              <a:off x="1662772" y="1364472"/>
              <a:ext cx="46569" cy="89202"/>
            </a:xfrm>
            <a:custGeom>
              <a:avLst/>
              <a:gdLst/>
              <a:ahLst/>
              <a:cxnLst/>
              <a:rect l="l" t="t" r="r" b="b"/>
              <a:pathLst>
                <a:path w="1432" h="2743" extrusionOk="0">
                  <a:moveTo>
                    <a:pt x="1130" y="1"/>
                  </a:moveTo>
                  <a:cubicBezTo>
                    <a:pt x="1059" y="1"/>
                    <a:pt x="877" y="367"/>
                    <a:pt x="846" y="523"/>
                  </a:cubicBezTo>
                  <a:cubicBezTo>
                    <a:pt x="781" y="848"/>
                    <a:pt x="684" y="1206"/>
                    <a:pt x="814" y="1531"/>
                  </a:cubicBezTo>
                  <a:cubicBezTo>
                    <a:pt x="911" y="1824"/>
                    <a:pt x="1269" y="2312"/>
                    <a:pt x="781" y="2442"/>
                  </a:cubicBezTo>
                  <a:cubicBezTo>
                    <a:pt x="684" y="2474"/>
                    <a:pt x="1" y="2474"/>
                    <a:pt x="98" y="2604"/>
                  </a:cubicBezTo>
                  <a:cubicBezTo>
                    <a:pt x="167" y="2673"/>
                    <a:pt x="366" y="2742"/>
                    <a:pt x="626" y="2742"/>
                  </a:cubicBezTo>
                  <a:cubicBezTo>
                    <a:pt x="734" y="2742"/>
                    <a:pt x="852" y="2731"/>
                    <a:pt x="976" y="2702"/>
                  </a:cubicBezTo>
                  <a:cubicBezTo>
                    <a:pt x="1204" y="2669"/>
                    <a:pt x="1301" y="2539"/>
                    <a:pt x="1334" y="2442"/>
                  </a:cubicBezTo>
                  <a:cubicBezTo>
                    <a:pt x="1432" y="2182"/>
                    <a:pt x="1269" y="1856"/>
                    <a:pt x="1204" y="1726"/>
                  </a:cubicBezTo>
                  <a:cubicBezTo>
                    <a:pt x="1074" y="1564"/>
                    <a:pt x="911" y="1141"/>
                    <a:pt x="911" y="751"/>
                  </a:cubicBezTo>
                  <a:cubicBezTo>
                    <a:pt x="944" y="361"/>
                    <a:pt x="1171" y="3"/>
                    <a:pt x="1139" y="3"/>
                  </a:cubicBezTo>
                  <a:cubicBezTo>
                    <a:pt x="1136" y="2"/>
                    <a:pt x="1133" y="1"/>
                    <a:pt x="1130"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6" name="Google Shape;112;p15">
              <a:extLst>
                <a:ext uri="{FF2B5EF4-FFF2-40B4-BE49-F238E27FC236}">
                  <a16:creationId xmlns:a16="http://schemas.microsoft.com/office/drawing/2014/main" id="{E3AE401E-B999-D52C-FF9B-EE33C435E73C}"/>
                </a:ext>
              </a:extLst>
            </p:cNvPr>
            <p:cNvSpPr/>
            <p:nvPr/>
          </p:nvSpPr>
          <p:spPr>
            <a:xfrm>
              <a:off x="1485115" y="1279953"/>
              <a:ext cx="286631" cy="123901"/>
            </a:xfrm>
            <a:custGeom>
              <a:avLst/>
              <a:gdLst/>
              <a:ahLst/>
              <a:cxnLst/>
              <a:rect l="l" t="t" r="r" b="b"/>
              <a:pathLst>
                <a:path w="8814" h="3810" extrusionOk="0">
                  <a:moveTo>
                    <a:pt x="3545" y="989"/>
                  </a:moveTo>
                  <a:cubicBezTo>
                    <a:pt x="3837" y="989"/>
                    <a:pt x="4638" y="1230"/>
                    <a:pt x="5171" y="1399"/>
                  </a:cubicBezTo>
                  <a:cubicBezTo>
                    <a:pt x="5789" y="1561"/>
                    <a:pt x="6016" y="1626"/>
                    <a:pt x="6016" y="1854"/>
                  </a:cubicBezTo>
                  <a:cubicBezTo>
                    <a:pt x="6016" y="1919"/>
                    <a:pt x="5919" y="2244"/>
                    <a:pt x="5724" y="2602"/>
                  </a:cubicBezTo>
                  <a:cubicBezTo>
                    <a:pt x="5575" y="2875"/>
                    <a:pt x="5445" y="3091"/>
                    <a:pt x="4942" y="3091"/>
                  </a:cubicBezTo>
                  <a:cubicBezTo>
                    <a:pt x="4787" y="3091"/>
                    <a:pt x="4596" y="3071"/>
                    <a:pt x="4358" y="3025"/>
                  </a:cubicBezTo>
                  <a:cubicBezTo>
                    <a:pt x="3675" y="2862"/>
                    <a:pt x="3252" y="2472"/>
                    <a:pt x="3220" y="1919"/>
                  </a:cubicBezTo>
                  <a:cubicBezTo>
                    <a:pt x="3155" y="1431"/>
                    <a:pt x="3317" y="1073"/>
                    <a:pt x="3447" y="1008"/>
                  </a:cubicBezTo>
                  <a:cubicBezTo>
                    <a:pt x="3465" y="995"/>
                    <a:pt x="3499" y="989"/>
                    <a:pt x="3545" y="989"/>
                  </a:cubicBezTo>
                  <a:close/>
                  <a:moveTo>
                    <a:pt x="7477" y="1952"/>
                  </a:moveTo>
                  <a:cubicBezTo>
                    <a:pt x="7558" y="1952"/>
                    <a:pt x="7655" y="1962"/>
                    <a:pt x="7773" y="1984"/>
                  </a:cubicBezTo>
                  <a:cubicBezTo>
                    <a:pt x="8586" y="2114"/>
                    <a:pt x="8553" y="2309"/>
                    <a:pt x="8098" y="3025"/>
                  </a:cubicBezTo>
                  <a:cubicBezTo>
                    <a:pt x="7805" y="3512"/>
                    <a:pt x="7675" y="3675"/>
                    <a:pt x="7415" y="3675"/>
                  </a:cubicBezTo>
                  <a:cubicBezTo>
                    <a:pt x="6992" y="3642"/>
                    <a:pt x="6960" y="3252"/>
                    <a:pt x="6960" y="2862"/>
                  </a:cubicBezTo>
                  <a:cubicBezTo>
                    <a:pt x="6992" y="2472"/>
                    <a:pt x="7057" y="2342"/>
                    <a:pt x="7057" y="2277"/>
                  </a:cubicBezTo>
                  <a:cubicBezTo>
                    <a:pt x="7107" y="2075"/>
                    <a:pt x="7197" y="1952"/>
                    <a:pt x="7477" y="1952"/>
                  </a:cubicBezTo>
                  <a:close/>
                  <a:moveTo>
                    <a:pt x="0" y="0"/>
                  </a:moveTo>
                  <a:lnTo>
                    <a:pt x="586" y="553"/>
                  </a:lnTo>
                  <a:lnTo>
                    <a:pt x="2765" y="1203"/>
                  </a:lnTo>
                  <a:lnTo>
                    <a:pt x="2776" y="1192"/>
                  </a:lnTo>
                  <a:lnTo>
                    <a:pt x="2776" y="1192"/>
                  </a:lnTo>
                  <a:cubicBezTo>
                    <a:pt x="2829" y="1228"/>
                    <a:pt x="2880" y="1254"/>
                    <a:pt x="2895" y="1269"/>
                  </a:cubicBezTo>
                  <a:cubicBezTo>
                    <a:pt x="2960" y="1366"/>
                    <a:pt x="2927" y="1366"/>
                    <a:pt x="3025" y="2147"/>
                  </a:cubicBezTo>
                  <a:cubicBezTo>
                    <a:pt x="3122" y="2732"/>
                    <a:pt x="3708" y="3155"/>
                    <a:pt x="4846" y="3252"/>
                  </a:cubicBezTo>
                  <a:cubicBezTo>
                    <a:pt x="4887" y="3255"/>
                    <a:pt x="4927" y="3257"/>
                    <a:pt x="4966" y="3257"/>
                  </a:cubicBezTo>
                  <a:cubicBezTo>
                    <a:pt x="5742" y="3257"/>
                    <a:pt x="5928" y="2655"/>
                    <a:pt x="6114" y="2407"/>
                  </a:cubicBezTo>
                  <a:cubicBezTo>
                    <a:pt x="6270" y="2199"/>
                    <a:pt x="6364" y="2136"/>
                    <a:pt x="6462" y="2136"/>
                  </a:cubicBezTo>
                  <a:cubicBezTo>
                    <a:pt x="6486" y="2136"/>
                    <a:pt x="6511" y="2140"/>
                    <a:pt x="6537" y="2147"/>
                  </a:cubicBezTo>
                  <a:cubicBezTo>
                    <a:pt x="6667" y="2179"/>
                    <a:pt x="6699" y="2212"/>
                    <a:pt x="6732" y="2537"/>
                  </a:cubicBezTo>
                  <a:cubicBezTo>
                    <a:pt x="6764" y="2862"/>
                    <a:pt x="6472" y="3642"/>
                    <a:pt x="7317" y="3805"/>
                  </a:cubicBezTo>
                  <a:cubicBezTo>
                    <a:pt x="7336" y="3808"/>
                    <a:pt x="7356" y="3809"/>
                    <a:pt x="7376" y="3809"/>
                  </a:cubicBezTo>
                  <a:cubicBezTo>
                    <a:pt x="7598" y="3809"/>
                    <a:pt x="7892" y="3643"/>
                    <a:pt x="8130" y="3285"/>
                  </a:cubicBezTo>
                  <a:cubicBezTo>
                    <a:pt x="8325" y="3057"/>
                    <a:pt x="8488" y="2732"/>
                    <a:pt x="8553" y="2634"/>
                  </a:cubicBezTo>
                  <a:cubicBezTo>
                    <a:pt x="8716" y="2342"/>
                    <a:pt x="8748" y="2212"/>
                    <a:pt x="8781" y="2049"/>
                  </a:cubicBezTo>
                  <a:cubicBezTo>
                    <a:pt x="8813" y="1854"/>
                    <a:pt x="8553" y="1724"/>
                    <a:pt x="8065" y="1626"/>
                  </a:cubicBezTo>
                  <a:cubicBezTo>
                    <a:pt x="7886" y="1610"/>
                    <a:pt x="7748" y="1602"/>
                    <a:pt x="7634" y="1602"/>
                  </a:cubicBezTo>
                  <a:cubicBezTo>
                    <a:pt x="7521" y="1602"/>
                    <a:pt x="7431" y="1610"/>
                    <a:pt x="7350" y="1626"/>
                  </a:cubicBezTo>
                  <a:cubicBezTo>
                    <a:pt x="7202" y="1676"/>
                    <a:pt x="7072" y="1800"/>
                    <a:pt x="6862" y="1800"/>
                  </a:cubicBezTo>
                  <a:cubicBezTo>
                    <a:pt x="6795" y="1800"/>
                    <a:pt x="6720" y="1788"/>
                    <a:pt x="6634" y="1756"/>
                  </a:cubicBezTo>
                  <a:cubicBezTo>
                    <a:pt x="6504" y="1724"/>
                    <a:pt x="6504" y="1626"/>
                    <a:pt x="6244" y="1399"/>
                  </a:cubicBezTo>
                  <a:cubicBezTo>
                    <a:pt x="5984" y="1203"/>
                    <a:pt x="4521" y="813"/>
                    <a:pt x="4000" y="716"/>
                  </a:cubicBezTo>
                  <a:cubicBezTo>
                    <a:pt x="3739" y="646"/>
                    <a:pt x="3404" y="586"/>
                    <a:pt x="3139" y="575"/>
                  </a:cubicBezTo>
                  <a:lnTo>
                    <a:pt x="3139" y="575"/>
                  </a:lnTo>
                  <a:cubicBezTo>
                    <a:pt x="2664" y="459"/>
                    <a:pt x="1394" y="144"/>
                    <a:pt x="1236" y="65"/>
                  </a:cubicBezTo>
                  <a:cubicBezTo>
                    <a:pt x="1008" y="0"/>
                    <a:pt x="0" y="0"/>
                    <a:pt x="0"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7" name="Google Shape;113;p15">
              <a:extLst>
                <a:ext uri="{FF2B5EF4-FFF2-40B4-BE49-F238E27FC236}">
                  <a16:creationId xmlns:a16="http://schemas.microsoft.com/office/drawing/2014/main" id="{EB51902E-2140-7B55-78B0-780426A03A58}"/>
                </a:ext>
              </a:extLst>
            </p:cNvPr>
            <p:cNvSpPr/>
            <p:nvPr/>
          </p:nvSpPr>
          <p:spPr>
            <a:xfrm>
              <a:off x="2038215" y="3502890"/>
              <a:ext cx="618693" cy="114243"/>
            </a:xfrm>
            <a:custGeom>
              <a:avLst/>
              <a:gdLst/>
              <a:ahLst/>
              <a:cxnLst/>
              <a:rect l="l" t="t" r="r" b="b"/>
              <a:pathLst>
                <a:path w="19025" h="3513" extrusionOk="0">
                  <a:moveTo>
                    <a:pt x="358" y="0"/>
                  </a:moveTo>
                  <a:cubicBezTo>
                    <a:pt x="163" y="0"/>
                    <a:pt x="0" y="163"/>
                    <a:pt x="0" y="358"/>
                  </a:cubicBezTo>
                  <a:lnTo>
                    <a:pt x="0" y="3155"/>
                  </a:lnTo>
                  <a:cubicBezTo>
                    <a:pt x="0" y="3350"/>
                    <a:pt x="163" y="3512"/>
                    <a:pt x="358" y="3512"/>
                  </a:cubicBezTo>
                  <a:lnTo>
                    <a:pt x="18666" y="3512"/>
                  </a:lnTo>
                  <a:cubicBezTo>
                    <a:pt x="18861" y="3512"/>
                    <a:pt x="19024" y="3350"/>
                    <a:pt x="19024" y="3155"/>
                  </a:cubicBezTo>
                  <a:lnTo>
                    <a:pt x="19024" y="358"/>
                  </a:lnTo>
                  <a:cubicBezTo>
                    <a:pt x="19024" y="163"/>
                    <a:pt x="18861" y="0"/>
                    <a:pt x="18666"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8" name="Google Shape;114;p15">
              <a:extLst>
                <a:ext uri="{FF2B5EF4-FFF2-40B4-BE49-F238E27FC236}">
                  <a16:creationId xmlns:a16="http://schemas.microsoft.com/office/drawing/2014/main" id="{6C5CCF80-059F-A455-E198-D3094837E17B}"/>
                </a:ext>
              </a:extLst>
            </p:cNvPr>
            <p:cNvSpPr/>
            <p:nvPr/>
          </p:nvSpPr>
          <p:spPr>
            <a:xfrm>
              <a:off x="2538405" y="4251630"/>
              <a:ext cx="82536" cy="81463"/>
            </a:xfrm>
            <a:custGeom>
              <a:avLst/>
              <a:gdLst/>
              <a:ahLst/>
              <a:cxnLst/>
              <a:rect l="l" t="t" r="r" b="b"/>
              <a:pathLst>
                <a:path w="2538" h="2505" extrusionOk="0">
                  <a:moveTo>
                    <a:pt x="1269" y="0"/>
                  </a:moveTo>
                  <a:cubicBezTo>
                    <a:pt x="586" y="0"/>
                    <a:pt x="1" y="553"/>
                    <a:pt x="1" y="1268"/>
                  </a:cubicBezTo>
                  <a:cubicBezTo>
                    <a:pt x="1" y="1951"/>
                    <a:pt x="586" y="2504"/>
                    <a:pt x="1269" y="2504"/>
                  </a:cubicBezTo>
                  <a:cubicBezTo>
                    <a:pt x="1952" y="2504"/>
                    <a:pt x="2537" y="1951"/>
                    <a:pt x="2537" y="1268"/>
                  </a:cubicBezTo>
                  <a:cubicBezTo>
                    <a:pt x="2537" y="553"/>
                    <a:pt x="1952" y="0"/>
                    <a:pt x="1269" y="0"/>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9" name="Google Shape;115;p15">
              <a:extLst>
                <a:ext uri="{FF2B5EF4-FFF2-40B4-BE49-F238E27FC236}">
                  <a16:creationId xmlns:a16="http://schemas.microsoft.com/office/drawing/2014/main" id="{E380253C-FB89-93F8-5A3C-B1190364D29E}"/>
                </a:ext>
              </a:extLst>
            </p:cNvPr>
            <p:cNvSpPr/>
            <p:nvPr/>
          </p:nvSpPr>
          <p:spPr>
            <a:xfrm>
              <a:off x="1763258" y="2288821"/>
              <a:ext cx="950755" cy="1277548"/>
            </a:xfrm>
            <a:custGeom>
              <a:avLst/>
              <a:gdLst/>
              <a:ahLst/>
              <a:cxnLst/>
              <a:rect l="l" t="t" r="r" b="b"/>
              <a:pathLst>
                <a:path w="29236" h="39285" extrusionOk="0">
                  <a:moveTo>
                    <a:pt x="1496" y="1"/>
                  </a:moveTo>
                  <a:lnTo>
                    <a:pt x="228" y="1269"/>
                  </a:lnTo>
                  <a:cubicBezTo>
                    <a:pt x="0" y="2310"/>
                    <a:pt x="2634" y="10667"/>
                    <a:pt x="2634" y="22862"/>
                  </a:cubicBezTo>
                  <a:cubicBezTo>
                    <a:pt x="2667" y="35057"/>
                    <a:pt x="4260" y="39285"/>
                    <a:pt x="4260" y="39285"/>
                  </a:cubicBezTo>
                  <a:lnTo>
                    <a:pt x="29235" y="38504"/>
                  </a:lnTo>
                  <a:cubicBezTo>
                    <a:pt x="29235" y="38504"/>
                    <a:pt x="27967" y="21009"/>
                    <a:pt x="27056" y="16748"/>
                  </a:cubicBezTo>
                  <a:cubicBezTo>
                    <a:pt x="26146" y="12488"/>
                    <a:pt x="19187" y="1"/>
                    <a:pt x="19187" y="1"/>
                  </a:cubicBez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0" name="Google Shape;116;p15">
              <a:extLst>
                <a:ext uri="{FF2B5EF4-FFF2-40B4-BE49-F238E27FC236}">
                  <a16:creationId xmlns:a16="http://schemas.microsoft.com/office/drawing/2014/main" id="{3462484E-2243-CB36-F88B-68C00D8AE002}"/>
                </a:ext>
              </a:extLst>
            </p:cNvPr>
            <p:cNvSpPr/>
            <p:nvPr/>
          </p:nvSpPr>
          <p:spPr>
            <a:xfrm>
              <a:off x="1804494" y="2288821"/>
              <a:ext cx="961324" cy="1277548"/>
            </a:xfrm>
            <a:custGeom>
              <a:avLst/>
              <a:gdLst/>
              <a:ahLst/>
              <a:cxnLst/>
              <a:rect l="l" t="t" r="r" b="b"/>
              <a:pathLst>
                <a:path w="29561" h="39285" extrusionOk="0">
                  <a:moveTo>
                    <a:pt x="228" y="1"/>
                  </a:moveTo>
                  <a:cubicBezTo>
                    <a:pt x="0" y="1074"/>
                    <a:pt x="2960" y="10667"/>
                    <a:pt x="2960" y="22862"/>
                  </a:cubicBezTo>
                  <a:cubicBezTo>
                    <a:pt x="2992" y="35057"/>
                    <a:pt x="4586" y="39285"/>
                    <a:pt x="4586" y="39285"/>
                  </a:cubicBezTo>
                  <a:lnTo>
                    <a:pt x="29561" y="38504"/>
                  </a:lnTo>
                  <a:cubicBezTo>
                    <a:pt x="29561" y="38504"/>
                    <a:pt x="28292" y="21009"/>
                    <a:pt x="27382" y="16748"/>
                  </a:cubicBezTo>
                  <a:cubicBezTo>
                    <a:pt x="26471" y="12488"/>
                    <a:pt x="19512" y="1"/>
                    <a:pt x="19512" y="1"/>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1" name="Google Shape;117;p15">
              <a:extLst>
                <a:ext uri="{FF2B5EF4-FFF2-40B4-BE49-F238E27FC236}">
                  <a16:creationId xmlns:a16="http://schemas.microsoft.com/office/drawing/2014/main" id="{C77FEA96-B1F7-EB1E-DBA9-6497B672F5D5}"/>
                </a:ext>
              </a:extLst>
            </p:cNvPr>
            <p:cNvSpPr/>
            <p:nvPr/>
          </p:nvSpPr>
          <p:spPr>
            <a:xfrm>
              <a:off x="1804494" y="2288821"/>
              <a:ext cx="961324" cy="1277548"/>
            </a:xfrm>
            <a:custGeom>
              <a:avLst/>
              <a:gdLst/>
              <a:ahLst/>
              <a:cxnLst/>
              <a:rect l="l" t="t" r="r" b="b"/>
              <a:pathLst>
                <a:path w="29561" h="39285" extrusionOk="0">
                  <a:moveTo>
                    <a:pt x="228" y="1"/>
                  </a:moveTo>
                  <a:cubicBezTo>
                    <a:pt x="0" y="1074"/>
                    <a:pt x="2960" y="10667"/>
                    <a:pt x="2960" y="22862"/>
                  </a:cubicBezTo>
                  <a:cubicBezTo>
                    <a:pt x="2992" y="35057"/>
                    <a:pt x="4586" y="39285"/>
                    <a:pt x="4586" y="39285"/>
                  </a:cubicBezTo>
                  <a:lnTo>
                    <a:pt x="29561" y="38504"/>
                  </a:lnTo>
                  <a:cubicBezTo>
                    <a:pt x="29561" y="38504"/>
                    <a:pt x="28292" y="21009"/>
                    <a:pt x="27382" y="16748"/>
                  </a:cubicBezTo>
                  <a:cubicBezTo>
                    <a:pt x="26471" y="12488"/>
                    <a:pt x="19512" y="1"/>
                    <a:pt x="19512" y="1"/>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2" name="Google Shape;118;p15">
              <a:extLst>
                <a:ext uri="{FF2B5EF4-FFF2-40B4-BE49-F238E27FC236}">
                  <a16:creationId xmlns:a16="http://schemas.microsoft.com/office/drawing/2014/main" id="{B3D3109F-D20F-31D5-F4BA-66B15F5E3983}"/>
                </a:ext>
              </a:extLst>
            </p:cNvPr>
            <p:cNvSpPr/>
            <p:nvPr/>
          </p:nvSpPr>
          <p:spPr>
            <a:xfrm>
              <a:off x="1901794" y="3409818"/>
              <a:ext cx="136454" cy="247510"/>
            </a:xfrm>
            <a:custGeom>
              <a:avLst/>
              <a:gdLst/>
              <a:ahLst/>
              <a:cxnLst/>
              <a:rect l="l" t="t" r="r" b="b"/>
              <a:pathLst>
                <a:path w="4196" h="7611" extrusionOk="0">
                  <a:moveTo>
                    <a:pt x="0" y="1"/>
                  </a:moveTo>
                  <a:lnTo>
                    <a:pt x="0" y="4814"/>
                  </a:lnTo>
                  <a:lnTo>
                    <a:pt x="4195" y="7610"/>
                  </a:lnTo>
                  <a:lnTo>
                    <a:pt x="4195" y="2765"/>
                  </a:lnTo>
                  <a:lnTo>
                    <a:pt x="0" y="1"/>
                  </a:ln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3" name="Google Shape;119;p15">
              <a:extLst>
                <a:ext uri="{FF2B5EF4-FFF2-40B4-BE49-F238E27FC236}">
                  <a16:creationId xmlns:a16="http://schemas.microsoft.com/office/drawing/2014/main" id="{F4FDEE85-552F-8B04-84DB-C4F6972743DE}"/>
                </a:ext>
              </a:extLst>
            </p:cNvPr>
            <p:cNvSpPr/>
            <p:nvPr/>
          </p:nvSpPr>
          <p:spPr>
            <a:xfrm>
              <a:off x="2038215" y="3499703"/>
              <a:ext cx="859796" cy="157624"/>
            </a:xfrm>
            <a:custGeom>
              <a:avLst/>
              <a:gdLst/>
              <a:ahLst/>
              <a:cxnLst/>
              <a:rect l="l" t="t" r="r" b="b"/>
              <a:pathLst>
                <a:path w="26439" h="4847" extrusionOk="0">
                  <a:moveTo>
                    <a:pt x="0" y="1"/>
                  </a:moveTo>
                  <a:lnTo>
                    <a:pt x="0" y="4846"/>
                  </a:lnTo>
                  <a:lnTo>
                    <a:pt x="26439" y="4846"/>
                  </a:lnTo>
                  <a:lnTo>
                    <a:pt x="26439" y="1"/>
                  </a:ln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4" name="Google Shape;120;p15">
              <a:extLst>
                <a:ext uri="{FF2B5EF4-FFF2-40B4-BE49-F238E27FC236}">
                  <a16:creationId xmlns:a16="http://schemas.microsoft.com/office/drawing/2014/main" id="{42603AA3-A93E-02F3-EE6D-A7BFE388528E}"/>
                </a:ext>
              </a:extLst>
            </p:cNvPr>
            <p:cNvSpPr/>
            <p:nvPr/>
          </p:nvSpPr>
          <p:spPr>
            <a:xfrm>
              <a:off x="1901794" y="3409818"/>
              <a:ext cx="996218" cy="89918"/>
            </a:xfrm>
            <a:custGeom>
              <a:avLst/>
              <a:gdLst/>
              <a:ahLst/>
              <a:cxnLst/>
              <a:rect l="l" t="t" r="r" b="b"/>
              <a:pathLst>
                <a:path w="30634" h="2765" extrusionOk="0">
                  <a:moveTo>
                    <a:pt x="0" y="1"/>
                  </a:moveTo>
                  <a:lnTo>
                    <a:pt x="4195" y="2765"/>
                  </a:lnTo>
                  <a:lnTo>
                    <a:pt x="30634" y="2765"/>
                  </a:lnTo>
                  <a:lnTo>
                    <a:pt x="26439" y="1"/>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5" name="Google Shape;121;p15">
              <a:extLst>
                <a:ext uri="{FF2B5EF4-FFF2-40B4-BE49-F238E27FC236}">
                  <a16:creationId xmlns:a16="http://schemas.microsoft.com/office/drawing/2014/main" id="{19C3B943-5B31-CE1C-B6A8-FB44EBE0C672}"/>
                </a:ext>
              </a:extLst>
            </p:cNvPr>
            <p:cNvSpPr/>
            <p:nvPr/>
          </p:nvSpPr>
          <p:spPr>
            <a:xfrm>
              <a:off x="2080491" y="3409818"/>
              <a:ext cx="817520" cy="89918"/>
            </a:xfrm>
            <a:custGeom>
              <a:avLst/>
              <a:gdLst/>
              <a:ahLst/>
              <a:cxnLst/>
              <a:rect l="l" t="t" r="r" b="b"/>
              <a:pathLst>
                <a:path w="25139" h="2765" extrusionOk="0">
                  <a:moveTo>
                    <a:pt x="1" y="1"/>
                  </a:moveTo>
                  <a:cubicBezTo>
                    <a:pt x="716" y="1074"/>
                    <a:pt x="1887" y="1984"/>
                    <a:pt x="2960" y="2765"/>
                  </a:cubicBezTo>
                  <a:lnTo>
                    <a:pt x="25139" y="2765"/>
                  </a:lnTo>
                  <a:lnTo>
                    <a:pt x="20944"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6" name="Google Shape;122;p15">
              <a:extLst>
                <a:ext uri="{FF2B5EF4-FFF2-40B4-BE49-F238E27FC236}">
                  <a16:creationId xmlns:a16="http://schemas.microsoft.com/office/drawing/2014/main" id="{2DC27AE8-96B4-C092-F8C0-BDFE819EC0D6}"/>
                </a:ext>
              </a:extLst>
            </p:cNvPr>
            <p:cNvSpPr/>
            <p:nvPr/>
          </p:nvSpPr>
          <p:spPr>
            <a:xfrm>
              <a:off x="2903280" y="4194525"/>
              <a:ext cx="155478" cy="190470"/>
            </a:xfrm>
            <a:custGeom>
              <a:avLst/>
              <a:gdLst/>
              <a:ahLst/>
              <a:cxnLst/>
              <a:rect l="l" t="t" r="r" b="b"/>
              <a:pathLst>
                <a:path w="4781" h="5857" extrusionOk="0">
                  <a:moveTo>
                    <a:pt x="3285" y="0"/>
                  </a:moveTo>
                  <a:lnTo>
                    <a:pt x="0" y="1333"/>
                  </a:lnTo>
                  <a:lnTo>
                    <a:pt x="553" y="4683"/>
                  </a:lnTo>
                  <a:cubicBezTo>
                    <a:pt x="553" y="4683"/>
                    <a:pt x="1140" y="5856"/>
                    <a:pt x="2523" y="5856"/>
                  </a:cubicBezTo>
                  <a:cubicBezTo>
                    <a:pt x="2560" y="5856"/>
                    <a:pt x="2597" y="5855"/>
                    <a:pt x="2634" y="5854"/>
                  </a:cubicBezTo>
                  <a:cubicBezTo>
                    <a:pt x="3415" y="5821"/>
                    <a:pt x="4781" y="5366"/>
                    <a:pt x="4488" y="5138"/>
                  </a:cubicBezTo>
                  <a:cubicBezTo>
                    <a:pt x="3707" y="4520"/>
                    <a:pt x="3545" y="4000"/>
                    <a:pt x="3545" y="4000"/>
                  </a:cubicBezTo>
                  <a:lnTo>
                    <a:pt x="3285" y="0"/>
                  </a:ln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7" name="Google Shape;123;p15">
              <a:extLst>
                <a:ext uri="{FF2B5EF4-FFF2-40B4-BE49-F238E27FC236}">
                  <a16:creationId xmlns:a16="http://schemas.microsoft.com/office/drawing/2014/main" id="{98BAA92B-34B0-E29F-C9DE-C9D3777B0D92}"/>
                </a:ext>
              </a:extLst>
            </p:cNvPr>
            <p:cNvSpPr/>
            <p:nvPr/>
          </p:nvSpPr>
          <p:spPr>
            <a:xfrm>
              <a:off x="2903280" y="4380637"/>
              <a:ext cx="286599" cy="98015"/>
            </a:xfrm>
            <a:custGeom>
              <a:avLst/>
              <a:gdLst/>
              <a:ahLst/>
              <a:cxnLst/>
              <a:rect l="l" t="t" r="r" b="b"/>
              <a:pathLst>
                <a:path w="8813" h="3014" extrusionOk="0">
                  <a:moveTo>
                    <a:pt x="716" y="1"/>
                  </a:moveTo>
                  <a:cubicBezTo>
                    <a:pt x="520" y="33"/>
                    <a:pt x="0" y="553"/>
                    <a:pt x="0" y="1171"/>
                  </a:cubicBezTo>
                  <a:cubicBezTo>
                    <a:pt x="0" y="1737"/>
                    <a:pt x="546" y="2058"/>
                    <a:pt x="1262" y="2058"/>
                  </a:cubicBezTo>
                  <a:cubicBezTo>
                    <a:pt x="1328" y="2058"/>
                    <a:pt x="1395" y="2055"/>
                    <a:pt x="1464" y="2049"/>
                  </a:cubicBezTo>
                  <a:cubicBezTo>
                    <a:pt x="1508" y="2046"/>
                    <a:pt x="1552" y="2044"/>
                    <a:pt x="1595" y="2044"/>
                  </a:cubicBezTo>
                  <a:cubicBezTo>
                    <a:pt x="2339" y="2044"/>
                    <a:pt x="2899" y="2550"/>
                    <a:pt x="4098" y="2765"/>
                  </a:cubicBezTo>
                  <a:cubicBezTo>
                    <a:pt x="4561" y="2845"/>
                    <a:pt x="5237" y="3013"/>
                    <a:pt x="6002" y="3013"/>
                  </a:cubicBezTo>
                  <a:cubicBezTo>
                    <a:pt x="6471" y="3013"/>
                    <a:pt x="6973" y="2950"/>
                    <a:pt x="7480" y="2765"/>
                  </a:cubicBezTo>
                  <a:cubicBezTo>
                    <a:pt x="8813" y="2277"/>
                    <a:pt x="8650" y="1562"/>
                    <a:pt x="8423" y="1269"/>
                  </a:cubicBezTo>
                  <a:cubicBezTo>
                    <a:pt x="8225" y="1043"/>
                    <a:pt x="7856" y="866"/>
                    <a:pt x="7378" y="866"/>
                  </a:cubicBezTo>
                  <a:cubicBezTo>
                    <a:pt x="7306" y="866"/>
                    <a:pt x="7231" y="870"/>
                    <a:pt x="7154" y="879"/>
                  </a:cubicBezTo>
                  <a:cubicBezTo>
                    <a:pt x="7154" y="879"/>
                    <a:pt x="943" y="1"/>
                    <a:pt x="716" y="1"/>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8" name="Google Shape;124;p15">
              <a:extLst>
                <a:ext uri="{FF2B5EF4-FFF2-40B4-BE49-F238E27FC236}">
                  <a16:creationId xmlns:a16="http://schemas.microsoft.com/office/drawing/2014/main" id="{62E59E85-51A6-31D7-AA7D-8E2C7C870D87}"/>
                </a:ext>
              </a:extLst>
            </p:cNvPr>
            <p:cNvSpPr/>
            <p:nvPr/>
          </p:nvSpPr>
          <p:spPr>
            <a:xfrm>
              <a:off x="2906434" y="4326296"/>
              <a:ext cx="276062" cy="137104"/>
            </a:xfrm>
            <a:custGeom>
              <a:avLst/>
              <a:gdLst/>
              <a:ahLst/>
              <a:cxnLst/>
              <a:rect l="l" t="t" r="r" b="b"/>
              <a:pathLst>
                <a:path w="8489" h="4216" extrusionOk="0">
                  <a:moveTo>
                    <a:pt x="482" y="0"/>
                  </a:moveTo>
                  <a:cubicBezTo>
                    <a:pt x="383" y="0"/>
                    <a:pt x="307" y="117"/>
                    <a:pt x="326" y="338"/>
                  </a:cubicBezTo>
                  <a:cubicBezTo>
                    <a:pt x="358" y="761"/>
                    <a:pt x="1" y="924"/>
                    <a:pt x="33" y="1639"/>
                  </a:cubicBezTo>
                  <a:cubicBezTo>
                    <a:pt x="98" y="2387"/>
                    <a:pt x="944" y="3102"/>
                    <a:pt x="1919" y="3233"/>
                  </a:cubicBezTo>
                  <a:cubicBezTo>
                    <a:pt x="2895" y="3363"/>
                    <a:pt x="3936" y="4176"/>
                    <a:pt x="5432" y="4208"/>
                  </a:cubicBezTo>
                  <a:cubicBezTo>
                    <a:pt x="5567" y="4213"/>
                    <a:pt x="5697" y="4215"/>
                    <a:pt x="5823" y="4215"/>
                  </a:cubicBezTo>
                  <a:cubicBezTo>
                    <a:pt x="7410" y="4215"/>
                    <a:pt x="8175" y="3842"/>
                    <a:pt x="8326" y="3330"/>
                  </a:cubicBezTo>
                  <a:cubicBezTo>
                    <a:pt x="8488" y="2777"/>
                    <a:pt x="7480" y="2159"/>
                    <a:pt x="6147" y="1509"/>
                  </a:cubicBezTo>
                  <a:cubicBezTo>
                    <a:pt x="4944" y="891"/>
                    <a:pt x="4391" y="566"/>
                    <a:pt x="4131" y="338"/>
                  </a:cubicBezTo>
                  <a:cubicBezTo>
                    <a:pt x="4015" y="253"/>
                    <a:pt x="3886" y="220"/>
                    <a:pt x="3750" y="220"/>
                  </a:cubicBezTo>
                  <a:cubicBezTo>
                    <a:pt x="3315" y="220"/>
                    <a:pt x="2811" y="564"/>
                    <a:pt x="2440" y="663"/>
                  </a:cubicBezTo>
                  <a:cubicBezTo>
                    <a:pt x="2281" y="707"/>
                    <a:pt x="2117" y="726"/>
                    <a:pt x="1955" y="726"/>
                  </a:cubicBezTo>
                  <a:cubicBezTo>
                    <a:pt x="1384" y="726"/>
                    <a:pt x="843" y="487"/>
                    <a:pt x="716" y="208"/>
                  </a:cubicBezTo>
                  <a:cubicBezTo>
                    <a:pt x="646" y="68"/>
                    <a:pt x="557" y="0"/>
                    <a:pt x="482"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9" name="Google Shape;125;p15">
              <a:extLst>
                <a:ext uri="{FF2B5EF4-FFF2-40B4-BE49-F238E27FC236}">
                  <a16:creationId xmlns:a16="http://schemas.microsoft.com/office/drawing/2014/main" id="{3D4D0E7F-8E0D-5D30-0335-92AB50C48967}"/>
                </a:ext>
              </a:extLst>
            </p:cNvPr>
            <p:cNvSpPr/>
            <p:nvPr/>
          </p:nvSpPr>
          <p:spPr>
            <a:xfrm>
              <a:off x="2628323" y="4251630"/>
              <a:ext cx="159706" cy="190470"/>
            </a:xfrm>
            <a:custGeom>
              <a:avLst/>
              <a:gdLst/>
              <a:ahLst/>
              <a:cxnLst/>
              <a:rect l="l" t="t" r="r" b="b"/>
              <a:pathLst>
                <a:path w="4911" h="5857" extrusionOk="0">
                  <a:moveTo>
                    <a:pt x="3285" y="0"/>
                  </a:moveTo>
                  <a:lnTo>
                    <a:pt x="0" y="1301"/>
                  </a:lnTo>
                  <a:lnTo>
                    <a:pt x="520" y="4651"/>
                  </a:lnTo>
                  <a:cubicBezTo>
                    <a:pt x="520" y="4651"/>
                    <a:pt x="1108" y="5856"/>
                    <a:pt x="2493" y="5856"/>
                  </a:cubicBezTo>
                  <a:cubicBezTo>
                    <a:pt x="2529" y="5856"/>
                    <a:pt x="2565" y="5855"/>
                    <a:pt x="2602" y="5854"/>
                  </a:cubicBezTo>
                  <a:cubicBezTo>
                    <a:pt x="3382" y="5821"/>
                    <a:pt x="4911" y="5561"/>
                    <a:pt x="4618" y="5333"/>
                  </a:cubicBezTo>
                  <a:cubicBezTo>
                    <a:pt x="3512" y="4553"/>
                    <a:pt x="3512" y="4000"/>
                    <a:pt x="3512" y="4000"/>
                  </a:cubicBezTo>
                  <a:lnTo>
                    <a:pt x="3285" y="0"/>
                  </a:ln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0" name="Google Shape;126;p15">
              <a:extLst>
                <a:ext uri="{FF2B5EF4-FFF2-40B4-BE49-F238E27FC236}">
                  <a16:creationId xmlns:a16="http://schemas.microsoft.com/office/drawing/2014/main" id="{BCF31A38-7A73-02B2-F78B-823EF355A2C4}"/>
                </a:ext>
              </a:extLst>
            </p:cNvPr>
            <p:cNvSpPr/>
            <p:nvPr/>
          </p:nvSpPr>
          <p:spPr>
            <a:xfrm>
              <a:off x="2109044" y="1967328"/>
              <a:ext cx="364907" cy="350078"/>
            </a:xfrm>
            <a:custGeom>
              <a:avLst/>
              <a:gdLst/>
              <a:ahLst/>
              <a:cxnLst/>
              <a:rect l="l" t="t" r="r" b="b"/>
              <a:pathLst>
                <a:path w="11221" h="10765" extrusionOk="0">
                  <a:moveTo>
                    <a:pt x="7025" y="1"/>
                  </a:moveTo>
                  <a:lnTo>
                    <a:pt x="3025" y="2277"/>
                  </a:lnTo>
                  <a:cubicBezTo>
                    <a:pt x="3025" y="2277"/>
                    <a:pt x="2863" y="4846"/>
                    <a:pt x="2537" y="5757"/>
                  </a:cubicBezTo>
                  <a:cubicBezTo>
                    <a:pt x="2212" y="6635"/>
                    <a:pt x="1" y="8424"/>
                    <a:pt x="1" y="8424"/>
                  </a:cubicBezTo>
                  <a:cubicBezTo>
                    <a:pt x="1" y="8424"/>
                    <a:pt x="4261" y="10765"/>
                    <a:pt x="6310" y="10765"/>
                  </a:cubicBezTo>
                  <a:cubicBezTo>
                    <a:pt x="8358" y="10732"/>
                    <a:pt x="11220" y="7806"/>
                    <a:pt x="11220" y="7806"/>
                  </a:cubicBezTo>
                  <a:cubicBezTo>
                    <a:pt x="11220" y="7806"/>
                    <a:pt x="8489" y="5789"/>
                    <a:pt x="8228" y="5529"/>
                  </a:cubicBezTo>
                  <a:cubicBezTo>
                    <a:pt x="7968" y="5269"/>
                    <a:pt x="7480" y="4489"/>
                    <a:pt x="7253" y="3416"/>
                  </a:cubicBezTo>
                  <a:cubicBezTo>
                    <a:pt x="7025" y="2342"/>
                    <a:pt x="7025" y="1"/>
                    <a:pt x="7025"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1" name="Google Shape;127;p15">
              <a:extLst>
                <a:ext uri="{FF2B5EF4-FFF2-40B4-BE49-F238E27FC236}">
                  <a16:creationId xmlns:a16="http://schemas.microsoft.com/office/drawing/2014/main" id="{E2EAD392-03EB-5D35-4FA0-2719919E32B6}"/>
                </a:ext>
              </a:extLst>
            </p:cNvPr>
            <p:cNvSpPr/>
            <p:nvPr/>
          </p:nvSpPr>
          <p:spPr>
            <a:xfrm>
              <a:off x="1950411" y="2139717"/>
              <a:ext cx="689554" cy="1068152"/>
            </a:xfrm>
            <a:custGeom>
              <a:avLst/>
              <a:gdLst/>
              <a:ahLst/>
              <a:cxnLst/>
              <a:rect l="l" t="t" r="r" b="b"/>
              <a:pathLst>
                <a:path w="21204" h="32846" extrusionOk="0">
                  <a:moveTo>
                    <a:pt x="7383" y="1"/>
                  </a:moveTo>
                  <a:lnTo>
                    <a:pt x="6440" y="488"/>
                  </a:lnTo>
                  <a:cubicBezTo>
                    <a:pt x="6440" y="488"/>
                    <a:pt x="6407" y="456"/>
                    <a:pt x="6407" y="456"/>
                  </a:cubicBezTo>
                  <a:lnTo>
                    <a:pt x="1" y="3610"/>
                  </a:lnTo>
                  <a:cubicBezTo>
                    <a:pt x="1" y="3610"/>
                    <a:pt x="2245" y="7318"/>
                    <a:pt x="2440" y="9431"/>
                  </a:cubicBezTo>
                  <a:cubicBezTo>
                    <a:pt x="2603" y="11513"/>
                    <a:pt x="814" y="17204"/>
                    <a:pt x="977" y="21464"/>
                  </a:cubicBezTo>
                  <a:cubicBezTo>
                    <a:pt x="1172" y="25724"/>
                    <a:pt x="1692" y="32845"/>
                    <a:pt x="1692" y="32845"/>
                  </a:cubicBezTo>
                  <a:cubicBezTo>
                    <a:pt x="2863" y="32845"/>
                    <a:pt x="20326" y="31187"/>
                    <a:pt x="20326" y="31187"/>
                  </a:cubicBezTo>
                  <a:cubicBezTo>
                    <a:pt x="20326" y="31187"/>
                    <a:pt x="20618" y="26049"/>
                    <a:pt x="21204" y="25984"/>
                  </a:cubicBezTo>
                  <a:cubicBezTo>
                    <a:pt x="20651" y="24033"/>
                    <a:pt x="20163" y="22179"/>
                    <a:pt x="20163" y="21333"/>
                  </a:cubicBezTo>
                  <a:cubicBezTo>
                    <a:pt x="20163" y="19187"/>
                    <a:pt x="19155" y="3415"/>
                    <a:pt x="19155" y="3415"/>
                  </a:cubicBezTo>
                  <a:lnTo>
                    <a:pt x="15025" y="1432"/>
                  </a:lnTo>
                  <a:lnTo>
                    <a:pt x="13106" y="228"/>
                  </a:lnTo>
                  <a:lnTo>
                    <a:pt x="13106" y="228"/>
                  </a:lnTo>
                  <a:cubicBezTo>
                    <a:pt x="13106" y="229"/>
                    <a:pt x="14667" y="3805"/>
                    <a:pt x="12293" y="4196"/>
                  </a:cubicBezTo>
                  <a:cubicBezTo>
                    <a:pt x="12068" y="4233"/>
                    <a:pt x="11852" y="4250"/>
                    <a:pt x="11644" y="4250"/>
                  </a:cubicBezTo>
                  <a:cubicBezTo>
                    <a:pt x="8417" y="4250"/>
                    <a:pt x="7383" y="1"/>
                    <a:pt x="7383" y="1"/>
                  </a:cubicBez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2" name="Google Shape;128;p15">
              <a:extLst>
                <a:ext uri="{FF2B5EF4-FFF2-40B4-BE49-F238E27FC236}">
                  <a16:creationId xmlns:a16="http://schemas.microsoft.com/office/drawing/2014/main" id="{82929AE3-82BE-6BDB-DA16-7DCB22F22847}"/>
                </a:ext>
              </a:extLst>
            </p:cNvPr>
            <p:cNvSpPr/>
            <p:nvPr/>
          </p:nvSpPr>
          <p:spPr>
            <a:xfrm>
              <a:off x="2122800" y="3000553"/>
              <a:ext cx="903178" cy="1276475"/>
            </a:xfrm>
            <a:custGeom>
              <a:avLst/>
              <a:gdLst/>
              <a:ahLst/>
              <a:cxnLst/>
              <a:rect l="l" t="t" r="r" b="b"/>
              <a:pathLst>
                <a:path w="27773" h="39252" extrusionOk="0">
                  <a:moveTo>
                    <a:pt x="2147" y="1"/>
                  </a:moveTo>
                  <a:cubicBezTo>
                    <a:pt x="2017" y="3935"/>
                    <a:pt x="1" y="10114"/>
                    <a:pt x="9822" y="12456"/>
                  </a:cubicBezTo>
                  <a:cubicBezTo>
                    <a:pt x="10049" y="12521"/>
                    <a:pt x="10277" y="12586"/>
                    <a:pt x="10505" y="12683"/>
                  </a:cubicBezTo>
                  <a:cubicBezTo>
                    <a:pt x="13074" y="13594"/>
                    <a:pt x="17269" y="16293"/>
                    <a:pt x="17269" y="16293"/>
                  </a:cubicBezTo>
                  <a:cubicBezTo>
                    <a:pt x="17269" y="16293"/>
                    <a:pt x="18830" y="20065"/>
                    <a:pt x="20195" y="24065"/>
                  </a:cubicBezTo>
                  <a:cubicBezTo>
                    <a:pt x="21594" y="28065"/>
                    <a:pt x="23577" y="39252"/>
                    <a:pt x="23577" y="39252"/>
                  </a:cubicBezTo>
                  <a:lnTo>
                    <a:pt x="24683" y="39089"/>
                  </a:lnTo>
                  <a:lnTo>
                    <a:pt x="27772" y="38601"/>
                  </a:lnTo>
                  <a:cubicBezTo>
                    <a:pt x="27772" y="38601"/>
                    <a:pt x="27447" y="33203"/>
                    <a:pt x="26862" y="26341"/>
                  </a:cubicBezTo>
                  <a:cubicBezTo>
                    <a:pt x="26504" y="22244"/>
                    <a:pt x="26472" y="17073"/>
                    <a:pt x="25594" y="14244"/>
                  </a:cubicBezTo>
                  <a:cubicBezTo>
                    <a:pt x="24943" y="12065"/>
                    <a:pt x="22439" y="8000"/>
                    <a:pt x="14732" y="2570"/>
                  </a:cubicBezTo>
                  <a:cubicBezTo>
                    <a:pt x="12098" y="749"/>
                    <a:pt x="2147" y="1"/>
                    <a:pt x="2147" y="1"/>
                  </a:cubicBez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3" name="Google Shape;129;p15">
              <a:extLst>
                <a:ext uri="{FF2B5EF4-FFF2-40B4-BE49-F238E27FC236}">
                  <a16:creationId xmlns:a16="http://schemas.microsoft.com/office/drawing/2014/main" id="{DA6FA374-42C9-3F13-4C59-CA3D59FEB1CE}"/>
                </a:ext>
              </a:extLst>
            </p:cNvPr>
            <p:cNvSpPr/>
            <p:nvPr/>
          </p:nvSpPr>
          <p:spPr>
            <a:xfrm>
              <a:off x="2338537" y="3224746"/>
              <a:ext cx="586986" cy="1052282"/>
            </a:xfrm>
            <a:custGeom>
              <a:avLst/>
              <a:gdLst/>
              <a:ahLst/>
              <a:cxnLst/>
              <a:rect l="l" t="t" r="r" b="b"/>
              <a:pathLst>
                <a:path w="18050" h="32358" extrusionOk="0">
                  <a:moveTo>
                    <a:pt x="1" y="1"/>
                  </a:moveTo>
                  <a:cubicBezTo>
                    <a:pt x="1" y="1"/>
                    <a:pt x="1854" y="2082"/>
                    <a:pt x="3871" y="5789"/>
                  </a:cubicBezTo>
                  <a:cubicBezTo>
                    <a:pt x="6440" y="6700"/>
                    <a:pt x="10635" y="9399"/>
                    <a:pt x="10635" y="9399"/>
                  </a:cubicBezTo>
                  <a:cubicBezTo>
                    <a:pt x="10635" y="9399"/>
                    <a:pt x="12196" y="13171"/>
                    <a:pt x="13561" y="17171"/>
                  </a:cubicBezTo>
                  <a:cubicBezTo>
                    <a:pt x="14960" y="21171"/>
                    <a:pt x="16943" y="32358"/>
                    <a:pt x="16943" y="32358"/>
                  </a:cubicBezTo>
                  <a:lnTo>
                    <a:pt x="18049" y="32195"/>
                  </a:lnTo>
                  <a:cubicBezTo>
                    <a:pt x="17789" y="24911"/>
                    <a:pt x="15903" y="16618"/>
                    <a:pt x="15285" y="12196"/>
                  </a:cubicBezTo>
                  <a:cubicBezTo>
                    <a:pt x="14635" y="7318"/>
                    <a:pt x="12846" y="5984"/>
                    <a:pt x="9757" y="4423"/>
                  </a:cubicBezTo>
                  <a:cubicBezTo>
                    <a:pt x="6667" y="2862"/>
                    <a:pt x="1" y="1"/>
                    <a:pt x="1" y="1"/>
                  </a:cubicBezTo>
                  <a:close/>
                </a:path>
              </a:pathLst>
            </a:custGeom>
            <a:solidFill>
              <a:srgbClr val="000000">
                <a:alpha val="2402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4" name="Google Shape;130;p15">
              <a:extLst>
                <a:ext uri="{FF2B5EF4-FFF2-40B4-BE49-F238E27FC236}">
                  <a16:creationId xmlns:a16="http://schemas.microsoft.com/office/drawing/2014/main" id="{5BF891A1-8932-040C-7B3A-D6600766B999}"/>
                </a:ext>
              </a:extLst>
            </p:cNvPr>
            <p:cNvSpPr/>
            <p:nvPr/>
          </p:nvSpPr>
          <p:spPr>
            <a:xfrm>
              <a:off x="1982151" y="3121105"/>
              <a:ext cx="758301" cy="1215142"/>
            </a:xfrm>
            <a:custGeom>
              <a:avLst/>
              <a:gdLst/>
              <a:ahLst/>
              <a:cxnLst/>
              <a:rect l="l" t="t" r="r" b="b"/>
              <a:pathLst>
                <a:path w="23318" h="37366" extrusionOk="0">
                  <a:moveTo>
                    <a:pt x="749" y="1"/>
                  </a:moveTo>
                  <a:cubicBezTo>
                    <a:pt x="716" y="359"/>
                    <a:pt x="716" y="716"/>
                    <a:pt x="683" y="1041"/>
                  </a:cubicBezTo>
                  <a:cubicBezTo>
                    <a:pt x="456" y="4456"/>
                    <a:pt x="1" y="6895"/>
                    <a:pt x="3448" y="8749"/>
                  </a:cubicBezTo>
                  <a:cubicBezTo>
                    <a:pt x="5659" y="9919"/>
                    <a:pt x="9789" y="11285"/>
                    <a:pt x="11220" y="12748"/>
                  </a:cubicBezTo>
                  <a:cubicBezTo>
                    <a:pt x="15512" y="17171"/>
                    <a:pt x="19545" y="37366"/>
                    <a:pt x="19545" y="37366"/>
                  </a:cubicBezTo>
                  <a:lnTo>
                    <a:pt x="20065" y="37268"/>
                  </a:lnTo>
                  <a:lnTo>
                    <a:pt x="23317" y="36553"/>
                  </a:lnTo>
                  <a:cubicBezTo>
                    <a:pt x="23317" y="36553"/>
                    <a:pt x="23317" y="26049"/>
                    <a:pt x="22211" y="18114"/>
                  </a:cubicBezTo>
                  <a:cubicBezTo>
                    <a:pt x="21659" y="13919"/>
                    <a:pt x="20520" y="11740"/>
                    <a:pt x="19838" y="10179"/>
                  </a:cubicBezTo>
                  <a:cubicBezTo>
                    <a:pt x="18894" y="8001"/>
                    <a:pt x="11610" y="1"/>
                    <a:pt x="11610" y="1"/>
                  </a:cubicBez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5" name="Google Shape;131;p15">
              <a:extLst>
                <a:ext uri="{FF2B5EF4-FFF2-40B4-BE49-F238E27FC236}">
                  <a16:creationId xmlns:a16="http://schemas.microsoft.com/office/drawing/2014/main" id="{A639C448-5FA4-D09E-059C-F530FAC48C2B}"/>
                </a:ext>
              </a:extLst>
            </p:cNvPr>
            <p:cNvSpPr/>
            <p:nvPr/>
          </p:nvSpPr>
          <p:spPr>
            <a:xfrm>
              <a:off x="1982151" y="3154958"/>
              <a:ext cx="652546" cy="1181289"/>
            </a:xfrm>
            <a:custGeom>
              <a:avLst/>
              <a:gdLst/>
              <a:ahLst/>
              <a:cxnLst/>
              <a:rect l="l" t="t" r="r" b="b"/>
              <a:pathLst>
                <a:path w="20066" h="36325" extrusionOk="0">
                  <a:moveTo>
                    <a:pt x="683" y="0"/>
                  </a:moveTo>
                  <a:lnTo>
                    <a:pt x="683" y="0"/>
                  </a:lnTo>
                  <a:cubicBezTo>
                    <a:pt x="456" y="3415"/>
                    <a:pt x="1" y="5854"/>
                    <a:pt x="3448" y="7708"/>
                  </a:cubicBezTo>
                  <a:cubicBezTo>
                    <a:pt x="5659" y="8878"/>
                    <a:pt x="9789" y="10244"/>
                    <a:pt x="11220" y="11707"/>
                  </a:cubicBezTo>
                  <a:cubicBezTo>
                    <a:pt x="15512" y="16130"/>
                    <a:pt x="19545" y="36325"/>
                    <a:pt x="19545" y="36325"/>
                  </a:cubicBezTo>
                  <a:lnTo>
                    <a:pt x="20065" y="36227"/>
                  </a:lnTo>
                  <a:cubicBezTo>
                    <a:pt x="19642" y="33366"/>
                    <a:pt x="19252" y="30406"/>
                    <a:pt x="19155" y="27870"/>
                  </a:cubicBezTo>
                  <a:cubicBezTo>
                    <a:pt x="18927" y="21658"/>
                    <a:pt x="17171" y="13691"/>
                    <a:pt x="12846" y="9236"/>
                  </a:cubicBezTo>
                  <a:cubicBezTo>
                    <a:pt x="8521" y="4781"/>
                    <a:pt x="2797" y="8651"/>
                    <a:pt x="2017" y="4260"/>
                  </a:cubicBezTo>
                  <a:cubicBezTo>
                    <a:pt x="1822" y="3155"/>
                    <a:pt x="684" y="1"/>
                    <a:pt x="683" y="0"/>
                  </a:cubicBezTo>
                  <a:close/>
                </a:path>
              </a:pathLst>
            </a:custGeom>
            <a:solidFill>
              <a:srgbClr val="000000">
                <a:alpha val="2402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6" name="Google Shape;132;p15">
              <a:extLst>
                <a:ext uri="{FF2B5EF4-FFF2-40B4-BE49-F238E27FC236}">
                  <a16:creationId xmlns:a16="http://schemas.microsoft.com/office/drawing/2014/main" id="{0C685182-0CB3-68EB-877D-C9B928659E73}"/>
                </a:ext>
              </a:extLst>
            </p:cNvPr>
            <p:cNvSpPr/>
            <p:nvPr/>
          </p:nvSpPr>
          <p:spPr>
            <a:xfrm>
              <a:off x="2618795" y="4444051"/>
              <a:ext cx="281331" cy="98633"/>
            </a:xfrm>
            <a:custGeom>
              <a:avLst/>
              <a:gdLst/>
              <a:ahLst/>
              <a:cxnLst/>
              <a:rect l="l" t="t" r="r" b="b"/>
              <a:pathLst>
                <a:path w="8651" h="3033" extrusionOk="0">
                  <a:moveTo>
                    <a:pt x="733" y="1"/>
                  </a:moveTo>
                  <a:cubicBezTo>
                    <a:pt x="726" y="1"/>
                    <a:pt x="720" y="1"/>
                    <a:pt x="716" y="2"/>
                  </a:cubicBezTo>
                  <a:cubicBezTo>
                    <a:pt x="521" y="34"/>
                    <a:pt x="0" y="522"/>
                    <a:pt x="0" y="1140"/>
                  </a:cubicBezTo>
                  <a:cubicBezTo>
                    <a:pt x="0" y="1710"/>
                    <a:pt x="553" y="2058"/>
                    <a:pt x="1277" y="2058"/>
                  </a:cubicBezTo>
                  <a:cubicBezTo>
                    <a:pt x="1338" y="2058"/>
                    <a:pt x="1400" y="2056"/>
                    <a:pt x="1464" y="2051"/>
                  </a:cubicBezTo>
                  <a:cubicBezTo>
                    <a:pt x="1511" y="2045"/>
                    <a:pt x="1558" y="2042"/>
                    <a:pt x="1605" y="2042"/>
                  </a:cubicBezTo>
                  <a:cubicBezTo>
                    <a:pt x="2362" y="2042"/>
                    <a:pt x="3066" y="2745"/>
                    <a:pt x="4260" y="2929"/>
                  </a:cubicBezTo>
                  <a:cubicBezTo>
                    <a:pt x="4596" y="2987"/>
                    <a:pt x="4937" y="3032"/>
                    <a:pt x="5338" y="3032"/>
                  </a:cubicBezTo>
                  <a:cubicBezTo>
                    <a:pt x="5832" y="3032"/>
                    <a:pt x="6415" y="2963"/>
                    <a:pt x="7187" y="2766"/>
                  </a:cubicBezTo>
                  <a:cubicBezTo>
                    <a:pt x="8293" y="2506"/>
                    <a:pt x="8651" y="1563"/>
                    <a:pt x="8423" y="1270"/>
                  </a:cubicBezTo>
                  <a:cubicBezTo>
                    <a:pt x="8225" y="1044"/>
                    <a:pt x="7856" y="867"/>
                    <a:pt x="7379" y="867"/>
                  </a:cubicBezTo>
                  <a:cubicBezTo>
                    <a:pt x="7306" y="867"/>
                    <a:pt x="7232" y="871"/>
                    <a:pt x="7155" y="880"/>
                  </a:cubicBezTo>
                  <a:cubicBezTo>
                    <a:pt x="7155" y="880"/>
                    <a:pt x="1159" y="1"/>
                    <a:pt x="733" y="1"/>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7" name="Google Shape;133;p15">
              <a:extLst>
                <a:ext uri="{FF2B5EF4-FFF2-40B4-BE49-F238E27FC236}">
                  <a16:creationId xmlns:a16="http://schemas.microsoft.com/office/drawing/2014/main" id="{01FB4462-74C2-537A-3948-0E9AD78EFC79}"/>
                </a:ext>
              </a:extLst>
            </p:cNvPr>
            <p:cNvSpPr/>
            <p:nvPr/>
          </p:nvSpPr>
          <p:spPr>
            <a:xfrm>
              <a:off x="2623022" y="4389743"/>
              <a:ext cx="273948" cy="136942"/>
            </a:xfrm>
            <a:custGeom>
              <a:avLst/>
              <a:gdLst/>
              <a:ahLst/>
              <a:cxnLst/>
              <a:rect l="l" t="t" r="r" b="b"/>
              <a:pathLst>
                <a:path w="8424" h="4211" extrusionOk="0">
                  <a:moveTo>
                    <a:pt x="449" y="0"/>
                  </a:moveTo>
                  <a:cubicBezTo>
                    <a:pt x="351" y="0"/>
                    <a:pt x="275" y="117"/>
                    <a:pt x="293" y="338"/>
                  </a:cubicBezTo>
                  <a:cubicBezTo>
                    <a:pt x="326" y="761"/>
                    <a:pt x="0" y="891"/>
                    <a:pt x="33" y="1639"/>
                  </a:cubicBezTo>
                  <a:cubicBezTo>
                    <a:pt x="66" y="2387"/>
                    <a:pt x="944" y="3103"/>
                    <a:pt x="1887" y="3233"/>
                  </a:cubicBezTo>
                  <a:cubicBezTo>
                    <a:pt x="2862" y="3363"/>
                    <a:pt x="3903" y="4176"/>
                    <a:pt x="5399" y="4208"/>
                  </a:cubicBezTo>
                  <a:cubicBezTo>
                    <a:pt x="5472" y="4210"/>
                    <a:pt x="5544" y="4210"/>
                    <a:pt x="5614" y="4210"/>
                  </a:cubicBezTo>
                  <a:cubicBezTo>
                    <a:pt x="7347" y="4210"/>
                    <a:pt x="8104" y="3829"/>
                    <a:pt x="8260" y="3298"/>
                  </a:cubicBezTo>
                  <a:cubicBezTo>
                    <a:pt x="8423" y="2745"/>
                    <a:pt x="7643" y="2160"/>
                    <a:pt x="6147" y="1477"/>
                  </a:cubicBezTo>
                  <a:cubicBezTo>
                    <a:pt x="4911" y="924"/>
                    <a:pt x="4456" y="599"/>
                    <a:pt x="4195" y="371"/>
                  </a:cubicBezTo>
                  <a:cubicBezTo>
                    <a:pt x="4091" y="282"/>
                    <a:pt x="3958" y="248"/>
                    <a:pt x="3810" y="248"/>
                  </a:cubicBezTo>
                  <a:cubicBezTo>
                    <a:pt x="3363" y="248"/>
                    <a:pt x="2782" y="566"/>
                    <a:pt x="2439" y="664"/>
                  </a:cubicBezTo>
                  <a:cubicBezTo>
                    <a:pt x="2283" y="698"/>
                    <a:pt x="2122" y="713"/>
                    <a:pt x="1965" y="713"/>
                  </a:cubicBezTo>
                  <a:cubicBezTo>
                    <a:pt x="1368" y="713"/>
                    <a:pt x="812" y="491"/>
                    <a:pt x="683" y="208"/>
                  </a:cubicBezTo>
                  <a:cubicBezTo>
                    <a:pt x="613" y="68"/>
                    <a:pt x="525" y="0"/>
                    <a:pt x="449"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8" name="Google Shape;134;p15">
              <a:extLst>
                <a:ext uri="{FF2B5EF4-FFF2-40B4-BE49-F238E27FC236}">
                  <a16:creationId xmlns:a16="http://schemas.microsoft.com/office/drawing/2014/main" id="{16B4197F-25A8-AF76-1841-7BD839EE804C}"/>
                </a:ext>
              </a:extLst>
            </p:cNvPr>
            <p:cNvSpPr/>
            <p:nvPr/>
          </p:nvSpPr>
          <p:spPr>
            <a:xfrm>
              <a:off x="1549635" y="3153885"/>
              <a:ext cx="2545503" cy="62438"/>
            </a:xfrm>
            <a:custGeom>
              <a:avLst/>
              <a:gdLst/>
              <a:ahLst/>
              <a:cxnLst/>
              <a:rect l="l" t="t" r="r" b="b"/>
              <a:pathLst>
                <a:path w="78275" h="1920" extrusionOk="0">
                  <a:moveTo>
                    <a:pt x="0" y="1"/>
                  </a:moveTo>
                  <a:lnTo>
                    <a:pt x="0" y="1920"/>
                  </a:lnTo>
                  <a:lnTo>
                    <a:pt x="78275" y="1920"/>
                  </a:lnTo>
                  <a:lnTo>
                    <a:pt x="78275"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9" name="Google Shape;135;p15">
              <a:extLst>
                <a:ext uri="{FF2B5EF4-FFF2-40B4-BE49-F238E27FC236}">
                  <a16:creationId xmlns:a16="http://schemas.microsoft.com/office/drawing/2014/main" id="{2FE7421D-BEDE-C3F6-B9DC-0EB0C52A1B44}"/>
                </a:ext>
              </a:extLst>
            </p:cNvPr>
            <p:cNvSpPr/>
            <p:nvPr/>
          </p:nvSpPr>
          <p:spPr>
            <a:xfrm>
              <a:off x="1272532" y="3000553"/>
              <a:ext cx="2823679" cy="153364"/>
            </a:xfrm>
            <a:custGeom>
              <a:avLst/>
              <a:gdLst/>
              <a:ahLst/>
              <a:cxnLst/>
              <a:rect l="l" t="t" r="r" b="b"/>
              <a:pathLst>
                <a:path w="86829" h="4716" extrusionOk="0">
                  <a:moveTo>
                    <a:pt x="1" y="1"/>
                  </a:moveTo>
                  <a:lnTo>
                    <a:pt x="8521" y="4716"/>
                  </a:lnTo>
                  <a:lnTo>
                    <a:pt x="86828" y="4716"/>
                  </a:lnTo>
                  <a:lnTo>
                    <a:pt x="78308" y="1"/>
                  </a:lnTo>
                  <a:close/>
                </a:path>
              </a:pathLst>
            </a:custGeom>
            <a:solidFill>
              <a:srgbClr val="DBDFFF"/>
            </a:solidFill>
            <a:ln w="9525" cap="flat"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0" name="Google Shape;136;p15">
              <a:extLst>
                <a:ext uri="{FF2B5EF4-FFF2-40B4-BE49-F238E27FC236}">
                  <a16:creationId xmlns:a16="http://schemas.microsoft.com/office/drawing/2014/main" id="{0C0BFC86-E60D-D9BF-2388-1BB9DEF462EC}"/>
                </a:ext>
              </a:extLst>
            </p:cNvPr>
            <p:cNvSpPr/>
            <p:nvPr/>
          </p:nvSpPr>
          <p:spPr>
            <a:xfrm>
              <a:off x="1272532" y="3000553"/>
              <a:ext cx="277135" cy="215770"/>
            </a:xfrm>
            <a:custGeom>
              <a:avLst/>
              <a:gdLst/>
              <a:ahLst/>
              <a:cxnLst/>
              <a:rect l="l" t="t" r="r" b="b"/>
              <a:pathLst>
                <a:path w="8522" h="6635" extrusionOk="0">
                  <a:moveTo>
                    <a:pt x="1" y="1"/>
                  </a:moveTo>
                  <a:lnTo>
                    <a:pt x="1" y="1919"/>
                  </a:lnTo>
                  <a:lnTo>
                    <a:pt x="8521" y="6635"/>
                  </a:lnTo>
                  <a:lnTo>
                    <a:pt x="8521" y="4716"/>
                  </a:lnTo>
                  <a:lnTo>
                    <a:pt x="1"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1" name="Google Shape;137;p15">
              <a:extLst>
                <a:ext uri="{FF2B5EF4-FFF2-40B4-BE49-F238E27FC236}">
                  <a16:creationId xmlns:a16="http://schemas.microsoft.com/office/drawing/2014/main" id="{F09EC9CA-A2AE-3B43-9DC7-0D658942F7C6}"/>
                </a:ext>
              </a:extLst>
            </p:cNvPr>
            <p:cNvSpPr/>
            <p:nvPr/>
          </p:nvSpPr>
          <p:spPr>
            <a:xfrm>
              <a:off x="1659617" y="3216291"/>
              <a:ext cx="369102" cy="1317710"/>
            </a:xfrm>
            <a:custGeom>
              <a:avLst/>
              <a:gdLst/>
              <a:ahLst/>
              <a:cxnLst/>
              <a:rect l="l" t="t" r="r" b="b"/>
              <a:pathLst>
                <a:path w="11350" h="40520" extrusionOk="0">
                  <a:moveTo>
                    <a:pt x="8975" y="1"/>
                  </a:moveTo>
                  <a:lnTo>
                    <a:pt x="0" y="40520"/>
                  </a:lnTo>
                  <a:lnTo>
                    <a:pt x="1138" y="40520"/>
                  </a:lnTo>
                  <a:lnTo>
                    <a:pt x="11349"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2" name="Google Shape;138;p15">
              <a:extLst>
                <a:ext uri="{FF2B5EF4-FFF2-40B4-BE49-F238E27FC236}">
                  <a16:creationId xmlns:a16="http://schemas.microsoft.com/office/drawing/2014/main" id="{4F8834ED-4BC0-2CC5-E950-C65C33E4A8C9}"/>
                </a:ext>
              </a:extLst>
            </p:cNvPr>
            <p:cNvSpPr/>
            <p:nvPr/>
          </p:nvSpPr>
          <p:spPr>
            <a:xfrm>
              <a:off x="3616053" y="3216291"/>
              <a:ext cx="416711" cy="1276475"/>
            </a:xfrm>
            <a:custGeom>
              <a:avLst/>
              <a:gdLst/>
              <a:ahLst/>
              <a:cxnLst/>
              <a:rect l="l" t="t" r="r" b="b"/>
              <a:pathLst>
                <a:path w="12814" h="39252" extrusionOk="0">
                  <a:moveTo>
                    <a:pt x="0" y="1"/>
                  </a:moveTo>
                  <a:lnTo>
                    <a:pt x="11642" y="39252"/>
                  </a:lnTo>
                  <a:lnTo>
                    <a:pt x="12813" y="39252"/>
                  </a:lnTo>
                  <a:lnTo>
                    <a:pt x="2407"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3" name="Google Shape;139;p15">
              <a:extLst>
                <a:ext uri="{FF2B5EF4-FFF2-40B4-BE49-F238E27FC236}">
                  <a16:creationId xmlns:a16="http://schemas.microsoft.com/office/drawing/2014/main" id="{2DA47136-2702-1509-2D2D-C4606A2388A0}"/>
                </a:ext>
              </a:extLst>
            </p:cNvPr>
            <p:cNvSpPr/>
            <p:nvPr/>
          </p:nvSpPr>
          <p:spPr>
            <a:xfrm>
              <a:off x="1486156" y="3216291"/>
              <a:ext cx="342696" cy="1173907"/>
            </a:xfrm>
            <a:custGeom>
              <a:avLst/>
              <a:gdLst/>
              <a:ahLst/>
              <a:cxnLst/>
              <a:rect l="l" t="t" r="r" b="b"/>
              <a:pathLst>
                <a:path w="10538" h="36098" extrusionOk="0">
                  <a:moveTo>
                    <a:pt x="8163" y="1"/>
                  </a:moveTo>
                  <a:lnTo>
                    <a:pt x="1" y="36097"/>
                  </a:lnTo>
                  <a:lnTo>
                    <a:pt x="1139" y="36097"/>
                  </a:lnTo>
                  <a:lnTo>
                    <a:pt x="10537"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4" name="Google Shape;140;p15">
              <a:extLst>
                <a:ext uri="{FF2B5EF4-FFF2-40B4-BE49-F238E27FC236}">
                  <a16:creationId xmlns:a16="http://schemas.microsoft.com/office/drawing/2014/main" id="{3E4C8163-BC44-11E4-DAC0-C0C215D20EC0}"/>
                </a:ext>
              </a:extLst>
            </p:cNvPr>
            <p:cNvSpPr/>
            <p:nvPr/>
          </p:nvSpPr>
          <p:spPr>
            <a:xfrm>
              <a:off x="3416185" y="3216291"/>
              <a:ext cx="333135" cy="1084022"/>
            </a:xfrm>
            <a:custGeom>
              <a:avLst/>
              <a:gdLst/>
              <a:ahLst/>
              <a:cxnLst/>
              <a:rect l="l" t="t" r="r" b="b"/>
              <a:pathLst>
                <a:path w="10244" h="33334" extrusionOk="0">
                  <a:moveTo>
                    <a:pt x="0" y="1"/>
                  </a:moveTo>
                  <a:lnTo>
                    <a:pt x="9106" y="33333"/>
                  </a:lnTo>
                  <a:lnTo>
                    <a:pt x="10244" y="33333"/>
                  </a:lnTo>
                  <a:lnTo>
                    <a:pt x="2407"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5" name="Google Shape;141;p15">
              <a:extLst>
                <a:ext uri="{FF2B5EF4-FFF2-40B4-BE49-F238E27FC236}">
                  <a16:creationId xmlns:a16="http://schemas.microsoft.com/office/drawing/2014/main" id="{054F19F1-3B47-096F-6DE0-97ABE32F389C}"/>
                </a:ext>
              </a:extLst>
            </p:cNvPr>
            <p:cNvSpPr/>
            <p:nvPr/>
          </p:nvSpPr>
          <p:spPr>
            <a:xfrm>
              <a:off x="3004807" y="2937107"/>
              <a:ext cx="306696" cy="140682"/>
            </a:xfrm>
            <a:custGeom>
              <a:avLst/>
              <a:gdLst/>
              <a:ahLst/>
              <a:cxnLst/>
              <a:rect l="l" t="t" r="r" b="b"/>
              <a:pathLst>
                <a:path w="9431" h="4326" extrusionOk="0">
                  <a:moveTo>
                    <a:pt x="4618" y="0"/>
                  </a:moveTo>
                  <a:lnTo>
                    <a:pt x="0" y="586"/>
                  </a:lnTo>
                  <a:lnTo>
                    <a:pt x="3382" y="3317"/>
                  </a:lnTo>
                  <a:lnTo>
                    <a:pt x="4618" y="4326"/>
                  </a:lnTo>
                  <a:lnTo>
                    <a:pt x="5593" y="4293"/>
                  </a:lnTo>
                  <a:lnTo>
                    <a:pt x="6179" y="3155"/>
                  </a:lnTo>
                  <a:lnTo>
                    <a:pt x="8000" y="4293"/>
                  </a:lnTo>
                  <a:lnTo>
                    <a:pt x="9431" y="4293"/>
                  </a:lnTo>
                  <a:lnTo>
                    <a:pt x="8000" y="1789"/>
                  </a:lnTo>
                  <a:lnTo>
                    <a:pt x="4618" y="0"/>
                  </a:ln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6" name="Google Shape;142;p15">
              <a:extLst>
                <a:ext uri="{FF2B5EF4-FFF2-40B4-BE49-F238E27FC236}">
                  <a16:creationId xmlns:a16="http://schemas.microsoft.com/office/drawing/2014/main" id="{BAC3899A-D2C4-DA58-8D6C-5BFBF4D2E111}"/>
                </a:ext>
              </a:extLst>
            </p:cNvPr>
            <p:cNvSpPr/>
            <p:nvPr/>
          </p:nvSpPr>
          <p:spPr>
            <a:xfrm>
              <a:off x="2599770" y="2485534"/>
              <a:ext cx="529848" cy="534076"/>
            </a:xfrm>
            <a:custGeom>
              <a:avLst/>
              <a:gdLst/>
              <a:ahLst/>
              <a:cxnLst/>
              <a:rect l="l" t="t" r="r" b="b"/>
              <a:pathLst>
                <a:path w="16293" h="16423" extrusionOk="0">
                  <a:moveTo>
                    <a:pt x="4228" y="1"/>
                  </a:moveTo>
                  <a:cubicBezTo>
                    <a:pt x="2829" y="553"/>
                    <a:pt x="1431" y="1106"/>
                    <a:pt x="0" y="1594"/>
                  </a:cubicBezTo>
                  <a:cubicBezTo>
                    <a:pt x="65" y="2927"/>
                    <a:pt x="195" y="4261"/>
                    <a:pt x="260" y="5594"/>
                  </a:cubicBezTo>
                  <a:cubicBezTo>
                    <a:pt x="1431" y="8163"/>
                    <a:pt x="2732" y="10667"/>
                    <a:pt x="3740" y="11447"/>
                  </a:cubicBezTo>
                  <a:cubicBezTo>
                    <a:pt x="5593" y="12813"/>
                    <a:pt x="14992" y="16423"/>
                    <a:pt x="14992" y="16423"/>
                  </a:cubicBezTo>
                  <a:lnTo>
                    <a:pt x="16292" y="13821"/>
                  </a:lnTo>
                  <a:cubicBezTo>
                    <a:pt x="16292" y="13821"/>
                    <a:pt x="6992" y="7773"/>
                    <a:pt x="6602" y="7025"/>
                  </a:cubicBezTo>
                  <a:cubicBezTo>
                    <a:pt x="6309" y="6537"/>
                    <a:pt x="5236" y="2960"/>
                    <a:pt x="4228"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7" name="Google Shape;143;p15">
              <a:extLst>
                <a:ext uri="{FF2B5EF4-FFF2-40B4-BE49-F238E27FC236}">
                  <a16:creationId xmlns:a16="http://schemas.microsoft.com/office/drawing/2014/main" id="{3F00E25E-BB43-65EC-48A1-DB552DDFA7B8}"/>
                </a:ext>
              </a:extLst>
            </p:cNvPr>
            <p:cNvSpPr/>
            <p:nvPr/>
          </p:nvSpPr>
          <p:spPr>
            <a:xfrm>
              <a:off x="2444292" y="2250772"/>
              <a:ext cx="333167" cy="362761"/>
            </a:xfrm>
            <a:custGeom>
              <a:avLst/>
              <a:gdLst/>
              <a:ahLst/>
              <a:cxnLst/>
              <a:rect l="l" t="t" r="r" b="b"/>
              <a:pathLst>
                <a:path w="10245" h="11155" extrusionOk="0">
                  <a:moveTo>
                    <a:pt x="3968" y="0"/>
                  </a:moveTo>
                  <a:cubicBezTo>
                    <a:pt x="3968" y="0"/>
                    <a:pt x="2375" y="2179"/>
                    <a:pt x="1887" y="2959"/>
                  </a:cubicBezTo>
                  <a:cubicBezTo>
                    <a:pt x="1" y="6049"/>
                    <a:pt x="3285" y="9789"/>
                    <a:pt x="4293" y="11154"/>
                  </a:cubicBezTo>
                  <a:cubicBezTo>
                    <a:pt x="5952" y="11154"/>
                    <a:pt x="10244" y="10341"/>
                    <a:pt x="10244" y="10341"/>
                  </a:cubicBezTo>
                  <a:cubicBezTo>
                    <a:pt x="10244" y="10341"/>
                    <a:pt x="8163" y="4781"/>
                    <a:pt x="7643" y="3805"/>
                  </a:cubicBezTo>
                  <a:cubicBezTo>
                    <a:pt x="6472" y="1529"/>
                    <a:pt x="3968" y="0"/>
                    <a:pt x="3968" y="0"/>
                  </a:cubicBez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8" name="Google Shape;144;p15">
              <a:extLst>
                <a:ext uri="{FF2B5EF4-FFF2-40B4-BE49-F238E27FC236}">
                  <a16:creationId xmlns:a16="http://schemas.microsoft.com/office/drawing/2014/main" id="{6C668013-9BA6-787F-9AEE-8CA86EE021EB}"/>
                </a:ext>
              </a:extLst>
            </p:cNvPr>
            <p:cNvSpPr/>
            <p:nvPr/>
          </p:nvSpPr>
          <p:spPr>
            <a:xfrm>
              <a:off x="2590242" y="2380852"/>
              <a:ext cx="24357" cy="476971"/>
            </a:xfrm>
            <a:custGeom>
              <a:avLst/>
              <a:gdLst/>
              <a:ahLst/>
              <a:cxnLst/>
              <a:rect l="l" t="t" r="r" b="b"/>
              <a:pathLst>
                <a:path w="749" h="14667" fill="none" extrusionOk="0">
                  <a:moveTo>
                    <a:pt x="0" y="0"/>
                  </a:moveTo>
                  <a:lnTo>
                    <a:pt x="326" y="6797"/>
                  </a:lnTo>
                  <a:cubicBezTo>
                    <a:pt x="423" y="9106"/>
                    <a:pt x="423" y="13496"/>
                    <a:pt x="748" y="14666"/>
                  </a:cubicBezTo>
                </a:path>
              </a:pathLst>
            </a:custGeom>
            <a:noFill/>
            <a:ln w="1057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9" name="Google Shape;145;p15">
              <a:extLst>
                <a:ext uri="{FF2B5EF4-FFF2-40B4-BE49-F238E27FC236}">
                  <a16:creationId xmlns:a16="http://schemas.microsoft.com/office/drawing/2014/main" id="{49B275A4-03C1-CED0-3761-C0C673117243}"/>
                </a:ext>
              </a:extLst>
            </p:cNvPr>
            <p:cNvSpPr/>
            <p:nvPr/>
          </p:nvSpPr>
          <p:spPr>
            <a:xfrm>
              <a:off x="2268749" y="2947676"/>
              <a:ext cx="980380" cy="101560"/>
            </a:xfrm>
            <a:custGeom>
              <a:avLst/>
              <a:gdLst/>
              <a:ahLst/>
              <a:cxnLst/>
              <a:rect l="l" t="t" r="r" b="b"/>
              <a:pathLst>
                <a:path w="30147" h="3123" extrusionOk="0">
                  <a:moveTo>
                    <a:pt x="0" y="1"/>
                  </a:moveTo>
                  <a:lnTo>
                    <a:pt x="9854" y="3122"/>
                  </a:lnTo>
                  <a:lnTo>
                    <a:pt x="30146" y="3122"/>
                  </a:lnTo>
                  <a:lnTo>
                    <a:pt x="20293"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0" name="Google Shape;146;p15">
              <a:extLst>
                <a:ext uri="{FF2B5EF4-FFF2-40B4-BE49-F238E27FC236}">
                  <a16:creationId xmlns:a16="http://schemas.microsoft.com/office/drawing/2014/main" id="{17E802FF-6703-4959-6C9C-42449D94FBCE}"/>
                </a:ext>
              </a:extLst>
            </p:cNvPr>
            <p:cNvSpPr/>
            <p:nvPr/>
          </p:nvSpPr>
          <p:spPr>
            <a:xfrm>
              <a:off x="2268749" y="2947676"/>
              <a:ext cx="320452" cy="140682"/>
            </a:xfrm>
            <a:custGeom>
              <a:avLst/>
              <a:gdLst/>
              <a:ahLst/>
              <a:cxnLst/>
              <a:rect l="l" t="t" r="r" b="b"/>
              <a:pathLst>
                <a:path w="9854" h="4326" extrusionOk="0">
                  <a:moveTo>
                    <a:pt x="0" y="1"/>
                  </a:moveTo>
                  <a:lnTo>
                    <a:pt x="0" y="1171"/>
                  </a:lnTo>
                  <a:lnTo>
                    <a:pt x="9854" y="4326"/>
                  </a:lnTo>
                  <a:lnTo>
                    <a:pt x="9854" y="3122"/>
                  </a:lnTo>
                  <a:lnTo>
                    <a:pt x="0"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0" name="Google Shape;147;p15">
              <a:extLst>
                <a:ext uri="{FF2B5EF4-FFF2-40B4-BE49-F238E27FC236}">
                  <a16:creationId xmlns:a16="http://schemas.microsoft.com/office/drawing/2014/main" id="{3FCFB9A0-3993-31A0-EDA1-B65CEBE1E850}"/>
                </a:ext>
              </a:extLst>
            </p:cNvPr>
            <p:cNvSpPr/>
            <p:nvPr/>
          </p:nvSpPr>
          <p:spPr>
            <a:xfrm>
              <a:off x="2448520" y="2884229"/>
              <a:ext cx="367021" cy="124812"/>
            </a:xfrm>
            <a:custGeom>
              <a:avLst/>
              <a:gdLst/>
              <a:ahLst/>
              <a:cxnLst/>
              <a:rect l="l" t="t" r="r" b="b"/>
              <a:pathLst>
                <a:path w="11286" h="3838" extrusionOk="0">
                  <a:moveTo>
                    <a:pt x="6310" y="0"/>
                  </a:moveTo>
                  <a:lnTo>
                    <a:pt x="2960" y="716"/>
                  </a:lnTo>
                  <a:lnTo>
                    <a:pt x="1" y="618"/>
                  </a:lnTo>
                  <a:lnTo>
                    <a:pt x="1399" y="2569"/>
                  </a:lnTo>
                  <a:lnTo>
                    <a:pt x="3740" y="2797"/>
                  </a:lnTo>
                  <a:lnTo>
                    <a:pt x="5919" y="3155"/>
                  </a:lnTo>
                  <a:lnTo>
                    <a:pt x="6927" y="3838"/>
                  </a:lnTo>
                  <a:lnTo>
                    <a:pt x="7936" y="3578"/>
                  </a:lnTo>
                  <a:lnTo>
                    <a:pt x="7936" y="3155"/>
                  </a:lnTo>
                  <a:lnTo>
                    <a:pt x="8456" y="3513"/>
                  </a:lnTo>
                  <a:lnTo>
                    <a:pt x="9757" y="3578"/>
                  </a:lnTo>
                  <a:lnTo>
                    <a:pt x="9529" y="2862"/>
                  </a:lnTo>
                  <a:lnTo>
                    <a:pt x="9529" y="2862"/>
                  </a:lnTo>
                  <a:lnTo>
                    <a:pt x="10472" y="3513"/>
                  </a:lnTo>
                  <a:lnTo>
                    <a:pt x="11285" y="3155"/>
                  </a:lnTo>
                  <a:lnTo>
                    <a:pt x="9757" y="1952"/>
                  </a:lnTo>
                  <a:lnTo>
                    <a:pt x="6310" y="0"/>
                  </a:ln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1" name="Google Shape;148;p15">
              <a:extLst>
                <a:ext uri="{FF2B5EF4-FFF2-40B4-BE49-F238E27FC236}">
                  <a16:creationId xmlns:a16="http://schemas.microsoft.com/office/drawing/2014/main" id="{ED732254-A287-EFAA-D896-7FF03B94B090}"/>
                </a:ext>
              </a:extLst>
            </p:cNvPr>
            <p:cNvSpPr/>
            <p:nvPr/>
          </p:nvSpPr>
          <p:spPr>
            <a:xfrm>
              <a:off x="1895420" y="2478120"/>
              <a:ext cx="649392" cy="490759"/>
            </a:xfrm>
            <a:custGeom>
              <a:avLst/>
              <a:gdLst/>
              <a:ahLst/>
              <a:cxnLst/>
              <a:rect l="l" t="t" r="r" b="b"/>
              <a:pathLst>
                <a:path w="19969" h="15091" extrusionOk="0">
                  <a:moveTo>
                    <a:pt x="1" y="1"/>
                  </a:moveTo>
                  <a:cubicBezTo>
                    <a:pt x="131" y="6277"/>
                    <a:pt x="1985" y="11871"/>
                    <a:pt x="3903" y="13236"/>
                  </a:cubicBezTo>
                  <a:cubicBezTo>
                    <a:pt x="6481" y="15060"/>
                    <a:pt x="18570" y="15090"/>
                    <a:pt x="19373" y="15090"/>
                  </a:cubicBezTo>
                  <a:cubicBezTo>
                    <a:pt x="19401" y="15090"/>
                    <a:pt x="19415" y="15090"/>
                    <a:pt x="19415" y="15090"/>
                  </a:cubicBezTo>
                  <a:lnTo>
                    <a:pt x="19968" y="13204"/>
                  </a:lnTo>
                  <a:cubicBezTo>
                    <a:pt x="15285" y="12553"/>
                    <a:pt x="8651" y="9659"/>
                    <a:pt x="7546" y="8098"/>
                  </a:cubicBezTo>
                  <a:cubicBezTo>
                    <a:pt x="6928" y="7220"/>
                    <a:pt x="6700" y="5302"/>
                    <a:pt x="6440" y="1724"/>
                  </a:cubicBezTo>
                  <a:cubicBezTo>
                    <a:pt x="4554" y="1172"/>
                    <a:pt x="1855" y="651"/>
                    <a:pt x="1"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2" name="Google Shape;149;p15">
              <a:extLst>
                <a:ext uri="{FF2B5EF4-FFF2-40B4-BE49-F238E27FC236}">
                  <a16:creationId xmlns:a16="http://schemas.microsoft.com/office/drawing/2014/main" id="{776AD807-8F4F-64FE-5C22-9E1163615AFB}"/>
                </a:ext>
              </a:extLst>
            </p:cNvPr>
            <p:cNvSpPr/>
            <p:nvPr/>
          </p:nvSpPr>
          <p:spPr>
            <a:xfrm>
              <a:off x="1880623" y="2252171"/>
              <a:ext cx="234859" cy="407898"/>
            </a:xfrm>
            <a:custGeom>
              <a:avLst/>
              <a:gdLst/>
              <a:ahLst/>
              <a:cxnLst/>
              <a:rect l="l" t="t" r="r" b="b"/>
              <a:pathLst>
                <a:path w="7222" h="12543" extrusionOk="0">
                  <a:moveTo>
                    <a:pt x="2729" y="0"/>
                  </a:moveTo>
                  <a:cubicBezTo>
                    <a:pt x="2510" y="0"/>
                    <a:pt x="2312" y="49"/>
                    <a:pt x="2147" y="152"/>
                  </a:cubicBezTo>
                  <a:cubicBezTo>
                    <a:pt x="1" y="1518"/>
                    <a:pt x="228" y="7339"/>
                    <a:pt x="911" y="12542"/>
                  </a:cubicBezTo>
                  <a:cubicBezTo>
                    <a:pt x="2797" y="12022"/>
                    <a:pt x="5301" y="11989"/>
                    <a:pt x="7188" y="11567"/>
                  </a:cubicBezTo>
                  <a:cubicBezTo>
                    <a:pt x="6960" y="9550"/>
                    <a:pt x="6862" y="6266"/>
                    <a:pt x="6992" y="5160"/>
                  </a:cubicBezTo>
                  <a:cubicBezTo>
                    <a:pt x="7222" y="2694"/>
                    <a:pt x="4366" y="0"/>
                    <a:pt x="2729" y="0"/>
                  </a:cubicBez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3" name="Google Shape;150;p15">
              <a:extLst>
                <a:ext uri="{FF2B5EF4-FFF2-40B4-BE49-F238E27FC236}">
                  <a16:creationId xmlns:a16="http://schemas.microsoft.com/office/drawing/2014/main" id="{09DE8194-9623-8D11-D33D-A9F78DA238B5}"/>
                </a:ext>
              </a:extLst>
            </p:cNvPr>
            <p:cNvSpPr/>
            <p:nvPr/>
          </p:nvSpPr>
          <p:spPr>
            <a:xfrm>
              <a:off x="2589169" y="3049203"/>
              <a:ext cx="659961" cy="39154"/>
            </a:xfrm>
            <a:custGeom>
              <a:avLst/>
              <a:gdLst/>
              <a:ahLst/>
              <a:cxnLst/>
              <a:rect l="l" t="t" r="r" b="b"/>
              <a:pathLst>
                <a:path w="20294" h="1204" extrusionOk="0">
                  <a:moveTo>
                    <a:pt x="1" y="0"/>
                  </a:moveTo>
                  <a:lnTo>
                    <a:pt x="1" y="1204"/>
                  </a:lnTo>
                  <a:lnTo>
                    <a:pt x="20293" y="1204"/>
                  </a:lnTo>
                  <a:lnTo>
                    <a:pt x="20293" y="0"/>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4" name="Google Shape;151;p15">
              <a:extLst>
                <a:ext uri="{FF2B5EF4-FFF2-40B4-BE49-F238E27FC236}">
                  <a16:creationId xmlns:a16="http://schemas.microsoft.com/office/drawing/2014/main" id="{D4036BA5-5E09-EDC7-4441-A41688FBEF44}"/>
                </a:ext>
              </a:extLst>
            </p:cNvPr>
            <p:cNvSpPr/>
            <p:nvPr/>
          </p:nvSpPr>
          <p:spPr>
            <a:xfrm>
              <a:off x="2616681" y="2208464"/>
              <a:ext cx="169234" cy="778366"/>
            </a:xfrm>
            <a:custGeom>
              <a:avLst/>
              <a:gdLst/>
              <a:ahLst/>
              <a:cxnLst/>
              <a:rect l="l" t="t" r="r" b="b"/>
              <a:pathLst>
                <a:path w="5204" h="23935" extrusionOk="0">
                  <a:moveTo>
                    <a:pt x="5203" y="0"/>
                  </a:moveTo>
                  <a:lnTo>
                    <a:pt x="4228" y="521"/>
                  </a:lnTo>
                  <a:lnTo>
                    <a:pt x="0" y="23415"/>
                  </a:lnTo>
                  <a:lnTo>
                    <a:pt x="1691" y="23935"/>
                  </a:lnTo>
                  <a:lnTo>
                    <a:pt x="5203" y="0"/>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5" name="Google Shape;152;p15">
              <a:extLst>
                <a:ext uri="{FF2B5EF4-FFF2-40B4-BE49-F238E27FC236}">
                  <a16:creationId xmlns:a16="http://schemas.microsoft.com/office/drawing/2014/main" id="{0A933C79-4B93-9C05-89F3-245E45C08CB9}"/>
                </a:ext>
              </a:extLst>
            </p:cNvPr>
            <p:cNvSpPr/>
            <p:nvPr/>
          </p:nvSpPr>
          <p:spPr>
            <a:xfrm>
              <a:off x="2671672" y="2191553"/>
              <a:ext cx="1131598" cy="795277"/>
            </a:xfrm>
            <a:custGeom>
              <a:avLst/>
              <a:gdLst/>
              <a:ahLst/>
              <a:cxnLst/>
              <a:rect l="l" t="t" r="r" b="b"/>
              <a:pathLst>
                <a:path w="34797" h="24455" extrusionOk="0">
                  <a:moveTo>
                    <a:pt x="34796" y="0"/>
                  </a:moveTo>
                  <a:lnTo>
                    <a:pt x="3512" y="520"/>
                  </a:lnTo>
                  <a:lnTo>
                    <a:pt x="0" y="24455"/>
                  </a:lnTo>
                  <a:lnTo>
                    <a:pt x="30439" y="23414"/>
                  </a:lnTo>
                  <a:lnTo>
                    <a:pt x="34796" y="0"/>
                  </a:ln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6" name="Google Shape;153;p15">
              <a:extLst>
                <a:ext uri="{FF2B5EF4-FFF2-40B4-BE49-F238E27FC236}">
                  <a16:creationId xmlns:a16="http://schemas.microsoft.com/office/drawing/2014/main" id="{335A4159-C34E-D303-D58A-C075A75C13A5}"/>
                </a:ext>
              </a:extLst>
            </p:cNvPr>
            <p:cNvSpPr/>
            <p:nvPr/>
          </p:nvSpPr>
          <p:spPr>
            <a:xfrm>
              <a:off x="3030173" y="3072455"/>
              <a:ext cx="261233" cy="19089"/>
            </a:xfrm>
            <a:custGeom>
              <a:avLst/>
              <a:gdLst/>
              <a:ahLst/>
              <a:cxnLst/>
              <a:rect l="l" t="t" r="r" b="b"/>
              <a:pathLst>
                <a:path w="8033" h="587" extrusionOk="0">
                  <a:moveTo>
                    <a:pt x="1" y="1"/>
                  </a:moveTo>
                  <a:lnTo>
                    <a:pt x="3220" y="586"/>
                  </a:lnTo>
                  <a:lnTo>
                    <a:pt x="8033" y="586"/>
                  </a:lnTo>
                  <a:lnTo>
                    <a:pt x="4813"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7" name="Google Shape;154;p15">
              <a:extLst>
                <a:ext uri="{FF2B5EF4-FFF2-40B4-BE49-F238E27FC236}">
                  <a16:creationId xmlns:a16="http://schemas.microsoft.com/office/drawing/2014/main" id="{C8E47BBE-C629-FC19-C5F0-B3C4CC278B7C}"/>
                </a:ext>
              </a:extLst>
            </p:cNvPr>
            <p:cNvSpPr/>
            <p:nvPr/>
          </p:nvSpPr>
          <p:spPr>
            <a:xfrm>
              <a:off x="3134854" y="3091512"/>
              <a:ext cx="156551" cy="34926"/>
            </a:xfrm>
            <a:custGeom>
              <a:avLst/>
              <a:gdLst/>
              <a:ahLst/>
              <a:cxnLst/>
              <a:rect l="l" t="t" r="r" b="b"/>
              <a:pathLst>
                <a:path w="4814" h="1074" extrusionOk="0">
                  <a:moveTo>
                    <a:pt x="1" y="0"/>
                  </a:moveTo>
                  <a:lnTo>
                    <a:pt x="1" y="1073"/>
                  </a:lnTo>
                  <a:lnTo>
                    <a:pt x="4814" y="1073"/>
                  </a:lnTo>
                  <a:lnTo>
                    <a:pt x="4814" y="0"/>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8" name="Google Shape;155;p15">
              <a:extLst>
                <a:ext uri="{FF2B5EF4-FFF2-40B4-BE49-F238E27FC236}">
                  <a16:creationId xmlns:a16="http://schemas.microsoft.com/office/drawing/2014/main" id="{B8EEBC1C-2774-7069-AC00-1906F3902CE8}"/>
                </a:ext>
              </a:extLst>
            </p:cNvPr>
            <p:cNvSpPr/>
            <p:nvPr/>
          </p:nvSpPr>
          <p:spPr>
            <a:xfrm>
              <a:off x="3030173" y="3072455"/>
              <a:ext cx="104714" cy="53983"/>
            </a:xfrm>
            <a:custGeom>
              <a:avLst/>
              <a:gdLst/>
              <a:ahLst/>
              <a:cxnLst/>
              <a:rect l="l" t="t" r="r" b="b"/>
              <a:pathLst>
                <a:path w="3220" h="1660" extrusionOk="0">
                  <a:moveTo>
                    <a:pt x="1" y="1"/>
                  </a:moveTo>
                  <a:lnTo>
                    <a:pt x="1" y="1074"/>
                  </a:lnTo>
                  <a:lnTo>
                    <a:pt x="3220" y="1659"/>
                  </a:lnTo>
                  <a:lnTo>
                    <a:pt x="3220" y="586"/>
                  </a:lnTo>
                  <a:lnTo>
                    <a:pt x="1" y="1"/>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9" name="Google Shape;156;p15">
              <a:extLst>
                <a:ext uri="{FF2B5EF4-FFF2-40B4-BE49-F238E27FC236}">
                  <a16:creationId xmlns:a16="http://schemas.microsoft.com/office/drawing/2014/main" id="{BC4E1A85-BE90-71DB-31D9-0E497EA50E09}"/>
                </a:ext>
              </a:extLst>
            </p:cNvPr>
            <p:cNvSpPr/>
            <p:nvPr/>
          </p:nvSpPr>
          <p:spPr>
            <a:xfrm>
              <a:off x="3099961" y="2733011"/>
              <a:ext cx="191445" cy="361687"/>
            </a:xfrm>
            <a:custGeom>
              <a:avLst/>
              <a:gdLst/>
              <a:ahLst/>
              <a:cxnLst/>
              <a:rect l="l" t="t" r="r" b="b"/>
              <a:pathLst>
                <a:path w="5887" h="11122" extrusionOk="0">
                  <a:moveTo>
                    <a:pt x="586" y="0"/>
                  </a:moveTo>
                  <a:lnTo>
                    <a:pt x="1" y="10829"/>
                  </a:lnTo>
                  <a:lnTo>
                    <a:pt x="1139" y="11122"/>
                  </a:lnTo>
                  <a:lnTo>
                    <a:pt x="5236" y="11024"/>
                  </a:lnTo>
                  <a:lnTo>
                    <a:pt x="5887" y="0"/>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0" name="Google Shape;157;p15">
              <a:extLst>
                <a:ext uri="{FF2B5EF4-FFF2-40B4-BE49-F238E27FC236}">
                  <a16:creationId xmlns:a16="http://schemas.microsoft.com/office/drawing/2014/main" id="{715D2DE8-8FA3-3DF4-21F1-FC4C8DF02F93}"/>
                </a:ext>
              </a:extLst>
            </p:cNvPr>
            <p:cNvSpPr/>
            <p:nvPr/>
          </p:nvSpPr>
          <p:spPr>
            <a:xfrm>
              <a:off x="1911289" y="2398803"/>
              <a:ext cx="206274" cy="262306"/>
            </a:xfrm>
            <a:custGeom>
              <a:avLst/>
              <a:gdLst/>
              <a:ahLst/>
              <a:cxnLst/>
              <a:rect l="l" t="t" r="r" b="b"/>
              <a:pathLst>
                <a:path w="6343" h="8066" fill="none" extrusionOk="0">
                  <a:moveTo>
                    <a:pt x="1" y="8066"/>
                  </a:moveTo>
                  <a:lnTo>
                    <a:pt x="6245" y="7058"/>
                  </a:lnTo>
                  <a:cubicBezTo>
                    <a:pt x="6245" y="7058"/>
                    <a:pt x="6342" y="1399"/>
                    <a:pt x="6342" y="1"/>
                  </a:cubicBezTo>
                </a:path>
              </a:pathLst>
            </a:custGeom>
            <a:noFill/>
            <a:ln w="1057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1" name="Google Shape;158;p15">
              <a:extLst>
                <a:ext uri="{FF2B5EF4-FFF2-40B4-BE49-F238E27FC236}">
                  <a16:creationId xmlns:a16="http://schemas.microsoft.com/office/drawing/2014/main" id="{5EC131FF-B09B-5616-A2BB-5999BD00E943}"/>
                </a:ext>
              </a:extLst>
            </p:cNvPr>
            <p:cNvSpPr/>
            <p:nvPr/>
          </p:nvSpPr>
          <p:spPr>
            <a:xfrm>
              <a:off x="2092133" y="1775688"/>
              <a:ext cx="320485" cy="395671"/>
            </a:xfrm>
            <a:custGeom>
              <a:avLst/>
              <a:gdLst/>
              <a:ahLst/>
              <a:cxnLst/>
              <a:rect l="l" t="t" r="r" b="b"/>
              <a:pathLst>
                <a:path w="9855" h="12167" extrusionOk="0">
                  <a:moveTo>
                    <a:pt x="5859" y="1"/>
                  </a:moveTo>
                  <a:cubicBezTo>
                    <a:pt x="5182" y="1"/>
                    <a:pt x="4461" y="91"/>
                    <a:pt x="3740" y="236"/>
                  </a:cubicBezTo>
                  <a:cubicBezTo>
                    <a:pt x="1789" y="626"/>
                    <a:pt x="1139" y="463"/>
                    <a:pt x="814" y="1081"/>
                  </a:cubicBezTo>
                  <a:cubicBezTo>
                    <a:pt x="1" y="2544"/>
                    <a:pt x="261" y="4040"/>
                    <a:pt x="456" y="5016"/>
                  </a:cubicBezTo>
                  <a:cubicBezTo>
                    <a:pt x="651" y="5959"/>
                    <a:pt x="846" y="6544"/>
                    <a:pt x="781" y="7780"/>
                  </a:cubicBezTo>
                  <a:cubicBezTo>
                    <a:pt x="716" y="9048"/>
                    <a:pt x="1041" y="10837"/>
                    <a:pt x="2570" y="11813"/>
                  </a:cubicBezTo>
                  <a:cubicBezTo>
                    <a:pt x="2942" y="12058"/>
                    <a:pt x="3392" y="12166"/>
                    <a:pt x="3873" y="12166"/>
                  </a:cubicBezTo>
                  <a:cubicBezTo>
                    <a:pt x="5369" y="12166"/>
                    <a:pt x="7158" y="11116"/>
                    <a:pt x="7773" y="9861"/>
                  </a:cubicBezTo>
                  <a:cubicBezTo>
                    <a:pt x="8261" y="8886"/>
                    <a:pt x="9106" y="6609"/>
                    <a:pt x="9269" y="5764"/>
                  </a:cubicBezTo>
                  <a:cubicBezTo>
                    <a:pt x="9399" y="4918"/>
                    <a:pt x="9854" y="2122"/>
                    <a:pt x="8748" y="984"/>
                  </a:cubicBezTo>
                  <a:cubicBezTo>
                    <a:pt x="8051" y="266"/>
                    <a:pt x="7017" y="1"/>
                    <a:pt x="5859"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2" name="Google Shape;159;p15">
              <a:extLst>
                <a:ext uri="{FF2B5EF4-FFF2-40B4-BE49-F238E27FC236}">
                  <a16:creationId xmlns:a16="http://schemas.microsoft.com/office/drawing/2014/main" id="{CD341DDC-D53D-A783-77C9-8CB67DC98EC3}"/>
                </a:ext>
              </a:extLst>
            </p:cNvPr>
            <p:cNvSpPr/>
            <p:nvPr/>
          </p:nvSpPr>
          <p:spPr>
            <a:xfrm>
              <a:off x="2083678" y="1733249"/>
              <a:ext cx="350078" cy="326143"/>
            </a:xfrm>
            <a:custGeom>
              <a:avLst/>
              <a:gdLst/>
              <a:ahLst/>
              <a:cxnLst/>
              <a:rect l="l" t="t" r="r" b="b"/>
              <a:pathLst>
                <a:path w="10765" h="10029" extrusionOk="0">
                  <a:moveTo>
                    <a:pt x="4997" y="0"/>
                  </a:moveTo>
                  <a:cubicBezTo>
                    <a:pt x="2824" y="0"/>
                    <a:pt x="653" y="1374"/>
                    <a:pt x="358" y="2614"/>
                  </a:cubicBezTo>
                  <a:cubicBezTo>
                    <a:pt x="0" y="3980"/>
                    <a:pt x="391" y="5410"/>
                    <a:pt x="391" y="5410"/>
                  </a:cubicBezTo>
                  <a:cubicBezTo>
                    <a:pt x="391" y="5410"/>
                    <a:pt x="5139" y="4597"/>
                    <a:pt x="5301" y="3524"/>
                  </a:cubicBezTo>
                  <a:cubicBezTo>
                    <a:pt x="5301" y="3524"/>
                    <a:pt x="6082" y="4890"/>
                    <a:pt x="7025" y="5248"/>
                  </a:cubicBezTo>
                  <a:cubicBezTo>
                    <a:pt x="7838" y="5573"/>
                    <a:pt x="7838" y="7492"/>
                    <a:pt x="7838" y="7492"/>
                  </a:cubicBezTo>
                  <a:lnTo>
                    <a:pt x="9008" y="7752"/>
                  </a:lnTo>
                  <a:cubicBezTo>
                    <a:pt x="9236" y="8435"/>
                    <a:pt x="8488" y="10028"/>
                    <a:pt x="8488" y="10028"/>
                  </a:cubicBezTo>
                  <a:cubicBezTo>
                    <a:pt x="8488" y="10028"/>
                    <a:pt x="9366" y="9443"/>
                    <a:pt x="9659" y="8337"/>
                  </a:cubicBezTo>
                  <a:cubicBezTo>
                    <a:pt x="9951" y="7231"/>
                    <a:pt x="10764" y="6256"/>
                    <a:pt x="10374" y="3882"/>
                  </a:cubicBezTo>
                  <a:cubicBezTo>
                    <a:pt x="10049" y="1671"/>
                    <a:pt x="8195" y="1638"/>
                    <a:pt x="8195" y="1638"/>
                  </a:cubicBezTo>
                  <a:cubicBezTo>
                    <a:pt x="8195" y="1638"/>
                    <a:pt x="8000" y="402"/>
                    <a:pt x="5659" y="45"/>
                  </a:cubicBezTo>
                  <a:cubicBezTo>
                    <a:pt x="5440" y="15"/>
                    <a:pt x="5218" y="0"/>
                    <a:pt x="4997"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3" name="Google Shape;160;p15">
              <a:extLst>
                <a:ext uri="{FF2B5EF4-FFF2-40B4-BE49-F238E27FC236}">
                  <a16:creationId xmlns:a16="http://schemas.microsoft.com/office/drawing/2014/main" id="{6EFD8F46-0F48-2E37-631E-6A8A62E50B3B}"/>
                </a:ext>
              </a:extLst>
            </p:cNvPr>
            <p:cNvSpPr/>
            <p:nvPr/>
          </p:nvSpPr>
          <p:spPr>
            <a:xfrm>
              <a:off x="2221173" y="1914808"/>
              <a:ext cx="66699" cy="22666"/>
            </a:xfrm>
            <a:custGeom>
              <a:avLst/>
              <a:gdLst/>
              <a:ahLst/>
              <a:cxnLst/>
              <a:rect l="l" t="t" r="r" b="b"/>
              <a:pathLst>
                <a:path w="2051" h="697" extrusionOk="0">
                  <a:moveTo>
                    <a:pt x="671" y="1"/>
                  </a:moveTo>
                  <a:cubicBezTo>
                    <a:pt x="551" y="1"/>
                    <a:pt x="426" y="9"/>
                    <a:pt x="293" y="23"/>
                  </a:cubicBezTo>
                  <a:cubicBezTo>
                    <a:pt x="15" y="84"/>
                    <a:pt x="1" y="350"/>
                    <a:pt x="249" y="350"/>
                  </a:cubicBezTo>
                  <a:cubicBezTo>
                    <a:pt x="263" y="350"/>
                    <a:pt x="277" y="349"/>
                    <a:pt x="293" y="348"/>
                  </a:cubicBezTo>
                  <a:cubicBezTo>
                    <a:pt x="390" y="335"/>
                    <a:pt x="492" y="328"/>
                    <a:pt x="595" y="328"/>
                  </a:cubicBezTo>
                  <a:cubicBezTo>
                    <a:pt x="1007" y="328"/>
                    <a:pt x="1444" y="432"/>
                    <a:pt x="1756" y="640"/>
                  </a:cubicBezTo>
                  <a:cubicBezTo>
                    <a:pt x="1819" y="680"/>
                    <a:pt x="1873" y="696"/>
                    <a:pt x="1914" y="696"/>
                  </a:cubicBezTo>
                  <a:cubicBezTo>
                    <a:pt x="2043" y="696"/>
                    <a:pt x="2051" y="536"/>
                    <a:pt x="1854" y="413"/>
                  </a:cubicBezTo>
                  <a:cubicBezTo>
                    <a:pt x="1471" y="107"/>
                    <a:pt x="1108" y="1"/>
                    <a:pt x="671" y="1"/>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4" name="Google Shape;161;p15">
              <a:extLst>
                <a:ext uri="{FF2B5EF4-FFF2-40B4-BE49-F238E27FC236}">
                  <a16:creationId xmlns:a16="http://schemas.microsoft.com/office/drawing/2014/main" id="{527DCD9C-2EE4-4C6C-0462-080435FA6556}"/>
                </a:ext>
              </a:extLst>
            </p:cNvPr>
            <p:cNvSpPr/>
            <p:nvPr/>
          </p:nvSpPr>
          <p:spPr>
            <a:xfrm>
              <a:off x="2134442" y="1925833"/>
              <a:ext cx="34926" cy="15447"/>
            </a:xfrm>
            <a:custGeom>
              <a:avLst/>
              <a:gdLst/>
              <a:ahLst/>
              <a:cxnLst/>
              <a:rect l="l" t="t" r="r" b="b"/>
              <a:pathLst>
                <a:path w="1074" h="475" extrusionOk="0">
                  <a:moveTo>
                    <a:pt x="838" y="0"/>
                  </a:moveTo>
                  <a:cubicBezTo>
                    <a:pt x="659" y="0"/>
                    <a:pt x="444" y="64"/>
                    <a:pt x="228" y="171"/>
                  </a:cubicBezTo>
                  <a:cubicBezTo>
                    <a:pt x="98" y="236"/>
                    <a:pt x="0" y="366"/>
                    <a:pt x="33" y="431"/>
                  </a:cubicBezTo>
                  <a:cubicBezTo>
                    <a:pt x="48" y="462"/>
                    <a:pt x="67" y="475"/>
                    <a:pt x="96" y="475"/>
                  </a:cubicBezTo>
                  <a:cubicBezTo>
                    <a:pt x="190" y="475"/>
                    <a:pt x="389" y="343"/>
                    <a:pt x="911" y="269"/>
                  </a:cubicBezTo>
                  <a:cubicBezTo>
                    <a:pt x="1041" y="236"/>
                    <a:pt x="1074" y="41"/>
                    <a:pt x="943" y="9"/>
                  </a:cubicBezTo>
                  <a:cubicBezTo>
                    <a:pt x="910" y="3"/>
                    <a:pt x="875" y="0"/>
                    <a:pt x="838"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5" name="Google Shape;162;p15">
              <a:extLst>
                <a:ext uri="{FF2B5EF4-FFF2-40B4-BE49-F238E27FC236}">
                  <a16:creationId xmlns:a16="http://schemas.microsoft.com/office/drawing/2014/main" id="{3EA45FC9-8CBC-9BDD-9433-2450562A1DCA}"/>
                </a:ext>
              </a:extLst>
            </p:cNvPr>
            <p:cNvSpPr/>
            <p:nvPr/>
          </p:nvSpPr>
          <p:spPr>
            <a:xfrm>
              <a:off x="2225551" y="1952817"/>
              <a:ext cx="24375" cy="23933"/>
            </a:xfrm>
            <a:custGeom>
              <a:avLst/>
              <a:gdLst/>
              <a:ahLst/>
              <a:cxnLst/>
              <a:rect l="l" t="t" r="r" b="b"/>
              <a:pathLst>
                <a:path w="879" h="863" extrusionOk="0">
                  <a:moveTo>
                    <a:pt x="448" y="0"/>
                  </a:moveTo>
                  <a:cubicBezTo>
                    <a:pt x="419" y="0"/>
                    <a:pt x="388" y="5"/>
                    <a:pt x="358" y="13"/>
                  </a:cubicBezTo>
                  <a:cubicBezTo>
                    <a:pt x="131" y="78"/>
                    <a:pt x="1" y="273"/>
                    <a:pt x="33" y="501"/>
                  </a:cubicBezTo>
                  <a:cubicBezTo>
                    <a:pt x="63" y="709"/>
                    <a:pt x="256" y="863"/>
                    <a:pt x="462" y="863"/>
                  </a:cubicBezTo>
                  <a:cubicBezTo>
                    <a:pt x="482" y="863"/>
                    <a:pt x="501" y="861"/>
                    <a:pt x="521" y="859"/>
                  </a:cubicBezTo>
                  <a:cubicBezTo>
                    <a:pt x="748" y="794"/>
                    <a:pt x="879" y="599"/>
                    <a:pt x="846" y="371"/>
                  </a:cubicBezTo>
                  <a:cubicBezTo>
                    <a:pt x="818" y="173"/>
                    <a:pt x="643" y="0"/>
                    <a:pt x="448"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6" name="Google Shape;163;p15">
              <a:extLst>
                <a:ext uri="{FF2B5EF4-FFF2-40B4-BE49-F238E27FC236}">
                  <a16:creationId xmlns:a16="http://schemas.microsoft.com/office/drawing/2014/main" id="{CCCBA2F3-8093-3CEA-491F-AFC914B802A3}"/>
                </a:ext>
              </a:extLst>
            </p:cNvPr>
            <p:cNvSpPr/>
            <p:nvPr/>
          </p:nvSpPr>
          <p:spPr>
            <a:xfrm>
              <a:off x="2142897" y="1956304"/>
              <a:ext cx="26146" cy="22049"/>
            </a:xfrm>
            <a:custGeom>
              <a:avLst/>
              <a:gdLst/>
              <a:ahLst/>
              <a:cxnLst/>
              <a:rect l="l" t="t" r="r" b="b"/>
              <a:pathLst>
                <a:path w="804" h="678" extrusionOk="0">
                  <a:moveTo>
                    <a:pt x="419" y="0"/>
                  </a:moveTo>
                  <a:cubicBezTo>
                    <a:pt x="387" y="0"/>
                    <a:pt x="355" y="5"/>
                    <a:pt x="326" y="15"/>
                  </a:cubicBezTo>
                  <a:cubicBezTo>
                    <a:pt x="98" y="80"/>
                    <a:pt x="1" y="372"/>
                    <a:pt x="163" y="535"/>
                  </a:cubicBezTo>
                  <a:lnTo>
                    <a:pt x="163" y="568"/>
                  </a:lnTo>
                  <a:cubicBezTo>
                    <a:pt x="236" y="641"/>
                    <a:pt x="328" y="677"/>
                    <a:pt x="424" y="677"/>
                  </a:cubicBezTo>
                  <a:cubicBezTo>
                    <a:pt x="456" y="677"/>
                    <a:pt x="488" y="673"/>
                    <a:pt x="521" y="665"/>
                  </a:cubicBezTo>
                  <a:cubicBezTo>
                    <a:pt x="651" y="600"/>
                    <a:pt x="716" y="503"/>
                    <a:pt x="749" y="372"/>
                  </a:cubicBezTo>
                  <a:cubicBezTo>
                    <a:pt x="749" y="372"/>
                    <a:pt x="749" y="372"/>
                    <a:pt x="749" y="340"/>
                  </a:cubicBezTo>
                  <a:cubicBezTo>
                    <a:pt x="804" y="147"/>
                    <a:pt x="601" y="0"/>
                    <a:pt x="419"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7" name="Google Shape;164;p15">
              <a:extLst>
                <a:ext uri="{FF2B5EF4-FFF2-40B4-BE49-F238E27FC236}">
                  <a16:creationId xmlns:a16="http://schemas.microsoft.com/office/drawing/2014/main" id="{C768D952-DE89-B015-A0B5-DF897BD3D225}"/>
                </a:ext>
              </a:extLst>
            </p:cNvPr>
            <p:cNvSpPr/>
            <p:nvPr/>
          </p:nvSpPr>
          <p:spPr>
            <a:xfrm>
              <a:off x="2165108" y="1966287"/>
              <a:ext cx="43382" cy="91251"/>
            </a:xfrm>
            <a:custGeom>
              <a:avLst/>
              <a:gdLst/>
              <a:ahLst/>
              <a:cxnLst/>
              <a:rect l="l" t="t" r="r" b="b"/>
              <a:pathLst>
                <a:path w="1334" h="2806" extrusionOk="0">
                  <a:moveTo>
                    <a:pt x="813" y="0"/>
                  </a:moveTo>
                  <a:cubicBezTo>
                    <a:pt x="781" y="0"/>
                    <a:pt x="911" y="391"/>
                    <a:pt x="846" y="781"/>
                  </a:cubicBezTo>
                  <a:cubicBezTo>
                    <a:pt x="781" y="1171"/>
                    <a:pt x="488" y="1529"/>
                    <a:pt x="358" y="1659"/>
                  </a:cubicBezTo>
                  <a:cubicBezTo>
                    <a:pt x="261" y="1789"/>
                    <a:pt x="0" y="2049"/>
                    <a:pt x="66" y="2342"/>
                  </a:cubicBezTo>
                  <a:cubicBezTo>
                    <a:pt x="66" y="2439"/>
                    <a:pt x="131" y="2569"/>
                    <a:pt x="326" y="2667"/>
                  </a:cubicBezTo>
                  <a:cubicBezTo>
                    <a:pt x="565" y="2767"/>
                    <a:pt x="792" y="2805"/>
                    <a:pt x="961" y="2805"/>
                  </a:cubicBezTo>
                  <a:cubicBezTo>
                    <a:pt x="1069" y="2805"/>
                    <a:pt x="1153" y="2790"/>
                    <a:pt x="1204" y="2765"/>
                  </a:cubicBezTo>
                  <a:cubicBezTo>
                    <a:pt x="1334" y="2667"/>
                    <a:pt x="651" y="2504"/>
                    <a:pt x="586" y="2472"/>
                  </a:cubicBezTo>
                  <a:cubicBezTo>
                    <a:pt x="163" y="2212"/>
                    <a:pt x="618" y="1822"/>
                    <a:pt x="781" y="1594"/>
                  </a:cubicBezTo>
                  <a:cubicBezTo>
                    <a:pt x="976" y="1269"/>
                    <a:pt x="976" y="911"/>
                    <a:pt x="976" y="553"/>
                  </a:cubicBezTo>
                  <a:cubicBezTo>
                    <a:pt x="976" y="423"/>
                    <a:pt x="878" y="0"/>
                    <a:pt x="813"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8" name="Google Shape;165;p15">
              <a:extLst>
                <a:ext uri="{FF2B5EF4-FFF2-40B4-BE49-F238E27FC236}">
                  <a16:creationId xmlns:a16="http://schemas.microsoft.com/office/drawing/2014/main" id="{41CEE8AF-A97B-E963-1902-0AC52CDC2525}"/>
                </a:ext>
              </a:extLst>
            </p:cNvPr>
            <p:cNvSpPr/>
            <p:nvPr/>
          </p:nvSpPr>
          <p:spPr>
            <a:xfrm>
              <a:off x="2186246" y="2067815"/>
              <a:ext cx="58211" cy="29463"/>
            </a:xfrm>
            <a:custGeom>
              <a:avLst/>
              <a:gdLst/>
              <a:ahLst/>
              <a:cxnLst/>
              <a:rect l="l" t="t" r="r" b="b"/>
              <a:pathLst>
                <a:path w="1790" h="906" extrusionOk="0">
                  <a:moveTo>
                    <a:pt x="1789" y="0"/>
                  </a:moveTo>
                  <a:lnTo>
                    <a:pt x="1789" y="0"/>
                  </a:lnTo>
                  <a:cubicBezTo>
                    <a:pt x="1369" y="399"/>
                    <a:pt x="936" y="581"/>
                    <a:pt x="559" y="581"/>
                  </a:cubicBezTo>
                  <a:cubicBezTo>
                    <a:pt x="352" y="581"/>
                    <a:pt x="162" y="527"/>
                    <a:pt x="1" y="423"/>
                  </a:cubicBezTo>
                  <a:lnTo>
                    <a:pt x="1" y="423"/>
                  </a:lnTo>
                  <a:cubicBezTo>
                    <a:pt x="1" y="423"/>
                    <a:pt x="356" y="906"/>
                    <a:pt x="798" y="906"/>
                  </a:cubicBezTo>
                  <a:cubicBezTo>
                    <a:pt x="856" y="906"/>
                    <a:pt x="916" y="897"/>
                    <a:pt x="976" y="878"/>
                  </a:cubicBezTo>
                  <a:cubicBezTo>
                    <a:pt x="1497" y="716"/>
                    <a:pt x="1789" y="0"/>
                    <a:pt x="1789"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9" name="Google Shape;166;p15">
              <a:extLst>
                <a:ext uri="{FF2B5EF4-FFF2-40B4-BE49-F238E27FC236}">
                  <a16:creationId xmlns:a16="http://schemas.microsoft.com/office/drawing/2014/main" id="{589BD243-DEBF-0677-FC01-139686976355}"/>
                </a:ext>
              </a:extLst>
            </p:cNvPr>
            <p:cNvSpPr/>
            <p:nvPr/>
          </p:nvSpPr>
          <p:spPr>
            <a:xfrm>
              <a:off x="2354407" y="1922060"/>
              <a:ext cx="63479" cy="88292"/>
            </a:xfrm>
            <a:custGeom>
              <a:avLst/>
              <a:gdLst/>
              <a:ahLst/>
              <a:cxnLst/>
              <a:rect l="l" t="t" r="r" b="b"/>
              <a:pathLst>
                <a:path w="1952" h="2715" extrusionOk="0">
                  <a:moveTo>
                    <a:pt x="1188" y="1"/>
                  </a:moveTo>
                  <a:cubicBezTo>
                    <a:pt x="874" y="1"/>
                    <a:pt x="522" y="179"/>
                    <a:pt x="293" y="515"/>
                  </a:cubicBezTo>
                  <a:cubicBezTo>
                    <a:pt x="0" y="970"/>
                    <a:pt x="261" y="2661"/>
                    <a:pt x="261" y="2661"/>
                  </a:cubicBezTo>
                  <a:cubicBezTo>
                    <a:pt x="261" y="2661"/>
                    <a:pt x="374" y="2714"/>
                    <a:pt x="532" y="2714"/>
                  </a:cubicBezTo>
                  <a:cubicBezTo>
                    <a:pt x="701" y="2714"/>
                    <a:pt x="921" y="2653"/>
                    <a:pt x="1106" y="2401"/>
                  </a:cubicBezTo>
                  <a:cubicBezTo>
                    <a:pt x="1594" y="1686"/>
                    <a:pt x="1952" y="1491"/>
                    <a:pt x="1887" y="710"/>
                  </a:cubicBezTo>
                  <a:cubicBezTo>
                    <a:pt x="1852" y="227"/>
                    <a:pt x="1544" y="1"/>
                    <a:pt x="1188" y="1"/>
                  </a:cubicBezTo>
                  <a:close/>
                </a:path>
              </a:pathLst>
            </a:custGeom>
            <a:solidFill>
              <a:srgbClr val="FFBCAA"/>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0" name="Google Shape;167;p15">
              <a:extLst>
                <a:ext uri="{FF2B5EF4-FFF2-40B4-BE49-F238E27FC236}">
                  <a16:creationId xmlns:a16="http://schemas.microsoft.com/office/drawing/2014/main" id="{4A9B1448-8FEF-4163-6FC4-4AD7C148E52D}"/>
                </a:ext>
              </a:extLst>
            </p:cNvPr>
            <p:cNvSpPr/>
            <p:nvPr/>
          </p:nvSpPr>
          <p:spPr>
            <a:xfrm>
              <a:off x="2363383" y="1937962"/>
              <a:ext cx="42113" cy="59544"/>
            </a:xfrm>
            <a:custGeom>
              <a:avLst/>
              <a:gdLst/>
              <a:ahLst/>
              <a:cxnLst/>
              <a:rect l="l" t="t" r="r" b="b"/>
              <a:pathLst>
                <a:path w="1295" h="1831" extrusionOk="0">
                  <a:moveTo>
                    <a:pt x="834" y="1"/>
                  </a:moveTo>
                  <a:cubicBezTo>
                    <a:pt x="747" y="1"/>
                    <a:pt x="657" y="37"/>
                    <a:pt x="570" y="124"/>
                  </a:cubicBezTo>
                  <a:cubicBezTo>
                    <a:pt x="342" y="351"/>
                    <a:pt x="212" y="546"/>
                    <a:pt x="147" y="936"/>
                  </a:cubicBezTo>
                  <a:cubicBezTo>
                    <a:pt x="115" y="1148"/>
                    <a:pt x="107" y="1148"/>
                    <a:pt x="107" y="1148"/>
                  </a:cubicBezTo>
                  <a:cubicBezTo>
                    <a:pt x="107" y="1148"/>
                    <a:pt x="115" y="1148"/>
                    <a:pt x="115" y="1359"/>
                  </a:cubicBezTo>
                  <a:cubicBezTo>
                    <a:pt x="115" y="1686"/>
                    <a:pt x="1" y="1830"/>
                    <a:pt x="155" y="1830"/>
                  </a:cubicBezTo>
                  <a:cubicBezTo>
                    <a:pt x="185" y="1830"/>
                    <a:pt x="225" y="1825"/>
                    <a:pt x="277" y="1815"/>
                  </a:cubicBezTo>
                  <a:cubicBezTo>
                    <a:pt x="603" y="1749"/>
                    <a:pt x="700" y="1294"/>
                    <a:pt x="635" y="904"/>
                  </a:cubicBezTo>
                  <a:cubicBezTo>
                    <a:pt x="578" y="675"/>
                    <a:pt x="722" y="296"/>
                    <a:pt x="912" y="296"/>
                  </a:cubicBezTo>
                  <a:cubicBezTo>
                    <a:pt x="938" y="296"/>
                    <a:pt x="965" y="303"/>
                    <a:pt x="993" y="319"/>
                  </a:cubicBezTo>
                  <a:cubicBezTo>
                    <a:pt x="1126" y="395"/>
                    <a:pt x="1226" y="483"/>
                    <a:pt x="1267" y="483"/>
                  </a:cubicBezTo>
                  <a:cubicBezTo>
                    <a:pt x="1295" y="483"/>
                    <a:pt x="1293" y="439"/>
                    <a:pt x="1253" y="319"/>
                  </a:cubicBezTo>
                  <a:cubicBezTo>
                    <a:pt x="1166" y="145"/>
                    <a:pt x="1007" y="1"/>
                    <a:pt x="834" y="1"/>
                  </a:cubicBezTo>
                  <a:close/>
                </a:path>
              </a:pathLst>
            </a:custGeom>
            <a:solidFill>
              <a:srgbClr val="E38168"/>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1" name="Google Shape;168;p15">
              <a:extLst>
                <a:ext uri="{FF2B5EF4-FFF2-40B4-BE49-F238E27FC236}">
                  <a16:creationId xmlns:a16="http://schemas.microsoft.com/office/drawing/2014/main" id="{DC9E0C25-56E3-B1BA-D746-39A34928857B}"/>
                </a:ext>
              </a:extLst>
            </p:cNvPr>
            <p:cNvSpPr/>
            <p:nvPr/>
          </p:nvSpPr>
          <p:spPr>
            <a:xfrm>
              <a:off x="1546448" y="2236691"/>
              <a:ext cx="542564" cy="463833"/>
            </a:xfrm>
            <a:custGeom>
              <a:avLst/>
              <a:gdLst/>
              <a:ahLst/>
              <a:cxnLst/>
              <a:rect l="l" t="t" r="r" b="b"/>
              <a:pathLst>
                <a:path w="16684" h="14263" extrusionOk="0">
                  <a:moveTo>
                    <a:pt x="11926" y="1"/>
                  </a:moveTo>
                  <a:cubicBezTo>
                    <a:pt x="11622" y="1"/>
                    <a:pt x="11365" y="106"/>
                    <a:pt x="11122" y="303"/>
                  </a:cubicBezTo>
                  <a:lnTo>
                    <a:pt x="553" y="9734"/>
                  </a:lnTo>
                  <a:cubicBezTo>
                    <a:pt x="66" y="10157"/>
                    <a:pt x="0" y="10579"/>
                    <a:pt x="781" y="11490"/>
                  </a:cubicBezTo>
                  <a:lnTo>
                    <a:pt x="3805" y="13961"/>
                  </a:lnTo>
                  <a:cubicBezTo>
                    <a:pt x="4055" y="14165"/>
                    <a:pt x="4373" y="14263"/>
                    <a:pt x="4690" y="14263"/>
                  </a:cubicBezTo>
                  <a:cubicBezTo>
                    <a:pt x="5032" y="14263"/>
                    <a:pt x="5373" y="14148"/>
                    <a:pt x="5626" y="13929"/>
                  </a:cubicBezTo>
                  <a:lnTo>
                    <a:pt x="16228" y="4433"/>
                  </a:lnTo>
                  <a:cubicBezTo>
                    <a:pt x="16683" y="3978"/>
                    <a:pt x="16683" y="3327"/>
                    <a:pt x="16163" y="2905"/>
                  </a:cubicBezTo>
                  <a:lnTo>
                    <a:pt x="13203" y="433"/>
                  </a:lnTo>
                  <a:cubicBezTo>
                    <a:pt x="12683" y="138"/>
                    <a:pt x="12274" y="1"/>
                    <a:pt x="11926" y="1"/>
                  </a:cubicBezTo>
                  <a:close/>
                </a:path>
              </a:pathLst>
            </a:custGeom>
            <a:solidFill>
              <a:srgbClr val="94A0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2" name="Google Shape;169;p15">
              <a:extLst>
                <a:ext uri="{FF2B5EF4-FFF2-40B4-BE49-F238E27FC236}">
                  <a16:creationId xmlns:a16="http://schemas.microsoft.com/office/drawing/2014/main" id="{F9AC4FBB-F607-B433-7085-9DB3F4CBCFEF}"/>
                </a:ext>
              </a:extLst>
            </p:cNvPr>
            <p:cNvSpPr/>
            <p:nvPr/>
          </p:nvSpPr>
          <p:spPr>
            <a:xfrm>
              <a:off x="1546448" y="2236691"/>
              <a:ext cx="542564" cy="463833"/>
            </a:xfrm>
            <a:custGeom>
              <a:avLst/>
              <a:gdLst/>
              <a:ahLst/>
              <a:cxnLst/>
              <a:rect l="l" t="t" r="r" b="b"/>
              <a:pathLst>
                <a:path w="16684" h="14263" extrusionOk="0">
                  <a:moveTo>
                    <a:pt x="11926" y="1"/>
                  </a:moveTo>
                  <a:cubicBezTo>
                    <a:pt x="11622" y="1"/>
                    <a:pt x="11365" y="106"/>
                    <a:pt x="11122" y="303"/>
                  </a:cubicBezTo>
                  <a:lnTo>
                    <a:pt x="553" y="9734"/>
                  </a:lnTo>
                  <a:cubicBezTo>
                    <a:pt x="66" y="10157"/>
                    <a:pt x="0" y="10579"/>
                    <a:pt x="781" y="11490"/>
                  </a:cubicBezTo>
                  <a:lnTo>
                    <a:pt x="3805" y="13961"/>
                  </a:lnTo>
                  <a:cubicBezTo>
                    <a:pt x="4055" y="14165"/>
                    <a:pt x="4373" y="14263"/>
                    <a:pt x="4690" y="14263"/>
                  </a:cubicBezTo>
                  <a:cubicBezTo>
                    <a:pt x="5032" y="14263"/>
                    <a:pt x="5373" y="14148"/>
                    <a:pt x="5626" y="13929"/>
                  </a:cubicBezTo>
                  <a:lnTo>
                    <a:pt x="16228" y="4433"/>
                  </a:lnTo>
                  <a:cubicBezTo>
                    <a:pt x="16683" y="3978"/>
                    <a:pt x="16683" y="3327"/>
                    <a:pt x="16163" y="2905"/>
                  </a:cubicBezTo>
                  <a:lnTo>
                    <a:pt x="13203" y="433"/>
                  </a:lnTo>
                  <a:cubicBezTo>
                    <a:pt x="12683" y="138"/>
                    <a:pt x="12274" y="1"/>
                    <a:pt x="11926" y="1"/>
                  </a:cubicBez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3" name="Google Shape;170;p15">
              <a:extLst>
                <a:ext uri="{FF2B5EF4-FFF2-40B4-BE49-F238E27FC236}">
                  <a16:creationId xmlns:a16="http://schemas.microsoft.com/office/drawing/2014/main" id="{C98A1ACE-61B6-4E40-242F-F04F8F58666E}"/>
                </a:ext>
              </a:extLst>
            </p:cNvPr>
            <p:cNvSpPr/>
            <p:nvPr/>
          </p:nvSpPr>
          <p:spPr>
            <a:xfrm>
              <a:off x="1562317" y="2246805"/>
              <a:ext cx="538304" cy="462695"/>
            </a:xfrm>
            <a:custGeom>
              <a:avLst/>
              <a:gdLst/>
              <a:ahLst/>
              <a:cxnLst/>
              <a:rect l="l" t="t" r="r" b="b"/>
              <a:pathLst>
                <a:path w="16553" h="14228" extrusionOk="0">
                  <a:moveTo>
                    <a:pt x="12085" y="0"/>
                  </a:moveTo>
                  <a:cubicBezTo>
                    <a:pt x="11748" y="0"/>
                    <a:pt x="11415" y="106"/>
                    <a:pt x="11155" y="317"/>
                  </a:cubicBezTo>
                  <a:lnTo>
                    <a:pt x="488" y="9846"/>
                  </a:lnTo>
                  <a:cubicBezTo>
                    <a:pt x="0" y="10268"/>
                    <a:pt x="33" y="10984"/>
                    <a:pt x="586" y="11439"/>
                  </a:cubicBezTo>
                  <a:lnTo>
                    <a:pt x="3610" y="13911"/>
                  </a:lnTo>
                  <a:cubicBezTo>
                    <a:pt x="3870" y="14122"/>
                    <a:pt x="4203" y="14228"/>
                    <a:pt x="4533" y="14228"/>
                  </a:cubicBezTo>
                  <a:cubicBezTo>
                    <a:pt x="4862" y="14228"/>
                    <a:pt x="5187" y="14122"/>
                    <a:pt x="5431" y="13911"/>
                  </a:cubicBezTo>
                  <a:lnTo>
                    <a:pt x="16065" y="4350"/>
                  </a:lnTo>
                  <a:cubicBezTo>
                    <a:pt x="16553" y="3927"/>
                    <a:pt x="16520" y="3244"/>
                    <a:pt x="16032" y="2821"/>
                  </a:cubicBezTo>
                  <a:lnTo>
                    <a:pt x="13041" y="317"/>
                  </a:lnTo>
                  <a:cubicBezTo>
                    <a:pt x="12764" y="106"/>
                    <a:pt x="12423" y="0"/>
                    <a:pt x="12085" y="0"/>
                  </a:cubicBezTo>
                  <a:close/>
                </a:path>
              </a:pathLst>
            </a:custGeom>
            <a:solidFill>
              <a:srgbClr val="0E009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4" name="Google Shape;171;p15">
              <a:extLst>
                <a:ext uri="{FF2B5EF4-FFF2-40B4-BE49-F238E27FC236}">
                  <a16:creationId xmlns:a16="http://schemas.microsoft.com/office/drawing/2014/main" id="{C89D7326-2057-B0D6-C34B-46CECC271F84}"/>
                </a:ext>
              </a:extLst>
            </p:cNvPr>
            <p:cNvSpPr/>
            <p:nvPr/>
          </p:nvSpPr>
          <p:spPr>
            <a:xfrm>
              <a:off x="1415327" y="2403064"/>
              <a:ext cx="383899" cy="179901"/>
            </a:xfrm>
            <a:custGeom>
              <a:avLst/>
              <a:gdLst/>
              <a:ahLst/>
              <a:cxnLst/>
              <a:rect l="l" t="t" r="r" b="b"/>
              <a:pathLst>
                <a:path w="11805" h="5532" extrusionOk="0">
                  <a:moveTo>
                    <a:pt x="8390" y="0"/>
                  </a:moveTo>
                  <a:cubicBezTo>
                    <a:pt x="8390" y="0"/>
                    <a:pt x="5789" y="1073"/>
                    <a:pt x="5528" y="1106"/>
                  </a:cubicBezTo>
                  <a:cubicBezTo>
                    <a:pt x="5381" y="1106"/>
                    <a:pt x="4845" y="1326"/>
                    <a:pt x="4030" y="1326"/>
                  </a:cubicBezTo>
                  <a:cubicBezTo>
                    <a:pt x="3408" y="1326"/>
                    <a:pt x="2624" y="1198"/>
                    <a:pt x="1724" y="748"/>
                  </a:cubicBezTo>
                  <a:cubicBezTo>
                    <a:pt x="1171" y="1561"/>
                    <a:pt x="585" y="2374"/>
                    <a:pt x="0" y="3187"/>
                  </a:cubicBezTo>
                  <a:cubicBezTo>
                    <a:pt x="1854" y="3740"/>
                    <a:pt x="3382" y="4228"/>
                    <a:pt x="4065" y="4423"/>
                  </a:cubicBezTo>
                  <a:cubicBezTo>
                    <a:pt x="6211" y="5073"/>
                    <a:pt x="8130" y="5496"/>
                    <a:pt x="8423" y="5528"/>
                  </a:cubicBezTo>
                  <a:cubicBezTo>
                    <a:pt x="8433" y="5531"/>
                    <a:pt x="8446" y="5532"/>
                    <a:pt x="8461" y="5532"/>
                  </a:cubicBezTo>
                  <a:cubicBezTo>
                    <a:pt x="8850" y="5532"/>
                    <a:pt x="10568" y="4748"/>
                    <a:pt x="10536" y="4748"/>
                  </a:cubicBezTo>
                  <a:cubicBezTo>
                    <a:pt x="10504" y="4715"/>
                    <a:pt x="10634" y="4325"/>
                    <a:pt x="10634" y="4325"/>
                  </a:cubicBezTo>
                  <a:lnTo>
                    <a:pt x="10374" y="4195"/>
                  </a:lnTo>
                  <a:lnTo>
                    <a:pt x="11024" y="3805"/>
                  </a:lnTo>
                  <a:lnTo>
                    <a:pt x="11219" y="3350"/>
                  </a:lnTo>
                  <a:lnTo>
                    <a:pt x="11024" y="3219"/>
                  </a:lnTo>
                  <a:lnTo>
                    <a:pt x="11577" y="2667"/>
                  </a:lnTo>
                  <a:lnTo>
                    <a:pt x="11805" y="2016"/>
                  </a:lnTo>
                  <a:cubicBezTo>
                    <a:pt x="11805" y="2016"/>
                    <a:pt x="10309" y="1984"/>
                    <a:pt x="9431" y="1951"/>
                  </a:cubicBezTo>
                  <a:cubicBezTo>
                    <a:pt x="8520" y="1919"/>
                    <a:pt x="7707" y="1691"/>
                    <a:pt x="7707" y="1691"/>
                  </a:cubicBezTo>
                  <a:cubicBezTo>
                    <a:pt x="7707" y="1691"/>
                    <a:pt x="8520" y="1073"/>
                    <a:pt x="8650" y="878"/>
                  </a:cubicBezTo>
                  <a:cubicBezTo>
                    <a:pt x="8780" y="683"/>
                    <a:pt x="9431" y="358"/>
                    <a:pt x="9431" y="358"/>
                  </a:cubicBezTo>
                  <a:lnTo>
                    <a:pt x="8390" y="0"/>
                  </a:lnTo>
                  <a:close/>
                </a:path>
              </a:pathLst>
            </a:custGeom>
            <a:solidFill>
              <a:srgbClr val="FEC4AD"/>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5" name="Google Shape;172;p15">
              <a:extLst>
                <a:ext uri="{FF2B5EF4-FFF2-40B4-BE49-F238E27FC236}">
                  <a16:creationId xmlns:a16="http://schemas.microsoft.com/office/drawing/2014/main" id="{D9606A7B-6ACC-9CEB-17F5-C8F74BA256EE}"/>
                </a:ext>
              </a:extLst>
            </p:cNvPr>
            <p:cNvSpPr/>
            <p:nvPr/>
          </p:nvSpPr>
          <p:spPr>
            <a:xfrm>
              <a:off x="946811" y="1508633"/>
              <a:ext cx="594368" cy="1032998"/>
            </a:xfrm>
            <a:custGeom>
              <a:avLst/>
              <a:gdLst/>
              <a:ahLst/>
              <a:cxnLst/>
              <a:rect l="l" t="t" r="r" b="b"/>
              <a:pathLst>
                <a:path w="18277" h="31765" extrusionOk="0">
                  <a:moveTo>
                    <a:pt x="4234" y="1"/>
                  </a:moveTo>
                  <a:cubicBezTo>
                    <a:pt x="3910" y="1"/>
                    <a:pt x="3611" y="81"/>
                    <a:pt x="3350" y="253"/>
                  </a:cubicBezTo>
                  <a:cubicBezTo>
                    <a:pt x="1" y="2431"/>
                    <a:pt x="1464" y="13260"/>
                    <a:pt x="2017" y="15895"/>
                  </a:cubicBezTo>
                  <a:cubicBezTo>
                    <a:pt x="2667" y="19049"/>
                    <a:pt x="3513" y="21976"/>
                    <a:pt x="5432" y="24317"/>
                  </a:cubicBezTo>
                  <a:cubicBezTo>
                    <a:pt x="9692" y="29650"/>
                    <a:pt x="16423" y="31764"/>
                    <a:pt x="16423" y="31764"/>
                  </a:cubicBezTo>
                  <a:lnTo>
                    <a:pt x="18277" y="28675"/>
                  </a:lnTo>
                  <a:cubicBezTo>
                    <a:pt x="18277" y="28675"/>
                    <a:pt x="11740" y="23959"/>
                    <a:pt x="11058" y="18951"/>
                  </a:cubicBezTo>
                  <a:cubicBezTo>
                    <a:pt x="10667" y="16025"/>
                    <a:pt x="9497" y="7635"/>
                    <a:pt x="9106" y="5423"/>
                  </a:cubicBezTo>
                  <a:cubicBezTo>
                    <a:pt x="8609" y="2525"/>
                    <a:pt x="6050" y="1"/>
                    <a:pt x="4234" y="1"/>
                  </a:cubicBezTo>
                  <a:close/>
                </a:path>
              </a:pathLst>
            </a:custGeom>
            <a:solidFill>
              <a:srgbClr val="F32577"/>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6" name="Google Shape;173;p15">
              <a:extLst>
                <a:ext uri="{FF2B5EF4-FFF2-40B4-BE49-F238E27FC236}">
                  <a16:creationId xmlns:a16="http://schemas.microsoft.com/office/drawing/2014/main" id="{4945E96E-50E7-F355-1EB4-AF281ACBF49D}"/>
                </a:ext>
              </a:extLst>
            </p:cNvPr>
            <p:cNvSpPr/>
            <p:nvPr/>
          </p:nvSpPr>
          <p:spPr>
            <a:xfrm>
              <a:off x="2175677" y="2147131"/>
              <a:ext cx="243282" cy="402955"/>
            </a:xfrm>
            <a:custGeom>
              <a:avLst/>
              <a:gdLst/>
              <a:ahLst/>
              <a:cxnLst/>
              <a:rect l="l" t="t" r="r" b="b"/>
              <a:pathLst>
                <a:path w="7481" h="12391" fill="none" extrusionOk="0">
                  <a:moveTo>
                    <a:pt x="1" y="423"/>
                  </a:moveTo>
                  <a:cubicBezTo>
                    <a:pt x="781" y="4195"/>
                    <a:pt x="2375" y="8781"/>
                    <a:pt x="2830" y="9821"/>
                  </a:cubicBezTo>
                  <a:cubicBezTo>
                    <a:pt x="3838" y="12065"/>
                    <a:pt x="5919" y="12390"/>
                    <a:pt x="6570" y="9268"/>
                  </a:cubicBezTo>
                  <a:cubicBezTo>
                    <a:pt x="7480" y="5073"/>
                    <a:pt x="6407" y="0"/>
                    <a:pt x="6407" y="0"/>
                  </a:cubicBezTo>
                </a:path>
              </a:pathLst>
            </a:custGeom>
            <a:noFill/>
            <a:ln w="10575" cap="rnd" cmpd="sng">
              <a:solidFill>
                <a:schemeClr val="accent2">
                  <a:lumMod val="10000"/>
                </a:schemeClr>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7" name="Google Shape;174;p15">
              <a:extLst>
                <a:ext uri="{FF2B5EF4-FFF2-40B4-BE49-F238E27FC236}">
                  <a16:creationId xmlns:a16="http://schemas.microsoft.com/office/drawing/2014/main" id="{5EB62039-CCFC-1BEE-7E64-E13EA0944818}"/>
                </a:ext>
              </a:extLst>
            </p:cNvPr>
            <p:cNvSpPr/>
            <p:nvPr/>
          </p:nvSpPr>
          <p:spPr>
            <a:xfrm>
              <a:off x="2261335" y="2537371"/>
              <a:ext cx="140682" cy="209396"/>
            </a:xfrm>
            <a:custGeom>
              <a:avLst/>
              <a:gdLst/>
              <a:ahLst/>
              <a:cxnLst/>
              <a:rect l="l" t="t" r="r" b="b"/>
              <a:pathLst>
                <a:path w="4326" h="6439" extrusionOk="0">
                  <a:moveTo>
                    <a:pt x="1" y="0"/>
                  </a:moveTo>
                  <a:lnTo>
                    <a:pt x="1" y="6439"/>
                  </a:lnTo>
                  <a:lnTo>
                    <a:pt x="4326" y="6439"/>
                  </a:lnTo>
                  <a:lnTo>
                    <a:pt x="4326" y="0"/>
                  </a:ln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8" name="Google Shape;175;p15">
              <a:extLst>
                <a:ext uri="{FF2B5EF4-FFF2-40B4-BE49-F238E27FC236}">
                  <a16:creationId xmlns:a16="http://schemas.microsoft.com/office/drawing/2014/main" id="{EAE44CD1-CBA1-1C78-EA31-F81567BEAB2B}"/>
                </a:ext>
              </a:extLst>
            </p:cNvPr>
            <p:cNvSpPr/>
            <p:nvPr/>
          </p:nvSpPr>
          <p:spPr>
            <a:xfrm>
              <a:off x="2278278" y="2556395"/>
              <a:ext cx="106828" cy="93105"/>
            </a:xfrm>
            <a:custGeom>
              <a:avLst/>
              <a:gdLst/>
              <a:ahLst/>
              <a:cxnLst/>
              <a:rect l="l" t="t" r="r" b="b"/>
              <a:pathLst>
                <a:path w="3285" h="2863" extrusionOk="0">
                  <a:moveTo>
                    <a:pt x="0" y="0"/>
                  </a:moveTo>
                  <a:lnTo>
                    <a:pt x="0" y="2862"/>
                  </a:lnTo>
                  <a:lnTo>
                    <a:pt x="3285" y="2862"/>
                  </a:lnTo>
                  <a:lnTo>
                    <a:pt x="3285" y="0"/>
                  </a:lnTo>
                  <a:close/>
                </a:path>
              </a:pathLst>
            </a:custGeom>
            <a:solidFill>
              <a:srgbClr val="FFF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9" name="Google Shape;176;p15">
              <a:extLst>
                <a:ext uri="{FF2B5EF4-FFF2-40B4-BE49-F238E27FC236}">
                  <a16:creationId xmlns:a16="http://schemas.microsoft.com/office/drawing/2014/main" id="{E2FC924C-1A5B-3711-2ECE-FCCCCD544B13}"/>
                </a:ext>
              </a:extLst>
            </p:cNvPr>
            <p:cNvSpPr/>
            <p:nvPr/>
          </p:nvSpPr>
          <p:spPr>
            <a:xfrm>
              <a:off x="2324781" y="2514087"/>
              <a:ext cx="13788" cy="32813"/>
            </a:xfrm>
            <a:custGeom>
              <a:avLst/>
              <a:gdLst/>
              <a:ahLst/>
              <a:cxnLst/>
              <a:rect l="l" t="t" r="r" b="b"/>
              <a:pathLst>
                <a:path w="424" h="1009" extrusionOk="0">
                  <a:moveTo>
                    <a:pt x="196" y="1"/>
                  </a:moveTo>
                  <a:cubicBezTo>
                    <a:pt x="98" y="1"/>
                    <a:pt x="1" y="98"/>
                    <a:pt x="1" y="196"/>
                  </a:cubicBezTo>
                  <a:lnTo>
                    <a:pt x="1" y="814"/>
                  </a:lnTo>
                  <a:cubicBezTo>
                    <a:pt x="1" y="911"/>
                    <a:pt x="98" y="1009"/>
                    <a:pt x="196" y="1009"/>
                  </a:cubicBezTo>
                  <a:cubicBezTo>
                    <a:pt x="326" y="1009"/>
                    <a:pt x="424" y="911"/>
                    <a:pt x="424" y="814"/>
                  </a:cubicBezTo>
                  <a:lnTo>
                    <a:pt x="424" y="196"/>
                  </a:lnTo>
                  <a:cubicBezTo>
                    <a:pt x="424" y="98"/>
                    <a:pt x="326" y="1"/>
                    <a:pt x="196" y="1"/>
                  </a:cubicBezTo>
                  <a:close/>
                </a:path>
              </a:pathLst>
            </a:custGeom>
            <a:solidFill>
              <a:srgbClr val="3D2BF9"/>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0" name="Google Shape;177;p15">
              <a:extLst>
                <a:ext uri="{FF2B5EF4-FFF2-40B4-BE49-F238E27FC236}">
                  <a16:creationId xmlns:a16="http://schemas.microsoft.com/office/drawing/2014/main" id="{95C5AF2F-FE45-793E-1ED2-B67547B94C72}"/>
                </a:ext>
              </a:extLst>
            </p:cNvPr>
            <p:cNvSpPr/>
            <p:nvPr/>
          </p:nvSpPr>
          <p:spPr>
            <a:xfrm>
              <a:off x="1549635" y="3153885"/>
              <a:ext cx="2545503" cy="62438"/>
            </a:xfrm>
            <a:custGeom>
              <a:avLst/>
              <a:gdLst/>
              <a:ahLst/>
              <a:cxnLst/>
              <a:rect l="l" t="t" r="r" b="b"/>
              <a:pathLst>
                <a:path w="78275" h="1920" extrusionOk="0">
                  <a:moveTo>
                    <a:pt x="0" y="1"/>
                  </a:moveTo>
                  <a:lnTo>
                    <a:pt x="0" y="1920"/>
                  </a:lnTo>
                  <a:lnTo>
                    <a:pt x="78275" y="1920"/>
                  </a:lnTo>
                  <a:lnTo>
                    <a:pt x="78275"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1" name="Google Shape;178;p15">
              <a:extLst>
                <a:ext uri="{FF2B5EF4-FFF2-40B4-BE49-F238E27FC236}">
                  <a16:creationId xmlns:a16="http://schemas.microsoft.com/office/drawing/2014/main" id="{129AAE96-C9BF-5C0C-2A3C-581151E95442}"/>
                </a:ext>
              </a:extLst>
            </p:cNvPr>
            <p:cNvSpPr/>
            <p:nvPr/>
          </p:nvSpPr>
          <p:spPr>
            <a:xfrm>
              <a:off x="1272532" y="3000553"/>
              <a:ext cx="277135" cy="215770"/>
            </a:xfrm>
            <a:custGeom>
              <a:avLst/>
              <a:gdLst/>
              <a:ahLst/>
              <a:cxnLst/>
              <a:rect l="l" t="t" r="r" b="b"/>
              <a:pathLst>
                <a:path w="8522" h="6635" extrusionOk="0">
                  <a:moveTo>
                    <a:pt x="1" y="1"/>
                  </a:moveTo>
                  <a:lnTo>
                    <a:pt x="1" y="1919"/>
                  </a:lnTo>
                  <a:lnTo>
                    <a:pt x="8521" y="6635"/>
                  </a:lnTo>
                  <a:lnTo>
                    <a:pt x="8521" y="4716"/>
                  </a:lnTo>
                  <a:lnTo>
                    <a:pt x="1"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2" name="Google Shape;179;p15">
              <a:extLst>
                <a:ext uri="{FF2B5EF4-FFF2-40B4-BE49-F238E27FC236}">
                  <a16:creationId xmlns:a16="http://schemas.microsoft.com/office/drawing/2014/main" id="{5150A5CF-C731-36BD-99BE-6BFBB2B88112}"/>
                </a:ext>
              </a:extLst>
            </p:cNvPr>
            <p:cNvSpPr/>
            <p:nvPr/>
          </p:nvSpPr>
          <p:spPr>
            <a:xfrm>
              <a:off x="1659617" y="3216291"/>
              <a:ext cx="369102" cy="1317710"/>
            </a:xfrm>
            <a:custGeom>
              <a:avLst/>
              <a:gdLst/>
              <a:ahLst/>
              <a:cxnLst/>
              <a:rect l="l" t="t" r="r" b="b"/>
              <a:pathLst>
                <a:path w="11350" h="40520" extrusionOk="0">
                  <a:moveTo>
                    <a:pt x="8975" y="1"/>
                  </a:moveTo>
                  <a:lnTo>
                    <a:pt x="0" y="40520"/>
                  </a:lnTo>
                  <a:lnTo>
                    <a:pt x="1138" y="40520"/>
                  </a:lnTo>
                  <a:lnTo>
                    <a:pt x="11349"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3" name="Google Shape;180;p15">
              <a:extLst>
                <a:ext uri="{FF2B5EF4-FFF2-40B4-BE49-F238E27FC236}">
                  <a16:creationId xmlns:a16="http://schemas.microsoft.com/office/drawing/2014/main" id="{189487EA-20F8-48E4-D41F-4B4780CABF62}"/>
                </a:ext>
              </a:extLst>
            </p:cNvPr>
            <p:cNvSpPr/>
            <p:nvPr/>
          </p:nvSpPr>
          <p:spPr>
            <a:xfrm>
              <a:off x="3616053" y="3216291"/>
              <a:ext cx="416711" cy="1276475"/>
            </a:xfrm>
            <a:custGeom>
              <a:avLst/>
              <a:gdLst/>
              <a:ahLst/>
              <a:cxnLst/>
              <a:rect l="l" t="t" r="r" b="b"/>
              <a:pathLst>
                <a:path w="12814" h="39252" extrusionOk="0">
                  <a:moveTo>
                    <a:pt x="0" y="1"/>
                  </a:moveTo>
                  <a:lnTo>
                    <a:pt x="11642" y="39252"/>
                  </a:lnTo>
                  <a:lnTo>
                    <a:pt x="12813" y="39252"/>
                  </a:lnTo>
                  <a:lnTo>
                    <a:pt x="2407"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4" name="Google Shape;181;p15">
              <a:extLst>
                <a:ext uri="{FF2B5EF4-FFF2-40B4-BE49-F238E27FC236}">
                  <a16:creationId xmlns:a16="http://schemas.microsoft.com/office/drawing/2014/main" id="{4302BC98-FFEB-8636-B395-92671FAA8C47}"/>
                </a:ext>
              </a:extLst>
            </p:cNvPr>
            <p:cNvSpPr/>
            <p:nvPr/>
          </p:nvSpPr>
          <p:spPr>
            <a:xfrm>
              <a:off x="1486156" y="3216291"/>
              <a:ext cx="342696" cy="1173907"/>
            </a:xfrm>
            <a:custGeom>
              <a:avLst/>
              <a:gdLst/>
              <a:ahLst/>
              <a:cxnLst/>
              <a:rect l="l" t="t" r="r" b="b"/>
              <a:pathLst>
                <a:path w="10538" h="36098" extrusionOk="0">
                  <a:moveTo>
                    <a:pt x="8163" y="1"/>
                  </a:moveTo>
                  <a:lnTo>
                    <a:pt x="1" y="36097"/>
                  </a:lnTo>
                  <a:lnTo>
                    <a:pt x="1139" y="36097"/>
                  </a:lnTo>
                  <a:lnTo>
                    <a:pt x="10537"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5" name="Google Shape;182;p15">
              <a:extLst>
                <a:ext uri="{FF2B5EF4-FFF2-40B4-BE49-F238E27FC236}">
                  <a16:creationId xmlns:a16="http://schemas.microsoft.com/office/drawing/2014/main" id="{3AD73DD7-97B1-F2B7-941B-2643C35302BB}"/>
                </a:ext>
              </a:extLst>
            </p:cNvPr>
            <p:cNvSpPr/>
            <p:nvPr/>
          </p:nvSpPr>
          <p:spPr>
            <a:xfrm>
              <a:off x="2616681" y="2208464"/>
              <a:ext cx="169234" cy="778366"/>
            </a:xfrm>
            <a:custGeom>
              <a:avLst/>
              <a:gdLst/>
              <a:ahLst/>
              <a:cxnLst/>
              <a:rect l="l" t="t" r="r" b="b"/>
              <a:pathLst>
                <a:path w="5204" h="23935" extrusionOk="0">
                  <a:moveTo>
                    <a:pt x="5203" y="0"/>
                  </a:moveTo>
                  <a:lnTo>
                    <a:pt x="4228" y="521"/>
                  </a:lnTo>
                  <a:lnTo>
                    <a:pt x="0" y="23415"/>
                  </a:lnTo>
                  <a:lnTo>
                    <a:pt x="1691" y="23935"/>
                  </a:lnTo>
                  <a:lnTo>
                    <a:pt x="5203" y="0"/>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6" name="Google Shape;183;p15">
              <a:extLst>
                <a:ext uri="{FF2B5EF4-FFF2-40B4-BE49-F238E27FC236}">
                  <a16:creationId xmlns:a16="http://schemas.microsoft.com/office/drawing/2014/main" id="{D2D9F33F-D326-4E2F-FE7C-80F41613D24F}"/>
                </a:ext>
              </a:extLst>
            </p:cNvPr>
            <p:cNvSpPr/>
            <p:nvPr/>
          </p:nvSpPr>
          <p:spPr>
            <a:xfrm>
              <a:off x="2268749" y="2947676"/>
              <a:ext cx="320452" cy="140682"/>
            </a:xfrm>
            <a:custGeom>
              <a:avLst/>
              <a:gdLst/>
              <a:ahLst/>
              <a:cxnLst/>
              <a:rect l="l" t="t" r="r" b="b"/>
              <a:pathLst>
                <a:path w="9854" h="4326" extrusionOk="0">
                  <a:moveTo>
                    <a:pt x="0" y="1"/>
                  </a:moveTo>
                  <a:lnTo>
                    <a:pt x="0" y="1171"/>
                  </a:lnTo>
                  <a:lnTo>
                    <a:pt x="9854" y="4326"/>
                  </a:lnTo>
                  <a:lnTo>
                    <a:pt x="9854" y="3122"/>
                  </a:lnTo>
                  <a:lnTo>
                    <a:pt x="0"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7" name="Google Shape;184;p15">
              <a:extLst>
                <a:ext uri="{FF2B5EF4-FFF2-40B4-BE49-F238E27FC236}">
                  <a16:creationId xmlns:a16="http://schemas.microsoft.com/office/drawing/2014/main" id="{140F0503-9E86-0715-5150-EAC43CBC584B}"/>
                </a:ext>
              </a:extLst>
            </p:cNvPr>
            <p:cNvSpPr/>
            <p:nvPr/>
          </p:nvSpPr>
          <p:spPr>
            <a:xfrm>
              <a:off x="3099961" y="2733011"/>
              <a:ext cx="191445" cy="361687"/>
            </a:xfrm>
            <a:custGeom>
              <a:avLst/>
              <a:gdLst/>
              <a:ahLst/>
              <a:cxnLst/>
              <a:rect l="l" t="t" r="r" b="b"/>
              <a:pathLst>
                <a:path w="5887" h="11122" extrusionOk="0">
                  <a:moveTo>
                    <a:pt x="586" y="0"/>
                  </a:moveTo>
                  <a:lnTo>
                    <a:pt x="1" y="10829"/>
                  </a:lnTo>
                  <a:lnTo>
                    <a:pt x="1139" y="11122"/>
                  </a:lnTo>
                  <a:lnTo>
                    <a:pt x="5236" y="11024"/>
                  </a:lnTo>
                  <a:lnTo>
                    <a:pt x="5887" y="0"/>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8" name="Google Shape;185;p15">
              <a:extLst>
                <a:ext uri="{FF2B5EF4-FFF2-40B4-BE49-F238E27FC236}">
                  <a16:creationId xmlns:a16="http://schemas.microsoft.com/office/drawing/2014/main" id="{36041554-057B-4B52-32A8-740473E96A24}"/>
                </a:ext>
              </a:extLst>
            </p:cNvPr>
            <p:cNvSpPr/>
            <p:nvPr/>
          </p:nvSpPr>
          <p:spPr>
            <a:xfrm>
              <a:off x="3134854" y="2733011"/>
              <a:ext cx="156551" cy="361687"/>
            </a:xfrm>
            <a:custGeom>
              <a:avLst/>
              <a:gdLst/>
              <a:ahLst/>
              <a:cxnLst/>
              <a:rect l="l" t="t" r="r" b="b"/>
              <a:pathLst>
                <a:path w="4814" h="11122" extrusionOk="0">
                  <a:moveTo>
                    <a:pt x="1" y="0"/>
                  </a:moveTo>
                  <a:lnTo>
                    <a:pt x="66" y="11122"/>
                  </a:lnTo>
                  <a:lnTo>
                    <a:pt x="4814" y="11024"/>
                  </a:lnTo>
                  <a:lnTo>
                    <a:pt x="4814" y="0"/>
                  </a:lnTo>
                  <a:close/>
                </a:path>
              </a:pathLst>
            </a:custGeom>
            <a:solidFill>
              <a:srgbClr val="DBDFFF"/>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9" name="Google Shape;186;p15">
              <a:extLst>
                <a:ext uri="{FF2B5EF4-FFF2-40B4-BE49-F238E27FC236}">
                  <a16:creationId xmlns:a16="http://schemas.microsoft.com/office/drawing/2014/main" id="{4CBCF7A2-A2D3-36D5-DDFF-5AA922D6E256}"/>
                </a:ext>
              </a:extLst>
            </p:cNvPr>
            <p:cNvSpPr/>
            <p:nvPr/>
          </p:nvSpPr>
          <p:spPr>
            <a:xfrm>
              <a:off x="3030173" y="3072455"/>
              <a:ext cx="104714" cy="53983"/>
            </a:xfrm>
            <a:custGeom>
              <a:avLst/>
              <a:gdLst/>
              <a:ahLst/>
              <a:cxnLst/>
              <a:rect l="l" t="t" r="r" b="b"/>
              <a:pathLst>
                <a:path w="3220" h="1660" extrusionOk="0">
                  <a:moveTo>
                    <a:pt x="1" y="1"/>
                  </a:moveTo>
                  <a:lnTo>
                    <a:pt x="1" y="1074"/>
                  </a:lnTo>
                  <a:lnTo>
                    <a:pt x="3220" y="1659"/>
                  </a:lnTo>
                  <a:lnTo>
                    <a:pt x="3220" y="586"/>
                  </a:lnTo>
                  <a:lnTo>
                    <a:pt x="1" y="1"/>
                  </a:lnTo>
                  <a:close/>
                </a:path>
              </a:pathLst>
            </a:custGeom>
            <a:solidFill>
              <a:srgbClr val="000000">
                <a:alpha val="7260"/>
              </a:srgbClr>
            </a:solidFill>
            <a:ln>
              <a:solidFill>
                <a:schemeClr val="accent2">
                  <a:lumMod val="10000"/>
                </a:schemeClr>
              </a:solid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BBE56-9744-EF65-5ECC-8E72EC3F86F8}"/>
              </a:ext>
            </a:extLst>
          </p:cNvPr>
          <p:cNvSpPr>
            <a:spLocks noGrp="1" noChangeArrowheads="1"/>
          </p:cNvSpPr>
          <p:nvPr>
            <p:ph type="title"/>
          </p:nvPr>
        </p:nvSpPr>
        <p:spPr bwMode="auto">
          <a:xfrm>
            <a:off x="548640" y="1450554"/>
            <a:ext cx="669798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AI-Powered Voice Agent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simulate real interview scenarios for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speech recognition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interactive voice responses for effective communication practice.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AI-driven feedback</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pronunciation, fluency, confidence, and language proficiency.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Assist students in learning new languages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interactive AI conversations.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digital learning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integrating advanced technologies like Next.js, React, Tailwind CSS, Convex, and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AssemblyAI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user-friendly platform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offers a seamless and immersive learning experience.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interview readiness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providing personalized insights and continuous skill enhancement.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686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Methodology /Approach </a:t>
            </a:r>
            <a:br>
              <a:rPr lang="en-US" dirty="0"/>
            </a:br>
            <a:endParaRPr dirty="0"/>
          </a:p>
        </p:txBody>
      </p:sp>
      <p:sp>
        <p:nvSpPr>
          <p:cNvPr id="350" name="Google Shape;350;p31"/>
          <p:cNvSpPr txBox="1">
            <a:spLocks noGrp="1"/>
          </p:cNvSpPr>
          <p:nvPr>
            <p:ph type="title" idx="2"/>
          </p:nvPr>
        </p:nvSpPr>
        <p:spPr>
          <a:xfrm>
            <a:off x="715100" y="1048352"/>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8988213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uture Scope of Full Stack Development Industry in the Next 10 Years">
            <a:extLst>
              <a:ext uri="{FF2B5EF4-FFF2-40B4-BE49-F238E27FC236}">
                <a16:creationId xmlns:a16="http://schemas.microsoft.com/office/drawing/2014/main" id="{19347DDC-06DE-8BE3-D388-9B2AA0C9E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080" y="2092960"/>
            <a:ext cx="2915902" cy="30505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77A92FE-070A-A521-1D3E-363049597E96}"/>
              </a:ext>
            </a:extLst>
          </p:cNvPr>
          <p:cNvSpPr>
            <a:spLocks noGrp="1"/>
          </p:cNvSpPr>
          <p:nvPr>
            <p:ph type="title"/>
          </p:nvPr>
        </p:nvSpPr>
        <p:spPr>
          <a:xfrm>
            <a:off x="7704000" y="105664"/>
            <a:ext cx="445680" cy="1883156"/>
          </a:xfrm>
        </p:spPr>
        <p:txBody>
          <a:bodyPr/>
          <a:lstStyle/>
          <a:p>
            <a:pPr>
              <a:lnSpc>
                <a:spcPct val="150000"/>
              </a:lnSpc>
            </a:pPr>
            <a:br>
              <a:rPr lang="en-US" sz="1200" b="0" i="0" dirty="0">
                <a:solidFill>
                  <a:schemeClr val="tx1">
                    <a:lumMod val="50000"/>
                  </a:schemeClr>
                </a:solidFill>
                <a:effectLst/>
                <a:latin typeface="DM Sans" pitchFamily="2" charset="0"/>
              </a:rPr>
            </a:br>
            <a:r>
              <a:rPr lang="en-US" sz="1200" b="0" i="0" dirty="0">
                <a:solidFill>
                  <a:schemeClr val="tx1">
                    <a:lumMod val="50000"/>
                  </a:schemeClr>
                </a:solidFill>
                <a:effectLst/>
                <a:latin typeface="DM Sans" pitchFamily="2" charset="0"/>
              </a:rPr>
              <a:t>.</a:t>
            </a:r>
            <a:br>
              <a:rPr lang="en-US" sz="1200" b="0" i="0" dirty="0">
                <a:solidFill>
                  <a:schemeClr val="tx1">
                    <a:lumMod val="50000"/>
                  </a:schemeClr>
                </a:solidFill>
                <a:effectLst/>
                <a:latin typeface="DM Sans" pitchFamily="2" charset="0"/>
              </a:rPr>
            </a:br>
            <a:endParaRPr lang="en-IN" sz="1200" dirty="0">
              <a:solidFill>
                <a:schemeClr val="tx1">
                  <a:lumMod val="50000"/>
                </a:schemeClr>
              </a:solidFill>
              <a:latin typeface="DM Sans" pitchFamily="2" charset="0"/>
            </a:endParaRPr>
          </a:p>
        </p:txBody>
      </p:sp>
      <p:sp>
        <p:nvSpPr>
          <p:cNvPr id="3" name="Rectangle 1">
            <a:extLst>
              <a:ext uri="{FF2B5EF4-FFF2-40B4-BE49-F238E27FC236}">
                <a16:creationId xmlns:a16="http://schemas.microsoft.com/office/drawing/2014/main" id="{F39A7578-FC12-8ABD-5544-E9549229A673}"/>
              </a:ext>
            </a:extLst>
          </p:cNvPr>
          <p:cNvSpPr>
            <a:spLocks noChangeArrowheads="1"/>
          </p:cNvSpPr>
          <p:nvPr/>
        </p:nvSpPr>
        <p:spPr bwMode="auto">
          <a:xfrm>
            <a:off x="364527" y="277505"/>
            <a:ext cx="77040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follows a structured and technology-driven approach to ensure an efficient and interactive learning experience: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Developed using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Next.js and React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highly interactive, fast, and user-friendly interface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 Styling &amp; Design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Tailwind CSS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leveraged for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modern, responsive, and easily customizable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&amp; Real-Time Data Management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Convex</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database operations, seamless state management, and dynamic data synchronization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Voice Processing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AssemblyAI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speech recognition, real-time transcription, and intelligent voice interactions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&amp; Scalability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application is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hosted on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Vercel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performance, high availability, and smooth scalability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021534EB-76CC-8256-D044-4D4488DFFE8F}"/>
            </a:ext>
          </a:extLst>
        </p:cNvPr>
        <p:cNvGrpSpPr/>
        <p:nvPr/>
      </p:nvGrpSpPr>
      <p:grpSpPr>
        <a:xfrm>
          <a:off x="0" y="0"/>
          <a:ext cx="0" cy="0"/>
          <a:chOff x="0" y="0"/>
          <a:chExt cx="0" cy="0"/>
        </a:xfrm>
      </p:grpSpPr>
      <p:sp>
        <p:nvSpPr>
          <p:cNvPr id="349" name="Google Shape;349;p31">
            <a:extLst>
              <a:ext uri="{FF2B5EF4-FFF2-40B4-BE49-F238E27FC236}">
                <a16:creationId xmlns:a16="http://schemas.microsoft.com/office/drawing/2014/main" id="{5BDC98DE-AABB-46DA-A2BE-C0B6C25958FD}"/>
              </a:ext>
            </a:extLst>
          </p:cNvPr>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a:t>
            </a:r>
            <a:br>
              <a:rPr lang="en-US" dirty="0"/>
            </a:br>
            <a:endParaRPr dirty="0"/>
          </a:p>
        </p:txBody>
      </p:sp>
      <p:sp>
        <p:nvSpPr>
          <p:cNvPr id="350" name="Google Shape;350;p31">
            <a:extLst>
              <a:ext uri="{FF2B5EF4-FFF2-40B4-BE49-F238E27FC236}">
                <a16:creationId xmlns:a16="http://schemas.microsoft.com/office/drawing/2014/main" id="{EC5B9E87-9ED0-4D3F-69EB-47907B2079FA}"/>
              </a:ext>
            </a:extLst>
          </p:cNvPr>
          <p:cNvSpPr txBox="1">
            <a:spLocks noGrp="1"/>
          </p:cNvSpPr>
          <p:nvPr>
            <p:ph type="title" idx="2"/>
          </p:nvPr>
        </p:nvSpPr>
        <p:spPr>
          <a:xfrm>
            <a:off x="715100" y="1048352"/>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06</a:t>
            </a:r>
            <a:endParaRPr dirty="0"/>
          </a:p>
        </p:txBody>
      </p:sp>
      <p:grpSp>
        <p:nvGrpSpPr>
          <p:cNvPr id="351" name="Google Shape;351;p31">
            <a:extLst>
              <a:ext uri="{FF2B5EF4-FFF2-40B4-BE49-F238E27FC236}">
                <a16:creationId xmlns:a16="http://schemas.microsoft.com/office/drawing/2014/main" id="{56501648-743D-4D34-4087-BC3AE35FDD57}"/>
              </a:ext>
            </a:extLst>
          </p:cNvPr>
          <p:cNvGrpSpPr/>
          <p:nvPr/>
        </p:nvGrpSpPr>
        <p:grpSpPr>
          <a:xfrm>
            <a:off x="-326194" y="4063037"/>
            <a:ext cx="2903215" cy="1818440"/>
            <a:chOff x="-326194" y="4063037"/>
            <a:chExt cx="2903215" cy="1818440"/>
          </a:xfrm>
        </p:grpSpPr>
        <p:sp>
          <p:nvSpPr>
            <p:cNvPr id="352" name="Google Shape;352;p31">
              <a:extLst>
                <a:ext uri="{FF2B5EF4-FFF2-40B4-BE49-F238E27FC236}">
                  <a16:creationId xmlns:a16="http://schemas.microsoft.com/office/drawing/2014/main" id="{B10DCCD9-EB6F-82BC-2924-8D4612486727}"/>
                </a:ext>
              </a:extLst>
            </p:cNvPr>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a:extLst>
                <a:ext uri="{FF2B5EF4-FFF2-40B4-BE49-F238E27FC236}">
                  <a16:creationId xmlns:a16="http://schemas.microsoft.com/office/drawing/2014/main" id="{CF86628B-A654-39D0-62A9-657DACD023E3}"/>
                </a:ext>
              </a:extLst>
            </p:cNvPr>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a:extLst>
                <a:ext uri="{FF2B5EF4-FFF2-40B4-BE49-F238E27FC236}">
                  <a16:creationId xmlns:a16="http://schemas.microsoft.com/office/drawing/2014/main" id="{0801AB6B-32FC-E4D9-D954-688D32C7FC17}"/>
                </a:ext>
              </a:extLst>
            </p:cNvPr>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a:extLst>
              <a:ext uri="{FF2B5EF4-FFF2-40B4-BE49-F238E27FC236}">
                <a16:creationId xmlns:a16="http://schemas.microsoft.com/office/drawing/2014/main" id="{0371A955-A252-76E4-2755-965D7EC4BFA5}"/>
              </a:ext>
            </a:extLst>
          </p:cNvPr>
          <p:cNvGrpSpPr/>
          <p:nvPr/>
        </p:nvGrpSpPr>
        <p:grpSpPr>
          <a:xfrm>
            <a:off x="4719824" y="1621026"/>
            <a:ext cx="5321849" cy="4636907"/>
            <a:chOff x="4672199" y="1621026"/>
            <a:chExt cx="5321849" cy="4636907"/>
          </a:xfrm>
        </p:grpSpPr>
        <p:sp>
          <p:nvSpPr>
            <p:cNvPr id="356" name="Google Shape;356;p31">
              <a:extLst>
                <a:ext uri="{FF2B5EF4-FFF2-40B4-BE49-F238E27FC236}">
                  <a16:creationId xmlns:a16="http://schemas.microsoft.com/office/drawing/2014/main" id="{768C0FAB-D622-21C1-CC4B-5A62DA95D752}"/>
                </a:ext>
              </a:extLst>
            </p:cNvPr>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a:extLst>
                <a:ext uri="{FF2B5EF4-FFF2-40B4-BE49-F238E27FC236}">
                  <a16:creationId xmlns:a16="http://schemas.microsoft.com/office/drawing/2014/main" id="{D260965D-F2C6-0185-8081-F78AA0A12601}"/>
                </a:ext>
              </a:extLst>
            </p:cNvPr>
            <p:cNvGrpSpPr/>
            <p:nvPr/>
          </p:nvGrpSpPr>
          <p:grpSpPr>
            <a:xfrm>
              <a:off x="5393615" y="2145372"/>
              <a:ext cx="4600433" cy="4112561"/>
              <a:chOff x="5393615" y="2145372"/>
              <a:chExt cx="4600433" cy="4112561"/>
            </a:xfrm>
          </p:grpSpPr>
          <p:grpSp>
            <p:nvGrpSpPr>
              <p:cNvPr id="358" name="Google Shape;358;p31">
                <a:extLst>
                  <a:ext uri="{FF2B5EF4-FFF2-40B4-BE49-F238E27FC236}">
                    <a16:creationId xmlns:a16="http://schemas.microsoft.com/office/drawing/2014/main" id="{26620F59-3534-6B81-495E-98BEE4C25BA1}"/>
                  </a:ext>
                </a:extLst>
              </p:cNvPr>
              <p:cNvGrpSpPr/>
              <p:nvPr/>
            </p:nvGrpSpPr>
            <p:grpSpPr>
              <a:xfrm rot="10800000" flipH="1">
                <a:off x="5393615" y="2145372"/>
                <a:ext cx="4600433" cy="4112561"/>
                <a:chOff x="5384090" y="-1292699"/>
                <a:chExt cx="4600433" cy="4112561"/>
              </a:xfrm>
            </p:grpSpPr>
            <p:sp>
              <p:nvSpPr>
                <p:cNvPr id="359" name="Google Shape;359;p31">
                  <a:extLst>
                    <a:ext uri="{FF2B5EF4-FFF2-40B4-BE49-F238E27FC236}">
                      <a16:creationId xmlns:a16="http://schemas.microsoft.com/office/drawing/2014/main" id="{6AB9647E-10F4-2DCB-9865-0817F99E1A76}"/>
                    </a:ext>
                  </a:extLst>
                </p:cNvPr>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a:extLst>
                    <a:ext uri="{FF2B5EF4-FFF2-40B4-BE49-F238E27FC236}">
                      <a16:creationId xmlns:a16="http://schemas.microsoft.com/office/drawing/2014/main" id="{5135CE9A-823F-D19D-F655-7ACCB69DE6C0}"/>
                    </a:ext>
                  </a:extLst>
                </p:cNvPr>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a:extLst>
                    <a:ext uri="{FF2B5EF4-FFF2-40B4-BE49-F238E27FC236}">
                      <a16:creationId xmlns:a16="http://schemas.microsoft.com/office/drawing/2014/main" id="{6EE9F8EE-3F86-6482-93C6-9B6D4D3D025F}"/>
                    </a:ext>
                  </a:extLst>
                </p:cNvPr>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a:extLst>
                  <a:ext uri="{FF2B5EF4-FFF2-40B4-BE49-F238E27FC236}">
                    <a16:creationId xmlns:a16="http://schemas.microsoft.com/office/drawing/2014/main" id="{512F6346-9224-7975-3BD8-D27E97275655}"/>
                  </a:ext>
                </a:extLst>
              </p:cNvPr>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a:extLst>
                <a:ext uri="{FF2B5EF4-FFF2-40B4-BE49-F238E27FC236}">
                  <a16:creationId xmlns:a16="http://schemas.microsoft.com/office/drawing/2014/main" id="{2A894B8D-9A9B-DE7C-2301-94BCEBFFB9AE}"/>
                </a:ext>
              </a:extLst>
            </p:cNvPr>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a:extLst>
                <a:ext uri="{FF2B5EF4-FFF2-40B4-BE49-F238E27FC236}">
                  <a16:creationId xmlns:a16="http://schemas.microsoft.com/office/drawing/2014/main" id="{33E13721-5079-9D64-45A5-CF5445A6F70D}"/>
                </a:ext>
              </a:extLst>
            </p:cNvPr>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7099189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97B834D-C04B-5F1C-5D21-A28A9E4A6416}"/>
              </a:ext>
            </a:extLst>
          </p:cNvPr>
          <p:cNvSpPr>
            <a:spLocks noChangeArrowheads="1"/>
          </p:cNvSpPr>
          <p:nvPr/>
        </p:nvSpPr>
        <p:spPr bwMode="auto">
          <a:xfrm>
            <a:off x="399252" y="909756"/>
            <a:ext cx="803354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Implemented: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Interview Practice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Simulates real interview scenarios with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voice responses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Learning Support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Enables students to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practice and improve language skills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AI-powered conversations.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AssemblyAI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speech to text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analyze responses.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Feedback System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AI-generated insights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fluency, pronunciation, confidence, and correctness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User Interface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Designed using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Next.js, React, and Tailwind CSS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and engaging experience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 Stack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Next.js, React, Tailwind CSS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&amp; Database: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Convex (real-time data handling)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&amp; Speech Processing: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AssemblyAI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Vercel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seamless hosting and scalability)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Faced: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 Accuracy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precise transcription and context understanding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AI feedback.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Optimizing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smooth, interactive user experience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Learning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AI feedback</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cater to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different skill levels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447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85988-7949-A66C-E962-BBB41DE26227}"/>
              </a:ext>
            </a:extLst>
          </p:cNvPr>
          <p:cNvSpPr>
            <a:spLocks noGrp="1"/>
          </p:cNvSpPr>
          <p:nvPr>
            <p:ph type="title"/>
          </p:nvPr>
        </p:nvSpPr>
        <p:spPr>
          <a:xfrm>
            <a:off x="2556257" y="262128"/>
            <a:ext cx="2369311" cy="787754"/>
          </a:xfrm>
        </p:spPr>
        <p:txBody>
          <a:bodyPr/>
          <a:lstStyle/>
          <a:p>
            <a:r>
              <a:rPr lang="en-IN" dirty="0"/>
              <a:t>PREPVIEW</a:t>
            </a:r>
          </a:p>
        </p:txBody>
      </p:sp>
      <p:pic>
        <p:nvPicPr>
          <p:cNvPr id="11" name="Picture 10">
            <a:extLst>
              <a:ext uri="{FF2B5EF4-FFF2-40B4-BE49-F238E27FC236}">
                <a16:creationId xmlns:a16="http://schemas.microsoft.com/office/drawing/2014/main" id="{DCE675A8-9D7E-91B2-9ADB-1F20C2423D95}"/>
              </a:ext>
            </a:extLst>
          </p:cNvPr>
          <p:cNvPicPr>
            <a:picLocks noChangeAspect="1"/>
          </p:cNvPicPr>
          <p:nvPr/>
        </p:nvPicPr>
        <p:blipFill>
          <a:blip r:embed="rId2"/>
          <a:stretch>
            <a:fillRect/>
          </a:stretch>
        </p:blipFill>
        <p:spPr>
          <a:xfrm>
            <a:off x="4572000" y="2702560"/>
            <a:ext cx="3510822" cy="2320730"/>
          </a:xfrm>
          <a:prstGeom prst="rect">
            <a:avLst/>
          </a:prstGeom>
        </p:spPr>
      </p:pic>
      <p:pic>
        <p:nvPicPr>
          <p:cNvPr id="13" name="Picture 12">
            <a:extLst>
              <a:ext uri="{FF2B5EF4-FFF2-40B4-BE49-F238E27FC236}">
                <a16:creationId xmlns:a16="http://schemas.microsoft.com/office/drawing/2014/main" id="{1D511917-EB86-D8BC-206A-0D2D8F0A83F6}"/>
              </a:ext>
            </a:extLst>
          </p:cNvPr>
          <p:cNvPicPr>
            <a:picLocks noChangeAspect="1"/>
          </p:cNvPicPr>
          <p:nvPr/>
        </p:nvPicPr>
        <p:blipFill>
          <a:blip r:embed="rId3"/>
          <a:stretch>
            <a:fillRect/>
          </a:stretch>
        </p:blipFill>
        <p:spPr>
          <a:xfrm>
            <a:off x="1226733" y="2944818"/>
            <a:ext cx="3230066" cy="1771940"/>
          </a:xfrm>
          <a:prstGeom prst="rect">
            <a:avLst/>
          </a:prstGeom>
        </p:spPr>
      </p:pic>
      <p:pic>
        <p:nvPicPr>
          <p:cNvPr id="15" name="Picture 14">
            <a:extLst>
              <a:ext uri="{FF2B5EF4-FFF2-40B4-BE49-F238E27FC236}">
                <a16:creationId xmlns:a16="http://schemas.microsoft.com/office/drawing/2014/main" id="{1B2DCC97-4C36-CA5C-1D28-F1B66619C441}"/>
              </a:ext>
            </a:extLst>
          </p:cNvPr>
          <p:cNvPicPr>
            <a:picLocks noChangeAspect="1"/>
          </p:cNvPicPr>
          <p:nvPr/>
        </p:nvPicPr>
        <p:blipFill>
          <a:blip r:embed="rId4"/>
          <a:stretch>
            <a:fillRect/>
          </a:stretch>
        </p:blipFill>
        <p:spPr>
          <a:xfrm>
            <a:off x="1138493" y="826216"/>
            <a:ext cx="3592003" cy="1940560"/>
          </a:xfrm>
          <a:prstGeom prst="rect">
            <a:avLst/>
          </a:prstGeom>
        </p:spPr>
      </p:pic>
      <p:pic>
        <p:nvPicPr>
          <p:cNvPr id="17" name="Picture 16">
            <a:extLst>
              <a:ext uri="{FF2B5EF4-FFF2-40B4-BE49-F238E27FC236}">
                <a16:creationId xmlns:a16="http://schemas.microsoft.com/office/drawing/2014/main" id="{9761820F-4CC6-68E7-D0D8-A9CB2724D999}"/>
              </a:ext>
            </a:extLst>
          </p:cNvPr>
          <p:cNvPicPr>
            <a:picLocks noChangeAspect="1"/>
          </p:cNvPicPr>
          <p:nvPr/>
        </p:nvPicPr>
        <p:blipFill>
          <a:blip r:embed="rId5"/>
          <a:stretch>
            <a:fillRect/>
          </a:stretch>
        </p:blipFill>
        <p:spPr>
          <a:xfrm>
            <a:off x="5120640" y="927008"/>
            <a:ext cx="2646169" cy="1907632"/>
          </a:xfrm>
          <a:prstGeom prst="rect">
            <a:avLst/>
          </a:prstGeom>
        </p:spPr>
      </p:pic>
    </p:spTree>
    <p:extLst>
      <p:ext uri="{BB962C8B-B14F-4D97-AF65-F5344CB8AC3E}">
        <p14:creationId xmlns:p14="http://schemas.microsoft.com/office/powerpoint/2010/main" val="4230509567"/>
      </p:ext>
    </p:extLst>
  </p:cSld>
  <p:clrMapOvr>
    <a:masterClrMapping/>
  </p:clrMapOvr>
  <mc:AlternateContent xmlns:mc="http://schemas.openxmlformats.org/markup-compatibility/2006" xmlns:p14="http://schemas.microsoft.com/office/powerpoint/2010/main">
    <mc:Choice Requires="p14">
      <p:transition spd="slow" p14:dur="1500" advTm="18005">
        <p:split orient="vert"/>
      </p:transition>
    </mc:Choice>
    <mc:Fallback xmlns="">
      <p:transition spd="slow" advTm="18005">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br>
              <a:rPr lang="en-US" dirty="0"/>
            </a:br>
            <a:endParaRPr dirty="0"/>
          </a:p>
        </p:txBody>
      </p:sp>
      <p:sp>
        <p:nvSpPr>
          <p:cNvPr id="350" name="Google Shape;350;p31"/>
          <p:cNvSpPr txBox="1">
            <a:spLocks noGrp="1"/>
          </p:cNvSpPr>
          <p:nvPr>
            <p:ph type="title" idx="2"/>
          </p:nvPr>
        </p:nvSpPr>
        <p:spPr>
          <a:xfrm>
            <a:off x="715100" y="1048352"/>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07</a:t>
            </a:r>
            <a:endParaRPr dirty="0"/>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479857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3FC07-2C50-88B7-F65B-B80219B954CB}"/>
              </a:ext>
            </a:extLst>
          </p:cNvPr>
          <p:cNvSpPr>
            <a:spLocks noGrp="1" noChangeArrowheads="1"/>
          </p:cNvSpPr>
          <p:nvPr>
            <p:ph type="title"/>
          </p:nvPr>
        </p:nvSpPr>
        <p:spPr bwMode="auto">
          <a:xfrm>
            <a:off x="436880" y="1230680"/>
            <a:ext cx="75184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b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Voice Agent</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presents an innovative solution for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interview preparation and language learning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leveraging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 AI-driven feedback, and interactive conversations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integrating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Next.js, React, Tailwind CSS, Convex, and </a:t>
            </a: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AssemblyAI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platform provides a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engaging, and adaptive learning experience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students.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highlights the potential of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 education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learning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interactive, accessible, and effective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further enhancements, the platform can be expanded to support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languages, industry-specific interview scenarios, and personalized learning paths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students gain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confidence and proficiency in communication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successful implementation of this system demonstrates how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voice-enabled AI can revolutionize digital learning</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paving the way for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smarter and more immersive education experience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94439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5703E5E9-1A77-0EB4-54FB-8B2D025F91F5}"/>
            </a:ext>
          </a:extLst>
        </p:cNvPr>
        <p:cNvGrpSpPr/>
        <p:nvPr/>
      </p:nvGrpSpPr>
      <p:grpSpPr>
        <a:xfrm>
          <a:off x="0" y="0"/>
          <a:ext cx="0" cy="0"/>
          <a:chOff x="0" y="0"/>
          <a:chExt cx="0" cy="0"/>
        </a:xfrm>
      </p:grpSpPr>
      <p:sp>
        <p:nvSpPr>
          <p:cNvPr id="349" name="Google Shape;349;p31">
            <a:extLst>
              <a:ext uri="{FF2B5EF4-FFF2-40B4-BE49-F238E27FC236}">
                <a16:creationId xmlns:a16="http://schemas.microsoft.com/office/drawing/2014/main" id="{A746C80A-662C-E396-32A7-36512358A759}"/>
              </a:ext>
            </a:extLst>
          </p:cNvPr>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a:t>
            </a:r>
            <a:br>
              <a:rPr lang="en-US" dirty="0"/>
            </a:br>
            <a:endParaRPr dirty="0"/>
          </a:p>
        </p:txBody>
      </p:sp>
      <p:sp>
        <p:nvSpPr>
          <p:cNvPr id="350" name="Google Shape;350;p31">
            <a:extLst>
              <a:ext uri="{FF2B5EF4-FFF2-40B4-BE49-F238E27FC236}">
                <a16:creationId xmlns:a16="http://schemas.microsoft.com/office/drawing/2014/main" id="{4E3E3DA3-D68E-4AC1-2A7B-C9FA64C0C11B}"/>
              </a:ext>
            </a:extLst>
          </p:cNvPr>
          <p:cNvSpPr txBox="1">
            <a:spLocks noGrp="1"/>
          </p:cNvSpPr>
          <p:nvPr>
            <p:ph type="title" idx="2"/>
          </p:nvPr>
        </p:nvSpPr>
        <p:spPr>
          <a:xfrm>
            <a:off x="715100" y="1048352"/>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08</a:t>
            </a:r>
            <a:endParaRPr dirty="0"/>
          </a:p>
        </p:txBody>
      </p:sp>
      <p:grpSp>
        <p:nvGrpSpPr>
          <p:cNvPr id="351" name="Google Shape;351;p31">
            <a:extLst>
              <a:ext uri="{FF2B5EF4-FFF2-40B4-BE49-F238E27FC236}">
                <a16:creationId xmlns:a16="http://schemas.microsoft.com/office/drawing/2014/main" id="{378BDBB6-A3F8-6EA0-596E-90974B7C71D7}"/>
              </a:ext>
            </a:extLst>
          </p:cNvPr>
          <p:cNvGrpSpPr/>
          <p:nvPr/>
        </p:nvGrpSpPr>
        <p:grpSpPr>
          <a:xfrm>
            <a:off x="-326194" y="4063037"/>
            <a:ext cx="2903215" cy="1818440"/>
            <a:chOff x="-326194" y="4063037"/>
            <a:chExt cx="2903215" cy="1818440"/>
          </a:xfrm>
        </p:grpSpPr>
        <p:sp>
          <p:nvSpPr>
            <p:cNvPr id="352" name="Google Shape;352;p31">
              <a:extLst>
                <a:ext uri="{FF2B5EF4-FFF2-40B4-BE49-F238E27FC236}">
                  <a16:creationId xmlns:a16="http://schemas.microsoft.com/office/drawing/2014/main" id="{9D20DAC0-7C43-915A-00AE-476BCF127A00}"/>
                </a:ext>
              </a:extLst>
            </p:cNvPr>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a:extLst>
                <a:ext uri="{FF2B5EF4-FFF2-40B4-BE49-F238E27FC236}">
                  <a16:creationId xmlns:a16="http://schemas.microsoft.com/office/drawing/2014/main" id="{B671918D-2ADB-4771-FF87-DB5642329BBB}"/>
                </a:ext>
              </a:extLst>
            </p:cNvPr>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a:extLst>
                <a:ext uri="{FF2B5EF4-FFF2-40B4-BE49-F238E27FC236}">
                  <a16:creationId xmlns:a16="http://schemas.microsoft.com/office/drawing/2014/main" id="{C4C46CAE-2FA1-C6EA-E110-61AB22BAA1E6}"/>
                </a:ext>
              </a:extLst>
            </p:cNvPr>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a:extLst>
              <a:ext uri="{FF2B5EF4-FFF2-40B4-BE49-F238E27FC236}">
                <a16:creationId xmlns:a16="http://schemas.microsoft.com/office/drawing/2014/main" id="{328030A2-D3F8-5003-353B-601A2C4387F5}"/>
              </a:ext>
            </a:extLst>
          </p:cNvPr>
          <p:cNvGrpSpPr/>
          <p:nvPr/>
        </p:nvGrpSpPr>
        <p:grpSpPr>
          <a:xfrm>
            <a:off x="4719824" y="1621026"/>
            <a:ext cx="5321849" cy="4636907"/>
            <a:chOff x="4672199" y="1621026"/>
            <a:chExt cx="5321849" cy="4636907"/>
          </a:xfrm>
        </p:grpSpPr>
        <p:sp>
          <p:nvSpPr>
            <p:cNvPr id="356" name="Google Shape;356;p31">
              <a:extLst>
                <a:ext uri="{FF2B5EF4-FFF2-40B4-BE49-F238E27FC236}">
                  <a16:creationId xmlns:a16="http://schemas.microsoft.com/office/drawing/2014/main" id="{30B7BD8C-D5E2-10C9-F1B4-8C007620B004}"/>
                </a:ext>
              </a:extLst>
            </p:cNvPr>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a:extLst>
                <a:ext uri="{FF2B5EF4-FFF2-40B4-BE49-F238E27FC236}">
                  <a16:creationId xmlns:a16="http://schemas.microsoft.com/office/drawing/2014/main" id="{4BA1FDEC-0433-8459-7A0B-4E6A3382A432}"/>
                </a:ext>
              </a:extLst>
            </p:cNvPr>
            <p:cNvGrpSpPr/>
            <p:nvPr/>
          </p:nvGrpSpPr>
          <p:grpSpPr>
            <a:xfrm>
              <a:off x="5393615" y="2145372"/>
              <a:ext cx="4600433" cy="4112561"/>
              <a:chOff x="5393615" y="2145372"/>
              <a:chExt cx="4600433" cy="4112561"/>
            </a:xfrm>
          </p:grpSpPr>
          <p:grpSp>
            <p:nvGrpSpPr>
              <p:cNvPr id="358" name="Google Shape;358;p31">
                <a:extLst>
                  <a:ext uri="{FF2B5EF4-FFF2-40B4-BE49-F238E27FC236}">
                    <a16:creationId xmlns:a16="http://schemas.microsoft.com/office/drawing/2014/main" id="{CF6C429F-D949-0B64-67ED-CCFEF093B7D3}"/>
                  </a:ext>
                </a:extLst>
              </p:cNvPr>
              <p:cNvGrpSpPr/>
              <p:nvPr/>
            </p:nvGrpSpPr>
            <p:grpSpPr>
              <a:xfrm rot="10800000" flipH="1">
                <a:off x="5393615" y="2145372"/>
                <a:ext cx="4600433" cy="4112561"/>
                <a:chOff x="5384090" y="-1292699"/>
                <a:chExt cx="4600433" cy="4112561"/>
              </a:xfrm>
            </p:grpSpPr>
            <p:sp>
              <p:nvSpPr>
                <p:cNvPr id="359" name="Google Shape;359;p31">
                  <a:extLst>
                    <a:ext uri="{FF2B5EF4-FFF2-40B4-BE49-F238E27FC236}">
                      <a16:creationId xmlns:a16="http://schemas.microsoft.com/office/drawing/2014/main" id="{63E70066-4DE4-072C-68D7-ED67BC4AE057}"/>
                    </a:ext>
                  </a:extLst>
                </p:cNvPr>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a:extLst>
                    <a:ext uri="{FF2B5EF4-FFF2-40B4-BE49-F238E27FC236}">
                      <a16:creationId xmlns:a16="http://schemas.microsoft.com/office/drawing/2014/main" id="{A64A08C0-8B12-7B28-0CBC-90A3E3AC3891}"/>
                    </a:ext>
                  </a:extLst>
                </p:cNvPr>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a:extLst>
                    <a:ext uri="{FF2B5EF4-FFF2-40B4-BE49-F238E27FC236}">
                      <a16:creationId xmlns:a16="http://schemas.microsoft.com/office/drawing/2014/main" id="{DA2BC578-503E-5EA8-6FD8-3CFED85E4655}"/>
                    </a:ext>
                  </a:extLst>
                </p:cNvPr>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a:extLst>
                  <a:ext uri="{FF2B5EF4-FFF2-40B4-BE49-F238E27FC236}">
                    <a16:creationId xmlns:a16="http://schemas.microsoft.com/office/drawing/2014/main" id="{B964942D-EA3F-AE52-7AA3-4952070FC842}"/>
                  </a:ext>
                </a:extLst>
              </p:cNvPr>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a:extLst>
                <a:ext uri="{FF2B5EF4-FFF2-40B4-BE49-F238E27FC236}">
                  <a16:creationId xmlns:a16="http://schemas.microsoft.com/office/drawing/2014/main" id="{98B82117-8143-D4E4-6FFB-9DC9BCE22F37}"/>
                </a:ext>
              </a:extLst>
            </p:cNvPr>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a:extLst>
                <a:ext uri="{FF2B5EF4-FFF2-40B4-BE49-F238E27FC236}">
                  <a16:creationId xmlns:a16="http://schemas.microsoft.com/office/drawing/2014/main" id="{E9FD742D-13D2-EA31-2CF4-739D26D5A4B1}"/>
                </a:ext>
              </a:extLst>
            </p:cNvPr>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314474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48101-D8B2-D2BC-1123-93E4E9DDB4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8251C90-3A99-D595-EBEB-65171AE22E2D}"/>
              </a:ext>
            </a:extLst>
          </p:cNvPr>
          <p:cNvSpPr>
            <a:spLocks noGrp="1"/>
          </p:cNvSpPr>
          <p:nvPr>
            <p:ph type="subTitle" idx="1"/>
          </p:nvPr>
        </p:nvSpPr>
        <p:spPr>
          <a:xfrm>
            <a:off x="743846" y="1117600"/>
            <a:ext cx="5077834" cy="2438160"/>
          </a:xfrm>
        </p:spPr>
        <p:txBody>
          <a:bodyPr/>
          <a:lstStyle/>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Tailwind CSS Documentation – </a:t>
            </a:r>
            <a:r>
              <a:rPr lang="en-IN" sz="1200" b="1" dirty="0">
                <a:latin typeface="Times New Roman" panose="02020603050405020304" pitchFamily="18" charset="0"/>
                <a:cs typeface="Times New Roman" panose="02020603050405020304" pitchFamily="18" charset="0"/>
                <a:hlinkClick r:id="rId2"/>
              </a:rPr>
              <a:t>https://tailwindcss.com/doc</a:t>
            </a:r>
            <a:endParaRPr lang="en-IN"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fr-FR" sz="1200" b="1" dirty="0">
                <a:latin typeface="Times New Roman" panose="02020603050405020304" pitchFamily="18" charset="0"/>
                <a:cs typeface="Times New Roman" panose="02020603050405020304" pitchFamily="18" charset="0"/>
              </a:rPr>
              <a:t>Next.js Documentation – </a:t>
            </a:r>
            <a:r>
              <a:rPr lang="fr-FR" sz="1200" b="1" dirty="0">
                <a:latin typeface="Times New Roman" panose="02020603050405020304" pitchFamily="18" charset="0"/>
                <a:cs typeface="Times New Roman" panose="02020603050405020304" pitchFamily="18" charset="0"/>
                <a:hlinkClick r:id="rId3"/>
              </a:rPr>
              <a:t>https://nextjs.org/docs</a:t>
            </a:r>
            <a:endParaRPr lang="fr-FR"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200" b="1" dirty="0" err="1">
                <a:latin typeface="Times New Roman" panose="02020603050405020304" pitchFamily="18" charset="0"/>
                <a:cs typeface="Times New Roman" panose="02020603050405020304" pitchFamily="18" charset="0"/>
              </a:rPr>
              <a:t>AssemblyAI</a:t>
            </a:r>
            <a:r>
              <a:rPr lang="en-IN" sz="1200" b="1" dirty="0">
                <a:latin typeface="Times New Roman" panose="02020603050405020304" pitchFamily="18" charset="0"/>
                <a:cs typeface="Times New Roman" panose="02020603050405020304" pitchFamily="18" charset="0"/>
              </a:rPr>
              <a:t> API Reference – </a:t>
            </a:r>
            <a:r>
              <a:rPr lang="en-IN" sz="1200" b="1" dirty="0">
                <a:latin typeface="Times New Roman" panose="02020603050405020304" pitchFamily="18" charset="0"/>
                <a:cs typeface="Times New Roman" panose="02020603050405020304" pitchFamily="18" charset="0"/>
                <a:hlinkClick r:id="rId4"/>
              </a:rPr>
              <a:t>https://www.assemblyai.com/docs</a:t>
            </a:r>
            <a:endParaRPr lang="fr-FR" sz="12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Convex Platform Guide – https://docs.convex.dev</a:t>
            </a: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1369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grpSp>
        <p:nvGrpSpPr>
          <p:cNvPr id="314" name="Google Shape;314;p29"/>
          <p:cNvGrpSpPr/>
          <p:nvPr/>
        </p:nvGrpSpPr>
        <p:grpSpPr>
          <a:xfrm>
            <a:off x="5182467" y="-1057871"/>
            <a:ext cx="4775816" cy="2364931"/>
            <a:chOff x="5182467" y="-1057871"/>
            <a:chExt cx="4775816" cy="2364931"/>
          </a:xfrm>
        </p:grpSpPr>
        <p:sp>
          <p:nvSpPr>
            <p:cNvPr id="315" name="Google Shape;315;p29"/>
            <p:cNvSpPr/>
            <p:nvPr/>
          </p:nvSpPr>
          <p:spPr>
            <a:xfrm rot="10800000">
              <a:off x="5182467" y="12"/>
              <a:ext cx="4123462" cy="1307039"/>
            </a:xfrm>
            <a:custGeom>
              <a:avLst/>
              <a:gdLst/>
              <a:ahLst/>
              <a:cxnLst/>
              <a:rect l="l" t="t" r="r" b="b"/>
              <a:pathLst>
                <a:path w="171098" h="54234" extrusionOk="0">
                  <a:moveTo>
                    <a:pt x="64219" y="1"/>
                  </a:moveTo>
                  <a:cubicBezTo>
                    <a:pt x="51195" y="1"/>
                    <a:pt x="38117" y="4100"/>
                    <a:pt x="26141" y="9674"/>
                  </a:cubicBezTo>
                  <a:cubicBezTo>
                    <a:pt x="21598" y="11608"/>
                    <a:pt x="16212" y="12676"/>
                    <a:pt x="10759" y="12676"/>
                  </a:cubicBezTo>
                  <a:cubicBezTo>
                    <a:pt x="7126" y="12676"/>
                    <a:pt x="3464" y="12202"/>
                    <a:pt x="0" y="11194"/>
                  </a:cubicBezTo>
                  <a:lnTo>
                    <a:pt x="0" y="33382"/>
                  </a:lnTo>
                  <a:cubicBezTo>
                    <a:pt x="1802" y="34005"/>
                    <a:pt x="3700" y="34318"/>
                    <a:pt x="5624" y="34318"/>
                  </a:cubicBezTo>
                  <a:cubicBezTo>
                    <a:pt x="7271" y="34318"/>
                    <a:pt x="8938" y="34088"/>
                    <a:pt x="10578" y="33626"/>
                  </a:cubicBezTo>
                  <a:cubicBezTo>
                    <a:pt x="20641" y="30620"/>
                    <a:pt x="31297" y="22557"/>
                    <a:pt x="41562" y="22557"/>
                  </a:cubicBezTo>
                  <a:cubicBezTo>
                    <a:pt x="45622" y="22557"/>
                    <a:pt x="49620" y="23818"/>
                    <a:pt x="53497" y="27151"/>
                  </a:cubicBezTo>
                  <a:cubicBezTo>
                    <a:pt x="61096" y="33626"/>
                    <a:pt x="59576" y="43869"/>
                    <a:pt x="65655" y="51863"/>
                  </a:cubicBezTo>
                  <a:cubicBezTo>
                    <a:pt x="66293" y="52714"/>
                    <a:pt x="66992" y="53535"/>
                    <a:pt x="67722" y="54234"/>
                  </a:cubicBezTo>
                  <a:lnTo>
                    <a:pt x="171098" y="54234"/>
                  </a:lnTo>
                  <a:cubicBezTo>
                    <a:pt x="167268" y="49127"/>
                    <a:pt x="163104" y="44598"/>
                    <a:pt x="156842" y="42744"/>
                  </a:cubicBezTo>
                  <a:cubicBezTo>
                    <a:pt x="154802" y="42231"/>
                    <a:pt x="152790" y="42012"/>
                    <a:pt x="150798" y="42012"/>
                  </a:cubicBezTo>
                  <a:cubicBezTo>
                    <a:pt x="142401" y="42012"/>
                    <a:pt x="134361" y="45902"/>
                    <a:pt x="126082" y="48063"/>
                  </a:cubicBezTo>
                  <a:cubicBezTo>
                    <a:pt x="124128" y="48552"/>
                    <a:pt x="122190" y="48796"/>
                    <a:pt x="120311" y="48796"/>
                  </a:cubicBezTo>
                  <a:cubicBezTo>
                    <a:pt x="113422" y="48796"/>
                    <a:pt x="107317" y="45512"/>
                    <a:pt x="104045" y="38945"/>
                  </a:cubicBezTo>
                  <a:cubicBezTo>
                    <a:pt x="100245" y="30951"/>
                    <a:pt x="97571" y="22592"/>
                    <a:pt x="93771" y="14628"/>
                  </a:cubicBezTo>
                  <a:cubicBezTo>
                    <a:pt x="90731" y="8914"/>
                    <a:pt x="86172" y="4355"/>
                    <a:pt x="80853" y="2470"/>
                  </a:cubicBezTo>
                  <a:cubicBezTo>
                    <a:pt x="75379" y="755"/>
                    <a:pt x="69804" y="1"/>
                    <a:pt x="64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rot="10800000">
              <a:off x="6762894" y="-1057871"/>
              <a:ext cx="3195389" cy="2328262"/>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rot="-2210320">
              <a:off x="7316554" y="-699479"/>
              <a:ext cx="1650738" cy="1679337"/>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9"/>
          <p:cNvSpPr txBox="1">
            <a:spLocks noGrp="1"/>
          </p:cNvSpPr>
          <p:nvPr>
            <p:ph type="title"/>
          </p:nvPr>
        </p:nvSpPr>
        <p:spPr>
          <a:xfrm>
            <a:off x="720000" y="455185"/>
            <a:ext cx="7704000" cy="5727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a:t>
            </a:r>
            <a:endParaRPr dirty="0"/>
          </a:p>
        </p:txBody>
      </p:sp>
      <p:sp>
        <p:nvSpPr>
          <p:cNvPr id="319" name="Google Shape;319;p29"/>
          <p:cNvSpPr txBox="1">
            <a:spLocks noGrp="1"/>
          </p:cNvSpPr>
          <p:nvPr>
            <p:ph type="body" idx="1"/>
          </p:nvPr>
        </p:nvSpPr>
        <p:spPr>
          <a:xfrm>
            <a:off x="720000" y="1152475"/>
            <a:ext cx="7704000" cy="3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help us to know the  further content present in the  ppt</a:t>
            </a:r>
            <a:endParaRPr dirty="0"/>
          </a:p>
        </p:txBody>
      </p:sp>
      <p:graphicFrame>
        <p:nvGraphicFramePr>
          <p:cNvPr id="320" name="Google Shape;320;p29"/>
          <p:cNvGraphicFramePr/>
          <p:nvPr>
            <p:extLst>
              <p:ext uri="{D42A27DB-BD31-4B8C-83A1-F6EECF244321}">
                <p14:modId xmlns:p14="http://schemas.microsoft.com/office/powerpoint/2010/main" val="902360999"/>
              </p:ext>
            </p:extLst>
          </p:nvPr>
        </p:nvGraphicFramePr>
        <p:xfrm>
          <a:off x="846305" y="1506775"/>
          <a:ext cx="7295618" cy="2647422"/>
        </p:xfrm>
        <a:graphic>
          <a:graphicData uri="http://schemas.openxmlformats.org/drawingml/2006/table">
            <a:tbl>
              <a:tblPr>
                <a:noFill/>
                <a:tableStyleId>{F53E8D30-EFF7-4390-A039-E8578F91E37B}</a:tableStyleId>
              </a:tblPr>
              <a:tblGrid>
                <a:gridCol w="885218">
                  <a:extLst>
                    <a:ext uri="{9D8B030D-6E8A-4147-A177-3AD203B41FA5}">
                      <a16:colId xmlns:a16="http://schemas.microsoft.com/office/drawing/2014/main" val="20000"/>
                    </a:ext>
                  </a:extLst>
                </a:gridCol>
                <a:gridCol w="6410400">
                  <a:extLst>
                    <a:ext uri="{9D8B030D-6E8A-4147-A177-3AD203B41FA5}">
                      <a16:colId xmlns:a16="http://schemas.microsoft.com/office/drawing/2014/main" val="20001"/>
                    </a:ext>
                  </a:extLst>
                </a:gridCol>
              </a:tblGrid>
              <a:tr h="294158">
                <a:tc>
                  <a:txBody>
                    <a:bodyPr/>
                    <a:lstStyle/>
                    <a:p>
                      <a:pPr marL="0" lvl="0" indent="0" algn="ctr" rtl="0">
                        <a:spcBef>
                          <a:spcPts val="0"/>
                        </a:spcBef>
                        <a:spcAft>
                          <a:spcPts val="0"/>
                        </a:spcAft>
                        <a:buNone/>
                      </a:pPr>
                      <a:r>
                        <a:rPr lang="en" sz="1400" b="1" u="none" dirty="0">
                          <a:solidFill>
                            <a:schemeClr val="dk1"/>
                          </a:solidFill>
                          <a:latin typeface="Nunito"/>
                          <a:ea typeface="Nunito"/>
                          <a:cs typeface="Nunito"/>
                          <a:sym typeface="Nunito"/>
                        </a:rPr>
                        <a:t>S.NO</a:t>
                      </a:r>
                      <a:endParaRPr sz="1400" b="1" u="none"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400" b="1" dirty="0">
                          <a:solidFill>
                            <a:schemeClr val="dk1"/>
                          </a:solidFill>
                          <a:latin typeface="Nunito"/>
                          <a:ea typeface="Nunito"/>
                          <a:cs typeface="Nunito"/>
                          <a:sym typeface="Nunito"/>
                        </a:rPr>
                        <a:t>TOPICS</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4158">
                <a:tc>
                  <a:txBody>
                    <a:bodyPr/>
                    <a:lstStyle/>
                    <a:p>
                      <a:pPr marL="0" lvl="0" indent="0" algn="ctr" rtl="0">
                        <a:spcBef>
                          <a:spcPts val="0"/>
                        </a:spcBef>
                        <a:spcAft>
                          <a:spcPts val="0"/>
                        </a:spcAft>
                        <a:buNone/>
                      </a:pPr>
                      <a:r>
                        <a:rPr lang="en" sz="1000" b="1" u="none" dirty="0">
                          <a:solidFill>
                            <a:schemeClr val="dk1"/>
                          </a:solidFill>
                          <a:latin typeface="Nunito"/>
                          <a:ea typeface="Nunito"/>
                          <a:cs typeface="Nunito"/>
                          <a:sym typeface="Nunito"/>
                        </a:rPr>
                        <a:t>1</a:t>
                      </a:r>
                      <a:endParaRPr sz="1000" b="1" u="none"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1600"/>
                        </a:spcAft>
                        <a:buNone/>
                      </a:pPr>
                      <a:r>
                        <a:rPr lang="en-US" sz="1200" b="1" dirty="0">
                          <a:solidFill>
                            <a:schemeClr val="dk1"/>
                          </a:solidFill>
                          <a:latin typeface="Nunito"/>
                          <a:ea typeface="Nunito"/>
                          <a:cs typeface="Nunito"/>
                          <a:sym typeface="Nunito"/>
                        </a:rPr>
                        <a:t>Introduction</a:t>
                      </a:r>
                      <a:endParaRPr sz="1200" b="1" dirty="0">
                        <a:solidFill>
                          <a:schemeClr val="dk1"/>
                        </a:solidFill>
                        <a:latin typeface="Nunito"/>
                        <a:ea typeface="Nunito"/>
                        <a:cs typeface="Nunito"/>
                        <a:sym typeface="Nunito"/>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94158">
                <a:tc>
                  <a:txBody>
                    <a:bodyPr/>
                    <a:lstStyle/>
                    <a:p>
                      <a:pPr marL="0" lvl="0" indent="0" algn="ctr" rtl="0">
                        <a:spcBef>
                          <a:spcPts val="0"/>
                        </a:spcBef>
                        <a:spcAft>
                          <a:spcPts val="0"/>
                        </a:spcAft>
                        <a:buNone/>
                      </a:pPr>
                      <a:r>
                        <a:rPr lang="en" sz="1000" b="1" u="none" dirty="0">
                          <a:solidFill>
                            <a:schemeClr val="dk1"/>
                          </a:solidFill>
                          <a:latin typeface="Nunito"/>
                          <a:ea typeface="Nunito"/>
                          <a:cs typeface="Nunito"/>
                          <a:sym typeface="Nunito"/>
                        </a:rPr>
                        <a:t>2</a:t>
                      </a:r>
                      <a:endParaRPr sz="1000" b="1" u="none"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200" b="1" dirty="0">
                          <a:solidFill>
                            <a:schemeClr val="dk1"/>
                          </a:solidFill>
                          <a:latin typeface="Nunito"/>
                          <a:ea typeface="Nunito"/>
                          <a:cs typeface="Nunito"/>
                          <a:sym typeface="Nunito"/>
                        </a:rPr>
                        <a:t>Timeline</a:t>
                      </a:r>
                      <a:endParaRPr sz="1200" b="1" dirty="0">
                        <a:solidFill>
                          <a:schemeClr val="dk1"/>
                        </a:solidFill>
                        <a:latin typeface="Nunito"/>
                        <a:ea typeface="Nunito"/>
                        <a:cs typeface="Nunito"/>
                        <a:sym typeface="Nunito"/>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4158">
                <a:tc>
                  <a:txBody>
                    <a:bodyPr/>
                    <a:lstStyle/>
                    <a:p>
                      <a:pPr marL="0" lvl="0" indent="0" algn="ctr" rtl="0">
                        <a:spcBef>
                          <a:spcPts val="0"/>
                        </a:spcBef>
                        <a:spcAft>
                          <a:spcPts val="0"/>
                        </a:spcAft>
                        <a:buNone/>
                      </a:pPr>
                      <a:r>
                        <a:rPr lang="en-US" sz="1000" b="1" u="none" dirty="0">
                          <a:solidFill>
                            <a:schemeClr val="dk1"/>
                          </a:solidFill>
                          <a:latin typeface="Nunito"/>
                          <a:ea typeface="Nunito"/>
                          <a:cs typeface="Nunito"/>
                          <a:sym typeface="Nunito"/>
                        </a:rPr>
                        <a:t>3</a:t>
                      </a:r>
                      <a:endParaRPr sz="1000" b="1" u="none"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200" b="1" dirty="0">
                          <a:solidFill>
                            <a:schemeClr val="dk1"/>
                          </a:solidFill>
                          <a:latin typeface="Nunito"/>
                          <a:ea typeface="Nunito"/>
                          <a:cs typeface="Nunito"/>
                          <a:sym typeface="Nunito"/>
                        </a:rPr>
                        <a:t>Problem statement</a:t>
                      </a:r>
                      <a:endParaRPr sz="1200" b="1" dirty="0">
                        <a:solidFill>
                          <a:schemeClr val="dk1"/>
                        </a:solidFill>
                        <a:latin typeface="Nunito"/>
                        <a:ea typeface="Nunito"/>
                        <a:cs typeface="Nunito"/>
                        <a:sym typeface="Nunito"/>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4158">
                <a:tc>
                  <a:txBody>
                    <a:bodyPr/>
                    <a:lstStyle/>
                    <a:p>
                      <a:pPr marL="0" lvl="0" indent="0" algn="ctr" rtl="0">
                        <a:spcBef>
                          <a:spcPts val="0"/>
                        </a:spcBef>
                        <a:spcAft>
                          <a:spcPts val="0"/>
                        </a:spcAft>
                        <a:buNone/>
                      </a:pPr>
                      <a:r>
                        <a:rPr lang="en-US" sz="1000" b="1" u="none" dirty="0">
                          <a:solidFill>
                            <a:schemeClr val="dk1"/>
                          </a:solidFill>
                          <a:latin typeface="Nunito"/>
                          <a:ea typeface="Nunito"/>
                          <a:cs typeface="Nunito"/>
                          <a:sym typeface="Nunito"/>
                        </a:rPr>
                        <a:t>4</a:t>
                      </a:r>
                      <a:endParaRPr sz="1000" b="1" u="none"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dk1"/>
                          </a:solidFill>
                          <a:latin typeface="Nunito"/>
                          <a:ea typeface="Nunito"/>
                          <a:cs typeface="Nunito"/>
                          <a:sym typeface="Nunito"/>
                        </a:rPr>
                        <a:t>project objectives</a:t>
                      </a:r>
                      <a:endParaRPr sz="1200" b="1" dirty="0">
                        <a:solidFill>
                          <a:schemeClr val="dk1"/>
                        </a:solidFill>
                        <a:latin typeface="Nunito"/>
                        <a:ea typeface="Nunito"/>
                        <a:cs typeface="Nunito"/>
                        <a:sym typeface="Nunito"/>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94158">
                <a:tc>
                  <a:txBody>
                    <a:bodyPr/>
                    <a:lstStyle/>
                    <a:p>
                      <a:pPr marL="0" lvl="0" indent="0" algn="ctr" rtl="0">
                        <a:spcBef>
                          <a:spcPts val="0"/>
                        </a:spcBef>
                        <a:spcAft>
                          <a:spcPts val="0"/>
                        </a:spcAft>
                        <a:buNone/>
                      </a:pPr>
                      <a:r>
                        <a:rPr lang="en-US" sz="1000" b="1" dirty="0">
                          <a:solidFill>
                            <a:schemeClr val="dk1"/>
                          </a:solidFill>
                          <a:latin typeface="Nunito"/>
                          <a:ea typeface="Nunito"/>
                          <a:cs typeface="Nunito"/>
                          <a:sym typeface="Nunito"/>
                        </a:rPr>
                        <a:t>5</a:t>
                      </a:r>
                      <a:endParaRPr lang="en-IN" sz="1000" b="1"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IN" sz="1200" b="1" dirty="0">
                          <a:solidFill>
                            <a:schemeClr val="dk1"/>
                          </a:solidFill>
                          <a:latin typeface="Nunito"/>
                          <a:ea typeface="Nunito"/>
                          <a:cs typeface="Nunito"/>
                          <a:sym typeface="Nunito"/>
                        </a:rPr>
                        <a:t>Methodology</a:t>
                      </a:r>
                      <a:r>
                        <a:rPr lang="en-US" sz="1200" b="1" dirty="0">
                          <a:solidFill>
                            <a:schemeClr val="dk1"/>
                          </a:solidFill>
                          <a:latin typeface="Nunito"/>
                          <a:ea typeface="Nunito"/>
                          <a:cs typeface="Nunito"/>
                          <a:sym typeface="Nunito"/>
                        </a:rPr>
                        <a:t> </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94158">
                <a:tc>
                  <a:txBody>
                    <a:bodyPr/>
                    <a:lstStyle/>
                    <a:p>
                      <a:pPr marL="0" lvl="0" indent="0" algn="ctr" rtl="0">
                        <a:spcBef>
                          <a:spcPts val="0"/>
                        </a:spcBef>
                        <a:spcAft>
                          <a:spcPts val="0"/>
                        </a:spcAft>
                        <a:buNone/>
                      </a:pPr>
                      <a:r>
                        <a:rPr lang="en-US" sz="1000" b="1" dirty="0">
                          <a:solidFill>
                            <a:schemeClr val="dk1"/>
                          </a:solidFill>
                          <a:latin typeface="Nunito"/>
                          <a:ea typeface="Nunito"/>
                          <a:cs typeface="Nunito"/>
                          <a:sym typeface="Nunito"/>
                        </a:rPr>
                        <a:t>6</a:t>
                      </a:r>
                      <a:endParaRPr lang="en-IN" sz="1000" b="1"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200" b="1" dirty="0">
                          <a:solidFill>
                            <a:schemeClr val="dk1"/>
                          </a:solidFill>
                          <a:latin typeface="Nunito"/>
                          <a:ea typeface="Nunito"/>
                          <a:cs typeface="Nunito"/>
                          <a:sym typeface="Nunito"/>
                        </a:rPr>
                        <a:t>Project</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43053548"/>
                  </a:ext>
                </a:extLst>
              </a:tr>
              <a:tr h="294158">
                <a:tc>
                  <a:txBody>
                    <a:bodyPr/>
                    <a:lstStyle/>
                    <a:p>
                      <a:pPr marL="0" lvl="0" indent="0" algn="ctr" rtl="0">
                        <a:spcBef>
                          <a:spcPts val="0"/>
                        </a:spcBef>
                        <a:spcAft>
                          <a:spcPts val="0"/>
                        </a:spcAft>
                        <a:buNone/>
                      </a:pPr>
                      <a:r>
                        <a:rPr lang="en-US" sz="1000" b="1" dirty="0">
                          <a:solidFill>
                            <a:schemeClr val="dk1"/>
                          </a:solidFill>
                          <a:latin typeface="Nunito"/>
                          <a:ea typeface="Nunito"/>
                          <a:cs typeface="Nunito"/>
                          <a:sym typeface="Nunito"/>
                        </a:rPr>
                        <a:t>7</a:t>
                      </a:r>
                      <a:endParaRPr lang="en-IN" sz="1000" b="1"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IN" sz="1200" b="1" dirty="0">
                          <a:solidFill>
                            <a:schemeClr val="dk1"/>
                          </a:solidFill>
                          <a:latin typeface="Nunito"/>
                          <a:ea typeface="Nunito"/>
                          <a:cs typeface="Nunito"/>
                          <a:sym typeface="Nunito"/>
                        </a:rPr>
                        <a:t>Conclusion </a:t>
                      </a:r>
                      <a:endParaRPr lang="en-US" sz="1200" b="1" dirty="0">
                        <a:solidFill>
                          <a:schemeClr val="dk1"/>
                        </a:solidFill>
                        <a:latin typeface="Nunito"/>
                        <a:ea typeface="Nunito"/>
                        <a:cs typeface="Nunito"/>
                        <a:sym typeface="Nunito"/>
                      </a:endParaRP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203802995"/>
                  </a:ext>
                </a:extLst>
              </a:tr>
              <a:tr h="294158">
                <a:tc>
                  <a:txBody>
                    <a:bodyPr/>
                    <a:lstStyle/>
                    <a:p>
                      <a:pPr marL="0" lvl="0" indent="0" algn="ctr" rtl="0">
                        <a:spcBef>
                          <a:spcPts val="0"/>
                        </a:spcBef>
                        <a:spcAft>
                          <a:spcPts val="0"/>
                        </a:spcAft>
                        <a:buNone/>
                      </a:pPr>
                      <a:r>
                        <a:rPr lang="en-US" sz="1000" b="1" dirty="0">
                          <a:solidFill>
                            <a:schemeClr val="dk1"/>
                          </a:solidFill>
                          <a:latin typeface="Nunito"/>
                          <a:ea typeface="Nunito"/>
                          <a:cs typeface="Nunito"/>
                          <a:sym typeface="Nunito"/>
                        </a:rPr>
                        <a:t>8</a:t>
                      </a:r>
                      <a:endParaRPr lang="en-IN" sz="1000" b="1" dirty="0">
                        <a:solidFill>
                          <a:schemeClr val="dk1"/>
                        </a:solidFill>
                        <a:latin typeface="Nunito"/>
                        <a:ea typeface="Nunito"/>
                        <a:cs typeface="Nunito"/>
                        <a:sym typeface="Nunito"/>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1600"/>
                        </a:spcAft>
                        <a:buNone/>
                      </a:pPr>
                      <a:r>
                        <a:rPr lang="en-US" sz="1200" b="1" dirty="0">
                          <a:solidFill>
                            <a:schemeClr val="dk1"/>
                          </a:solidFill>
                          <a:latin typeface="Nunito"/>
                          <a:ea typeface="Nunito"/>
                          <a:cs typeface="Nunito"/>
                          <a:sym typeface="Nunito"/>
                        </a:rPr>
                        <a:t>References</a:t>
                      </a:r>
                    </a:p>
                  </a:txBody>
                  <a:tcPr marL="91425" marR="91425" marT="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850584334"/>
                  </a:ext>
                </a:extLst>
              </a:tr>
            </a:tbl>
          </a:graphicData>
        </a:graphic>
      </p:graphicFrame>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7713800" cy="868800"/>
          </a:xfrm>
          <a:prstGeom prst="rect">
            <a:avLst/>
          </a:prstGeom>
        </p:spPr>
        <p:txBody>
          <a:bodyPr spcFirstLastPara="1" wrap="square" lIns="91425" tIns="91425" rIns="91425" bIns="91425" anchor="t" anchorCtr="0">
            <a:noAutofit/>
          </a:bodyPr>
          <a:lstStyle/>
          <a:p>
            <a:r>
              <a:rPr lang="en-US" sz="2400" b="1" dirty="0"/>
              <a:t>Do you have any questions</a:t>
            </a:r>
            <a:r>
              <a:rPr lang="en-US" sz="5400" b="1" dirty="0"/>
              <a:t>?</a:t>
            </a:r>
            <a:br>
              <a:rPr lang="en-US" sz="5400" b="1" dirty="0"/>
            </a:br>
            <a:endParaRPr dirty="0"/>
          </a:p>
        </p:txBody>
      </p:sp>
      <p:sp>
        <p:nvSpPr>
          <p:cNvPr id="350" name="Google Shape;350;p31"/>
          <p:cNvSpPr txBox="1">
            <a:spLocks noGrp="1"/>
          </p:cNvSpPr>
          <p:nvPr>
            <p:ph type="title" idx="2"/>
          </p:nvPr>
        </p:nvSpPr>
        <p:spPr>
          <a:xfrm>
            <a:off x="715100" y="1048352"/>
            <a:ext cx="3590682"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179554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a:t>
            </a:r>
            <a:endParaRPr dirty="0"/>
          </a:p>
        </p:txBody>
      </p:sp>
      <p:sp>
        <p:nvSpPr>
          <p:cNvPr id="350" name="Google Shape;350;p31"/>
          <p:cNvSpPr txBox="1">
            <a:spLocks noGrp="1"/>
          </p:cNvSpPr>
          <p:nvPr>
            <p:ph type="title" idx="2"/>
          </p:nvPr>
        </p:nvSpPr>
        <p:spPr>
          <a:xfrm>
            <a:off x="715100" y="1019320"/>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2"/>
          <p:cNvSpPr txBox="1">
            <a:spLocks noGrp="1"/>
          </p:cNvSpPr>
          <p:nvPr>
            <p:ph type="title"/>
          </p:nvPr>
        </p:nvSpPr>
        <p:spPr>
          <a:xfrm>
            <a:off x="720000" y="445025"/>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70" name="Google Shape;370;p32"/>
          <p:cNvSpPr txBox="1">
            <a:spLocks noGrp="1"/>
          </p:cNvSpPr>
          <p:nvPr>
            <p:ph type="body" idx="1"/>
          </p:nvPr>
        </p:nvSpPr>
        <p:spPr>
          <a:xfrm>
            <a:off x="810686" y="1126067"/>
            <a:ext cx="6325759" cy="3356043"/>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This project focuses on developing an </a:t>
            </a:r>
            <a:r>
              <a:rPr lang="en-US" b="1" dirty="0">
                <a:latin typeface="Times New Roman" panose="02020603050405020304" pitchFamily="18" charset="0"/>
                <a:cs typeface="Times New Roman" panose="02020603050405020304" pitchFamily="18" charset="0"/>
              </a:rPr>
              <a:t>AI-powered Voice Agent</a:t>
            </a:r>
            <a:r>
              <a:rPr lang="en-US" dirty="0">
                <a:latin typeface="Times New Roman" panose="02020603050405020304" pitchFamily="18" charset="0"/>
                <a:cs typeface="Times New Roman" panose="02020603050405020304" pitchFamily="18" charset="0"/>
              </a:rPr>
              <a:t> for the education sector.</a:t>
            </a:r>
          </a:p>
          <a:p>
            <a:r>
              <a:rPr lang="en-US" dirty="0">
                <a:latin typeface="Times New Roman" panose="02020603050405020304" pitchFamily="18" charset="0"/>
                <a:cs typeface="Times New Roman" panose="02020603050405020304" pitchFamily="18" charset="0"/>
              </a:rPr>
              <a:t>It utilizes advanced technologies like </a:t>
            </a:r>
            <a:r>
              <a:rPr lang="en-US" b="1" dirty="0">
                <a:latin typeface="Times New Roman" panose="02020603050405020304" pitchFamily="18" charset="0"/>
                <a:cs typeface="Times New Roman" panose="02020603050405020304" pitchFamily="18" charset="0"/>
              </a:rPr>
              <a:t>Next.js, React, Tailwind CSS, Convex, and </a:t>
            </a:r>
            <a:r>
              <a:rPr lang="en-US" b="1" dirty="0" err="1">
                <a:latin typeface="Times New Roman" panose="02020603050405020304" pitchFamily="18" charset="0"/>
                <a:cs typeface="Times New Roman" panose="02020603050405020304" pitchFamily="18" charset="0"/>
              </a:rPr>
              <a:t>AssemblyAI</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system provides </a:t>
            </a:r>
            <a:r>
              <a:rPr lang="en-US" b="1" dirty="0">
                <a:latin typeface="Times New Roman" panose="02020603050405020304" pitchFamily="18" charset="0"/>
                <a:cs typeface="Times New Roman" panose="02020603050405020304" pitchFamily="18" charset="0"/>
              </a:rPr>
              <a:t>real-time speech recognition, interactive voice responses, and AI-powered assistance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Aims to enhance </a:t>
            </a:r>
            <a:r>
              <a:rPr lang="en-US" b="1" dirty="0">
                <a:latin typeface="Times New Roman" panose="02020603050405020304" pitchFamily="18" charset="0"/>
                <a:cs typeface="Times New Roman" panose="02020603050405020304" pitchFamily="18" charset="0"/>
              </a:rPr>
              <a:t>digital learning, virtual tutoring, and student engagement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Demonstrates how </a:t>
            </a:r>
            <a:r>
              <a:rPr lang="en-US" b="1" dirty="0">
                <a:latin typeface="Times New Roman" panose="02020603050405020304" pitchFamily="18" charset="0"/>
                <a:cs typeface="Times New Roman" panose="02020603050405020304" pitchFamily="18" charset="0"/>
              </a:rPr>
              <a:t>voice-enabled AI</a:t>
            </a:r>
            <a:r>
              <a:rPr lang="en-US" dirty="0">
                <a:latin typeface="Times New Roman" panose="02020603050405020304" pitchFamily="18" charset="0"/>
                <a:cs typeface="Times New Roman" panose="02020603050405020304" pitchFamily="18" charset="0"/>
              </a:rPr>
              <a:t> can revolutionize e-learning by making education more interactive and accessible.</a:t>
            </a:r>
            <a:endParaRPr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Timeline</a:t>
            </a:r>
            <a:endParaRPr dirty="0"/>
          </a:p>
        </p:txBody>
      </p:sp>
      <p:sp>
        <p:nvSpPr>
          <p:cNvPr id="350" name="Google Shape;350;p31"/>
          <p:cNvSpPr txBox="1">
            <a:spLocks noGrp="1"/>
          </p:cNvSpPr>
          <p:nvPr>
            <p:ph type="title" idx="2"/>
          </p:nvPr>
        </p:nvSpPr>
        <p:spPr>
          <a:xfrm>
            <a:off x="715100" y="1048352"/>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51572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     (March-April)</a:t>
            </a:r>
            <a:endParaRPr dirty="0"/>
          </a:p>
        </p:txBody>
      </p:sp>
      <p:sp>
        <p:nvSpPr>
          <p:cNvPr id="511" name="Google Shape;511;p41"/>
          <p:cNvSpPr txBox="1"/>
          <p:nvPr/>
        </p:nvSpPr>
        <p:spPr>
          <a:xfrm flipH="1">
            <a:off x="713125" y="1388500"/>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1</a:t>
            </a:r>
          </a:p>
          <a:p>
            <a:pPr marL="0" lvl="0" indent="0" algn="ctr" rtl="0">
              <a:spcBef>
                <a:spcPts val="0"/>
              </a:spcBef>
              <a:spcAft>
                <a:spcPts val="0"/>
              </a:spcAft>
              <a:buNone/>
            </a:pPr>
            <a:r>
              <a:rPr lang="en" sz="1200" dirty="0">
                <a:solidFill>
                  <a:schemeClr val="dk1"/>
                </a:solidFill>
                <a:latin typeface="Nunito"/>
                <a:ea typeface="Nunito"/>
                <a:cs typeface="Nunito"/>
                <a:sym typeface="Nunito"/>
              </a:rPr>
              <a:t>PLANNING</a:t>
            </a:r>
            <a:endParaRPr sz="1200" dirty="0">
              <a:solidFill>
                <a:schemeClr val="dk1"/>
              </a:solidFill>
              <a:latin typeface="Nunito"/>
              <a:ea typeface="Nunito"/>
              <a:cs typeface="Nunito"/>
              <a:sym typeface="Nunito"/>
            </a:endParaRPr>
          </a:p>
        </p:txBody>
      </p:sp>
      <p:sp>
        <p:nvSpPr>
          <p:cNvPr id="512" name="Google Shape;512;p41"/>
          <p:cNvSpPr txBox="1"/>
          <p:nvPr/>
        </p:nvSpPr>
        <p:spPr>
          <a:xfrm flipH="1">
            <a:off x="2677025" y="1388500"/>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2</a:t>
            </a:r>
          </a:p>
          <a:p>
            <a:pPr algn="ctr"/>
            <a:r>
              <a:rPr lang="en" sz="1200" dirty="0">
                <a:solidFill>
                  <a:schemeClr val="dk1"/>
                </a:solidFill>
                <a:latin typeface="Nunito"/>
                <a:ea typeface="Nunito"/>
                <a:cs typeface="Nunito"/>
                <a:sym typeface="Nunito"/>
              </a:rPr>
              <a:t>WEB PAGE DESIGNING</a:t>
            </a:r>
          </a:p>
          <a:p>
            <a:pPr marL="0" lvl="0" indent="0" algn="ctr" rtl="0">
              <a:spcBef>
                <a:spcPts val="0"/>
              </a:spcBef>
              <a:spcAft>
                <a:spcPts val="0"/>
              </a:spcAft>
              <a:buNone/>
            </a:pPr>
            <a:endParaRPr lang="en" sz="1200" dirty="0">
              <a:solidFill>
                <a:schemeClr val="dk1"/>
              </a:solidFill>
              <a:latin typeface="Nunito"/>
              <a:ea typeface="Nunito"/>
              <a:cs typeface="Nunito"/>
              <a:sym typeface="Nunito"/>
            </a:endParaRPr>
          </a:p>
        </p:txBody>
      </p:sp>
      <p:sp>
        <p:nvSpPr>
          <p:cNvPr id="513" name="Google Shape;513;p41"/>
          <p:cNvSpPr txBox="1"/>
          <p:nvPr/>
        </p:nvSpPr>
        <p:spPr>
          <a:xfrm flipH="1">
            <a:off x="4640925" y="1388500"/>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3 </a:t>
            </a:r>
          </a:p>
          <a:p>
            <a:pPr marL="0" lvl="0" indent="0" algn="ctr" rtl="0">
              <a:spcBef>
                <a:spcPts val="0"/>
              </a:spcBef>
              <a:spcAft>
                <a:spcPts val="0"/>
              </a:spcAft>
              <a:buNone/>
            </a:pPr>
            <a:r>
              <a:rPr lang="en" sz="1200" dirty="0">
                <a:solidFill>
                  <a:schemeClr val="dk1"/>
                </a:solidFill>
                <a:latin typeface="Nunito"/>
                <a:ea typeface="Nunito"/>
                <a:cs typeface="Nunito"/>
                <a:sym typeface="Nunito"/>
              </a:rPr>
              <a:t>FRONTEND</a:t>
            </a:r>
            <a:endParaRPr sz="1200" dirty="0">
              <a:solidFill>
                <a:schemeClr val="dk1"/>
              </a:solidFill>
              <a:latin typeface="Nunito"/>
              <a:ea typeface="Nunito"/>
              <a:cs typeface="Nunito"/>
              <a:sym typeface="Nunito"/>
            </a:endParaRPr>
          </a:p>
        </p:txBody>
      </p:sp>
      <p:sp>
        <p:nvSpPr>
          <p:cNvPr id="514" name="Google Shape;514;p41"/>
          <p:cNvSpPr txBox="1"/>
          <p:nvPr/>
        </p:nvSpPr>
        <p:spPr>
          <a:xfrm flipH="1">
            <a:off x="6604825" y="1347034"/>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4</a:t>
            </a:r>
          </a:p>
          <a:p>
            <a:pPr marL="0" lvl="0" indent="0" algn="ctr" rtl="0">
              <a:spcBef>
                <a:spcPts val="0"/>
              </a:spcBef>
              <a:spcAft>
                <a:spcPts val="0"/>
              </a:spcAft>
              <a:buNone/>
            </a:pPr>
            <a:r>
              <a:rPr lang="en" sz="1200" b="1" dirty="0">
                <a:solidFill>
                  <a:schemeClr val="dk1"/>
                </a:solidFill>
                <a:latin typeface="Nunito"/>
                <a:ea typeface="Nunito"/>
                <a:cs typeface="Nunito"/>
                <a:sym typeface="Nunito"/>
              </a:rPr>
              <a:t>BACKEND</a:t>
            </a:r>
          </a:p>
        </p:txBody>
      </p:sp>
      <p:sp>
        <p:nvSpPr>
          <p:cNvPr id="515" name="Google Shape;515;p41"/>
          <p:cNvSpPr txBox="1"/>
          <p:nvPr/>
        </p:nvSpPr>
        <p:spPr>
          <a:xfrm flipH="1">
            <a:off x="769588" y="3750273"/>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5</a:t>
            </a:r>
          </a:p>
          <a:p>
            <a:pPr marL="0" lvl="0" indent="0" algn="ctr" rtl="0">
              <a:spcBef>
                <a:spcPts val="0"/>
              </a:spcBef>
              <a:spcAft>
                <a:spcPts val="0"/>
              </a:spcAft>
              <a:buNone/>
            </a:pPr>
            <a:r>
              <a:rPr lang="en" sz="1200" dirty="0">
                <a:solidFill>
                  <a:schemeClr val="dk1"/>
                </a:solidFill>
                <a:latin typeface="Nunito"/>
                <a:ea typeface="Nunito"/>
                <a:cs typeface="Nunito"/>
                <a:sym typeface="Nunito"/>
              </a:rPr>
              <a:t>API INTEGRATION</a:t>
            </a:r>
          </a:p>
          <a:p>
            <a:pPr marL="0" lvl="0" indent="0" algn="ctr" rtl="0">
              <a:spcBef>
                <a:spcPts val="0"/>
              </a:spcBef>
              <a:spcAft>
                <a:spcPts val="0"/>
              </a:spcAft>
              <a:buNone/>
            </a:pPr>
            <a:endParaRPr sz="1200" dirty="0">
              <a:solidFill>
                <a:schemeClr val="dk1"/>
              </a:solidFill>
              <a:latin typeface="Nunito"/>
              <a:ea typeface="Nunito"/>
              <a:cs typeface="Nunito"/>
              <a:sym typeface="Nunito"/>
            </a:endParaRPr>
          </a:p>
        </p:txBody>
      </p:sp>
      <p:sp>
        <p:nvSpPr>
          <p:cNvPr id="516" name="Google Shape;516;p41"/>
          <p:cNvSpPr txBox="1"/>
          <p:nvPr/>
        </p:nvSpPr>
        <p:spPr>
          <a:xfrm flipH="1">
            <a:off x="2677025" y="3816623"/>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6</a:t>
            </a:r>
          </a:p>
          <a:p>
            <a:pPr marL="0" lvl="0" indent="0" algn="ctr" rtl="0">
              <a:spcBef>
                <a:spcPts val="0"/>
              </a:spcBef>
              <a:spcAft>
                <a:spcPts val="0"/>
              </a:spcAft>
              <a:buNone/>
            </a:pPr>
            <a:r>
              <a:rPr lang="en" sz="1200" dirty="0">
                <a:solidFill>
                  <a:schemeClr val="dk1"/>
                </a:solidFill>
                <a:latin typeface="Nunito"/>
                <a:ea typeface="Nunito"/>
                <a:cs typeface="Nunito"/>
                <a:sym typeface="Nunito"/>
              </a:rPr>
              <a:t>DEPLOYMENT</a:t>
            </a:r>
          </a:p>
          <a:p>
            <a:pPr marL="0" lvl="0" indent="0" algn="ctr" rtl="0">
              <a:spcBef>
                <a:spcPts val="0"/>
              </a:spcBef>
              <a:spcAft>
                <a:spcPts val="0"/>
              </a:spcAft>
              <a:buNone/>
            </a:pPr>
            <a:endParaRPr sz="1200" dirty="0">
              <a:solidFill>
                <a:schemeClr val="dk1"/>
              </a:solidFill>
              <a:latin typeface="Nunito"/>
              <a:ea typeface="Nunito"/>
              <a:cs typeface="Nunito"/>
              <a:sym typeface="Nunito"/>
            </a:endParaRPr>
          </a:p>
        </p:txBody>
      </p:sp>
      <p:sp>
        <p:nvSpPr>
          <p:cNvPr id="517" name="Google Shape;517;p41"/>
          <p:cNvSpPr txBox="1"/>
          <p:nvPr/>
        </p:nvSpPr>
        <p:spPr>
          <a:xfrm flipH="1">
            <a:off x="4623565" y="3903445"/>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7</a:t>
            </a:r>
          </a:p>
          <a:p>
            <a:pPr marL="0" lvl="0" indent="0" algn="ctr" rtl="0">
              <a:spcBef>
                <a:spcPts val="0"/>
              </a:spcBef>
              <a:spcAft>
                <a:spcPts val="0"/>
              </a:spcAft>
              <a:buNone/>
            </a:pPr>
            <a:r>
              <a:rPr lang="en-IN" sz="1200" dirty="0">
                <a:solidFill>
                  <a:schemeClr val="dk1"/>
                </a:solidFill>
                <a:latin typeface="Nunito"/>
                <a:ea typeface="Nunito"/>
                <a:cs typeface="Nunito"/>
                <a:sym typeface="Nunito"/>
              </a:rPr>
              <a:t>TESTING</a:t>
            </a:r>
            <a:endParaRPr sz="1200" dirty="0">
              <a:solidFill>
                <a:schemeClr val="dk1"/>
              </a:solidFill>
              <a:latin typeface="Nunito"/>
              <a:ea typeface="Nunito"/>
              <a:cs typeface="Nunito"/>
              <a:sym typeface="Nunito"/>
            </a:endParaRPr>
          </a:p>
          <a:p>
            <a:pPr marL="0" lvl="0" indent="0" algn="ctr" rtl="0">
              <a:spcBef>
                <a:spcPts val="0"/>
              </a:spcBef>
              <a:spcAft>
                <a:spcPts val="0"/>
              </a:spcAft>
              <a:buNone/>
            </a:pPr>
            <a:endParaRPr sz="1200" dirty="0">
              <a:solidFill>
                <a:schemeClr val="dk1"/>
              </a:solidFill>
              <a:latin typeface="Nunito"/>
              <a:ea typeface="Nunito"/>
              <a:cs typeface="Nunito"/>
              <a:sym typeface="Nunito"/>
            </a:endParaRPr>
          </a:p>
        </p:txBody>
      </p:sp>
      <p:sp>
        <p:nvSpPr>
          <p:cNvPr id="518" name="Google Shape;518;p41"/>
          <p:cNvSpPr txBox="1"/>
          <p:nvPr/>
        </p:nvSpPr>
        <p:spPr>
          <a:xfrm flipH="1">
            <a:off x="6604825" y="3836077"/>
            <a:ext cx="1812300" cy="51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dirty="0">
                <a:solidFill>
                  <a:schemeClr val="dk1"/>
                </a:solidFill>
                <a:latin typeface="Nunito"/>
                <a:ea typeface="Nunito"/>
                <a:cs typeface="Nunito"/>
                <a:sym typeface="Nunito"/>
              </a:rPr>
              <a:t>WEEK 8</a:t>
            </a:r>
          </a:p>
          <a:p>
            <a:pPr marL="0" lvl="0" indent="0" algn="ctr" rtl="0">
              <a:spcBef>
                <a:spcPts val="0"/>
              </a:spcBef>
              <a:spcAft>
                <a:spcPts val="0"/>
              </a:spcAft>
              <a:buNone/>
            </a:pPr>
            <a:r>
              <a:rPr lang="en" sz="1200" dirty="0">
                <a:solidFill>
                  <a:schemeClr val="dk1"/>
                </a:solidFill>
                <a:latin typeface="Nunito"/>
                <a:ea typeface="Nunito"/>
                <a:cs typeface="Nunito"/>
                <a:sym typeface="Nunito"/>
              </a:rPr>
              <a:t>PROJECT SUBMITION</a:t>
            </a:r>
          </a:p>
          <a:p>
            <a:pPr marL="0" lvl="0" indent="0" algn="ctr" rtl="0">
              <a:spcBef>
                <a:spcPts val="0"/>
              </a:spcBef>
              <a:spcAft>
                <a:spcPts val="0"/>
              </a:spcAft>
              <a:buNone/>
            </a:pPr>
            <a:endParaRPr sz="1200" dirty="0">
              <a:solidFill>
                <a:schemeClr val="dk1"/>
              </a:solidFill>
              <a:latin typeface="Nunito"/>
              <a:ea typeface="Nunito"/>
              <a:cs typeface="Nunito"/>
              <a:sym typeface="Nunito"/>
            </a:endParaRPr>
          </a:p>
        </p:txBody>
      </p:sp>
      <p:cxnSp>
        <p:nvCxnSpPr>
          <p:cNvPr id="519" name="Google Shape;519;p41"/>
          <p:cNvCxnSpPr>
            <a:cxnSpLocks/>
          </p:cNvCxnSpPr>
          <p:nvPr/>
        </p:nvCxnSpPr>
        <p:spPr>
          <a:xfrm>
            <a:off x="1619275" y="3408323"/>
            <a:ext cx="0" cy="408300"/>
          </a:xfrm>
          <a:prstGeom prst="straightConnector1">
            <a:avLst/>
          </a:prstGeom>
          <a:noFill/>
          <a:ln w="9525" cap="flat" cmpd="sng">
            <a:solidFill>
              <a:schemeClr val="dk1"/>
            </a:solidFill>
            <a:prstDash val="solid"/>
            <a:round/>
            <a:headEnd type="none" w="med" len="med"/>
            <a:tailEnd type="none" w="med" len="med"/>
          </a:ln>
        </p:spPr>
      </p:cxnSp>
      <p:cxnSp>
        <p:nvCxnSpPr>
          <p:cNvPr id="520" name="Google Shape;520;p41"/>
          <p:cNvCxnSpPr>
            <a:endCxn id="516" idx="0"/>
          </p:cNvCxnSpPr>
          <p:nvPr/>
        </p:nvCxnSpPr>
        <p:spPr>
          <a:xfrm>
            <a:off x="3583175" y="3408323"/>
            <a:ext cx="0" cy="408300"/>
          </a:xfrm>
          <a:prstGeom prst="straightConnector1">
            <a:avLst/>
          </a:prstGeom>
          <a:noFill/>
          <a:ln w="9525" cap="flat" cmpd="sng">
            <a:solidFill>
              <a:schemeClr val="dk1"/>
            </a:solidFill>
            <a:prstDash val="solid"/>
            <a:round/>
            <a:headEnd type="none" w="med" len="med"/>
            <a:tailEnd type="none" w="med" len="med"/>
          </a:ln>
        </p:spPr>
      </p:cxnSp>
      <p:cxnSp>
        <p:nvCxnSpPr>
          <p:cNvPr id="521" name="Google Shape;521;p41"/>
          <p:cNvCxnSpPr>
            <a:endCxn id="517" idx="0"/>
          </p:cNvCxnSpPr>
          <p:nvPr/>
        </p:nvCxnSpPr>
        <p:spPr>
          <a:xfrm>
            <a:off x="5529715" y="3495145"/>
            <a:ext cx="0" cy="408300"/>
          </a:xfrm>
          <a:prstGeom prst="straightConnector1">
            <a:avLst/>
          </a:prstGeom>
          <a:noFill/>
          <a:ln w="9525" cap="flat" cmpd="sng">
            <a:solidFill>
              <a:schemeClr val="dk1"/>
            </a:solidFill>
            <a:prstDash val="solid"/>
            <a:round/>
            <a:headEnd type="none" w="med" len="med"/>
            <a:tailEnd type="none" w="med" len="med"/>
          </a:ln>
        </p:spPr>
      </p:cxnSp>
      <p:cxnSp>
        <p:nvCxnSpPr>
          <p:cNvPr id="522" name="Google Shape;522;p41"/>
          <p:cNvCxnSpPr>
            <a:cxnSpLocks/>
          </p:cNvCxnSpPr>
          <p:nvPr/>
        </p:nvCxnSpPr>
        <p:spPr>
          <a:xfrm>
            <a:off x="7510975" y="3398595"/>
            <a:ext cx="0" cy="408300"/>
          </a:xfrm>
          <a:prstGeom prst="straightConnector1">
            <a:avLst/>
          </a:prstGeom>
          <a:noFill/>
          <a:ln w="9525" cap="flat" cmpd="sng">
            <a:solidFill>
              <a:schemeClr val="dk1"/>
            </a:solidFill>
            <a:prstDash val="solid"/>
            <a:round/>
            <a:headEnd type="none" w="med" len="med"/>
            <a:tailEnd type="none" w="med" len="med"/>
          </a:ln>
        </p:spPr>
      </p:cxnSp>
      <p:sp>
        <p:nvSpPr>
          <p:cNvPr id="523" name="Google Shape;523;p41"/>
          <p:cNvSpPr/>
          <p:nvPr/>
        </p:nvSpPr>
        <p:spPr>
          <a:xfrm>
            <a:off x="1527646" y="2269950"/>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1"/>
          <p:cNvSpPr/>
          <p:nvPr/>
        </p:nvSpPr>
        <p:spPr>
          <a:xfrm>
            <a:off x="3491513" y="2269950"/>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1"/>
          <p:cNvSpPr/>
          <p:nvPr/>
        </p:nvSpPr>
        <p:spPr>
          <a:xfrm>
            <a:off x="5457163" y="2269950"/>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1"/>
          <p:cNvSpPr/>
          <p:nvPr/>
        </p:nvSpPr>
        <p:spPr>
          <a:xfrm>
            <a:off x="7422813" y="2269950"/>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1"/>
          <p:cNvSpPr/>
          <p:nvPr/>
        </p:nvSpPr>
        <p:spPr>
          <a:xfrm>
            <a:off x="7422813" y="3333755"/>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1"/>
          <p:cNvSpPr/>
          <p:nvPr/>
        </p:nvSpPr>
        <p:spPr>
          <a:xfrm>
            <a:off x="5455463" y="3333755"/>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1"/>
          <p:cNvSpPr/>
          <p:nvPr/>
        </p:nvSpPr>
        <p:spPr>
          <a:xfrm>
            <a:off x="3489838" y="3324005"/>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1"/>
          <p:cNvSpPr/>
          <p:nvPr/>
        </p:nvSpPr>
        <p:spPr>
          <a:xfrm>
            <a:off x="1524113" y="3333755"/>
            <a:ext cx="183300" cy="183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1" name="Google Shape;531;p41"/>
          <p:cNvCxnSpPr>
            <a:stCxn id="523" idx="6"/>
            <a:endCxn id="524" idx="2"/>
          </p:cNvCxnSpPr>
          <p:nvPr/>
        </p:nvCxnSpPr>
        <p:spPr>
          <a:xfrm>
            <a:off x="1710946" y="2361600"/>
            <a:ext cx="1780500" cy="0"/>
          </a:xfrm>
          <a:prstGeom prst="straightConnector1">
            <a:avLst/>
          </a:prstGeom>
          <a:noFill/>
          <a:ln w="9525" cap="flat" cmpd="sng">
            <a:solidFill>
              <a:schemeClr val="dk1"/>
            </a:solidFill>
            <a:prstDash val="solid"/>
            <a:round/>
            <a:headEnd type="none" w="med" len="med"/>
            <a:tailEnd type="none" w="med" len="med"/>
          </a:ln>
        </p:spPr>
      </p:cxnSp>
      <p:cxnSp>
        <p:nvCxnSpPr>
          <p:cNvPr id="532" name="Google Shape;532;p41"/>
          <p:cNvCxnSpPr>
            <a:stCxn id="524" idx="6"/>
            <a:endCxn id="525" idx="2"/>
          </p:cNvCxnSpPr>
          <p:nvPr/>
        </p:nvCxnSpPr>
        <p:spPr>
          <a:xfrm>
            <a:off x="3674813" y="2361600"/>
            <a:ext cx="1782300" cy="0"/>
          </a:xfrm>
          <a:prstGeom prst="straightConnector1">
            <a:avLst/>
          </a:prstGeom>
          <a:noFill/>
          <a:ln w="9525" cap="flat" cmpd="sng">
            <a:solidFill>
              <a:schemeClr val="dk1"/>
            </a:solidFill>
            <a:prstDash val="solid"/>
            <a:round/>
            <a:headEnd type="none" w="med" len="med"/>
            <a:tailEnd type="none" w="med" len="med"/>
          </a:ln>
        </p:spPr>
      </p:cxnSp>
      <p:cxnSp>
        <p:nvCxnSpPr>
          <p:cNvPr id="533" name="Google Shape;533;p41"/>
          <p:cNvCxnSpPr>
            <a:stCxn id="525" idx="6"/>
            <a:endCxn id="526" idx="2"/>
          </p:cNvCxnSpPr>
          <p:nvPr/>
        </p:nvCxnSpPr>
        <p:spPr>
          <a:xfrm>
            <a:off x="5640463" y="2361600"/>
            <a:ext cx="1782300" cy="0"/>
          </a:xfrm>
          <a:prstGeom prst="straightConnector1">
            <a:avLst/>
          </a:prstGeom>
          <a:noFill/>
          <a:ln w="9525" cap="flat" cmpd="sng">
            <a:solidFill>
              <a:schemeClr val="dk1"/>
            </a:solidFill>
            <a:prstDash val="solid"/>
            <a:round/>
            <a:headEnd type="none" w="med" len="med"/>
            <a:tailEnd type="none" w="med" len="med"/>
          </a:ln>
        </p:spPr>
      </p:cxnSp>
      <p:cxnSp>
        <p:nvCxnSpPr>
          <p:cNvPr id="534" name="Google Shape;534;p41"/>
          <p:cNvCxnSpPr>
            <a:stCxn id="523" idx="0"/>
            <a:endCxn id="511" idx="2"/>
          </p:cNvCxnSpPr>
          <p:nvPr/>
        </p:nvCxnSpPr>
        <p:spPr>
          <a:xfrm rot="10800000">
            <a:off x="1619296" y="1906350"/>
            <a:ext cx="0" cy="363600"/>
          </a:xfrm>
          <a:prstGeom prst="straightConnector1">
            <a:avLst/>
          </a:prstGeom>
          <a:noFill/>
          <a:ln w="9525" cap="flat" cmpd="sng">
            <a:solidFill>
              <a:schemeClr val="dk1"/>
            </a:solidFill>
            <a:prstDash val="solid"/>
            <a:round/>
            <a:headEnd type="none" w="med" len="med"/>
            <a:tailEnd type="none" w="med" len="med"/>
          </a:ln>
        </p:spPr>
      </p:cxnSp>
      <p:cxnSp>
        <p:nvCxnSpPr>
          <p:cNvPr id="535" name="Google Shape;535;p41"/>
          <p:cNvCxnSpPr>
            <a:stCxn id="524" idx="0"/>
            <a:endCxn id="512" idx="2"/>
          </p:cNvCxnSpPr>
          <p:nvPr/>
        </p:nvCxnSpPr>
        <p:spPr>
          <a:xfrm rot="10800000">
            <a:off x="3583163" y="1906350"/>
            <a:ext cx="0" cy="363600"/>
          </a:xfrm>
          <a:prstGeom prst="straightConnector1">
            <a:avLst/>
          </a:prstGeom>
          <a:noFill/>
          <a:ln w="9525" cap="flat" cmpd="sng">
            <a:solidFill>
              <a:schemeClr val="dk1"/>
            </a:solidFill>
            <a:prstDash val="solid"/>
            <a:round/>
            <a:headEnd type="none" w="med" len="med"/>
            <a:tailEnd type="none" w="med" len="med"/>
          </a:ln>
        </p:spPr>
      </p:cxnSp>
      <p:cxnSp>
        <p:nvCxnSpPr>
          <p:cNvPr id="536" name="Google Shape;536;p41"/>
          <p:cNvCxnSpPr>
            <a:cxnSpLocks/>
            <a:stCxn id="525" idx="0"/>
            <a:endCxn id="513" idx="2"/>
          </p:cNvCxnSpPr>
          <p:nvPr/>
        </p:nvCxnSpPr>
        <p:spPr>
          <a:xfrm rot="10800000">
            <a:off x="5547013" y="1906350"/>
            <a:ext cx="1800" cy="363600"/>
          </a:xfrm>
          <a:prstGeom prst="straightConnector1">
            <a:avLst/>
          </a:prstGeom>
          <a:noFill/>
          <a:ln w="9525" cap="flat" cmpd="sng">
            <a:solidFill>
              <a:schemeClr val="dk1"/>
            </a:solidFill>
            <a:prstDash val="solid"/>
            <a:round/>
            <a:headEnd type="none" w="med" len="med"/>
            <a:tailEnd type="none" w="med" len="med"/>
          </a:ln>
        </p:spPr>
      </p:cxnSp>
      <p:cxnSp>
        <p:nvCxnSpPr>
          <p:cNvPr id="537" name="Google Shape;537;p41"/>
          <p:cNvCxnSpPr>
            <a:cxnSpLocks/>
            <a:stCxn id="526" idx="0"/>
            <a:endCxn id="514" idx="2"/>
          </p:cNvCxnSpPr>
          <p:nvPr/>
        </p:nvCxnSpPr>
        <p:spPr>
          <a:xfrm flipH="1" flipV="1">
            <a:off x="7510975" y="1864834"/>
            <a:ext cx="3488" cy="405116"/>
          </a:xfrm>
          <a:prstGeom prst="straightConnector1">
            <a:avLst/>
          </a:prstGeom>
          <a:noFill/>
          <a:ln w="9525" cap="flat" cmpd="sng">
            <a:solidFill>
              <a:schemeClr val="dk1"/>
            </a:solidFill>
            <a:prstDash val="solid"/>
            <a:round/>
            <a:headEnd type="none" w="med" len="med"/>
            <a:tailEnd type="none" w="med" len="med"/>
          </a:ln>
        </p:spPr>
      </p:cxnSp>
      <p:cxnSp>
        <p:nvCxnSpPr>
          <p:cNvPr id="538" name="Google Shape;538;p41"/>
          <p:cNvCxnSpPr>
            <a:cxnSpLocks/>
          </p:cNvCxnSpPr>
          <p:nvPr/>
        </p:nvCxnSpPr>
        <p:spPr>
          <a:xfrm rot="10800000" flipH="1">
            <a:off x="1707413" y="3386623"/>
            <a:ext cx="1782300" cy="9600"/>
          </a:xfrm>
          <a:prstGeom prst="straightConnector1">
            <a:avLst/>
          </a:prstGeom>
          <a:noFill/>
          <a:ln w="9525" cap="flat" cmpd="sng">
            <a:solidFill>
              <a:schemeClr val="dk1"/>
            </a:solidFill>
            <a:prstDash val="solid"/>
            <a:round/>
            <a:headEnd type="none" w="med" len="med"/>
            <a:tailEnd type="none" w="med" len="med"/>
          </a:ln>
        </p:spPr>
      </p:cxnSp>
      <p:cxnSp>
        <p:nvCxnSpPr>
          <p:cNvPr id="539" name="Google Shape;539;p41"/>
          <p:cNvCxnSpPr>
            <a:cxnSpLocks/>
          </p:cNvCxnSpPr>
          <p:nvPr/>
        </p:nvCxnSpPr>
        <p:spPr>
          <a:xfrm>
            <a:off x="3673138" y="3386473"/>
            <a:ext cx="1782300" cy="9900"/>
          </a:xfrm>
          <a:prstGeom prst="straightConnector1">
            <a:avLst/>
          </a:prstGeom>
          <a:noFill/>
          <a:ln w="9525" cap="flat" cmpd="sng">
            <a:solidFill>
              <a:schemeClr val="dk1"/>
            </a:solidFill>
            <a:prstDash val="solid"/>
            <a:round/>
            <a:headEnd type="none" w="med" len="med"/>
            <a:tailEnd type="none" w="med" len="med"/>
          </a:ln>
        </p:spPr>
      </p:cxnSp>
      <p:cxnSp>
        <p:nvCxnSpPr>
          <p:cNvPr id="540" name="Google Shape;540;p41"/>
          <p:cNvCxnSpPr>
            <a:cxnSpLocks/>
          </p:cNvCxnSpPr>
          <p:nvPr/>
        </p:nvCxnSpPr>
        <p:spPr>
          <a:xfrm>
            <a:off x="5638763" y="3396223"/>
            <a:ext cx="1784100" cy="0"/>
          </a:xfrm>
          <a:prstGeom prst="straightConnector1">
            <a:avLst/>
          </a:prstGeom>
          <a:noFill/>
          <a:ln w="9525" cap="flat" cmpd="sng">
            <a:solidFill>
              <a:schemeClr val="dk1"/>
            </a:solidFill>
            <a:prstDash val="solid"/>
            <a:round/>
            <a:headEnd type="none" w="med" len="med"/>
            <a:tailEnd type="none" w="med" len="med"/>
          </a:ln>
        </p:spPr>
      </p:cxnSp>
      <p:cxnSp>
        <p:nvCxnSpPr>
          <p:cNvPr id="541" name="Google Shape;541;p41"/>
          <p:cNvCxnSpPr>
            <a:cxnSpLocks/>
          </p:cNvCxnSpPr>
          <p:nvPr/>
        </p:nvCxnSpPr>
        <p:spPr>
          <a:xfrm>
            <a:off x="1615763" y="3487873"/>
            <a:ext cx="3600" cy="328800"/>
          </a:xfrm>
          <a:prstGeom prst="straightConnector1">
            <a:avLst/>
          </a:prstGeom>
          <a:noFill/>
          <a:ln w="9525" cap="flat" cmpd="sng">
            <a:solidFill>
              <a:schemeClr val="dk1"/>
            </a:solidFill>
            <a:prstDash val="solid"/>
            <a:round/>
            <a:headEnd type="none" w="med" len="med"/>
            <a:tailEnd type="none" w="med" len="med"/>
          </a:ln>
        </p:spPr>
      </p:cxnSp>
      <p:cxnSp>
        <p:nvCxnSpPr>
          <p:cNvPr id="542" name="Google Shape;542;p41"/>
          <p:cNvCxnSpPr>
            <a:cxnSpLocks/>
            <a:endCxn id="516" idx="0"/>
          </p:cNvCxnSpPr>
          <p:nvPr/>
        </p:nvCxnSpPr>
        <p:spPr>
          <a:xfrm>
            <a:off x="3581488" y="3478123"/>
            <a:ext cx="1800" cy="338400"/>
          </a:xfrm>
          <a:prstGeom prst="straightConnector1">
            <a:avLst/>
          </a:prstGeom>
          <a:noFill/>
          <a:ln w="9525" cap="flat" cmpd="sng">
            <a:solidFill>
              <a:schemeClr val="dk1"/>
            </a:solidFill>
            <a:prstDash val="solid"/>
            <a:round/>
            <a:headEnd type="none" w="med" len="med"/>
            <a:tailEnd type="none" w="med" len="med"/>
          </a:ln>
        </p:spPr>
      </p:cxnSp>
      <p:cxnSp>
        <p:nvCxnSpPr>
          <p:cNvPr id="543" name="Google Shape;543;p41"/>
          <p:cNvCxnSpPr>
            <a:cxnSpLocks/>
            <a:endCxn id="517" idx="0"/>
          </p:cNvCxnSpPr>
          <p:nvPr/>
        </p:nvCxnSpPr>
        <p:spPr>
          <a:xfrm>
            <a:off x="5529753" y="3574695"/>
            <a:ext cx="0" cy="328800"/>
          </a:xfrm>
          <a:prstGeom prst="straightConnector1">
            <a:avLst/>
          </a:prstGeom>
          <a:noFill/>
          <a:ln w="9525" cap="flat" cmpd="sng">
            <a:solidFill>
              <a:schemeClr val="dk1"/>
            </a:solidFill>
            <a:prstDash val="solid"/>
            <a:round/>
            <a:headEnd type="none" w="med" len="med"/>
            <a:tailEnd type="none" w="med" len="med"/>
          </a:ln>
        </p:spPr>
      </p:cxnSp>
      <p:cxnSp>
        <p:nvCxnSpPr>
          <p:cNvPr id="544" name="Google Shape;544;p41"/>
          <p:cNvCxnSpPr>
            <a:cxnSpLocks/>
          </p:cNvCxnSpPr>
          <p:nvPr/>
        </p:nvCxnSpPr>
        <p:spPr>
          <a:xfrm flipH="1">
            <a:off x="7510975" y="3487873"/>
            <a:ext cx="3488" cy="319022"/>
          </a:xfrm>
          <a:prstGeom prst="straightConnector1">
            <a:avLst/>
          </a:prstGeom>
          <a:noFill/>
          <a:ln w="9525" cap="flat" cmpd="sng">
            <a:solidFill>
              <a:schemeClr val="dk1"/>
            </a:solidFill>
            <a:prstDash val="solid"/>
            <a:round/>
            <a:headEnd type="none" w="med" len="med"/>
            <a:tailEnd type="none" w="med" len="med"/>
          </a:ln>
        </p:spPr>
      </p:cxnSp>
      <p:grpSp>
        <p:nvGrpSpPr>
          <p:cNvPr id="4" name="Google Shape;201;p17">
            <a:extLst>
              <a:ext uri="{FF2B5EF4-FFF2-40B4-BE49-F238E27FC236}">
                <a16:creationId xmlns:a16="http://schemas.microsoft.com/office/drawing/2014/main" id="{9251850B-F39C-D7D9-74FD-A4BBC41E7BEF}"/>
              </a:ext>
            </a:extLst>
          </p:cNvPr>
          <p:cNvGrpSpPr/>
          <p:nvPr/>
        </p:nvGrpSpPr>
        <p:grpSpPr>
          <a:xfrm>
            <a:off x="1537887" y="2431401"/>
            <a:ext cx="6068226" cy="935640"/>
            <a:chOff x="833738" y="1628975"/>
            <a:chExt cx="7476525" cy="1592575"/>
          </a:xfrm>
        </p:grpSpPr>
        <p:sp>
          <p:nvSpPr>
            <p:cNvPr id="5" name="Google Shape;202;p17">
              <a:extLst>
                <a:ext uri="{FF2B5EF4-FFF2-40B4-BE49-F238E27FC236}">
                  <a16:creationId xmlns:a16="http://schemas.microsoft.com/office/drawing/2014/main" id="{A9C02900-C1F3-0277-4856-0DFBEF6BC635}"/>
                </a:ext>
              </a:extLst>
            </p:cNvPr>
            <p:cNvSpPr/>
            <p:nvPr/>
          </p:nvSpPr>
          <p:spPr>
            <a:xfrm>
              <a:off x="833738" y="1628975"/>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03;p17">
              <a:extLst>
                <a:ext uri="{FF2B5EF4-FFF2-40B4-BE49-F238E27FC236}">
                  <a16:creationId xmlns:a16="http://schemas.microsoft.com/office/drawing/2014/main" id="{A1427E22-09CB-E8B8-0603-B086F399F3AA}"/>
                </a:ext>
              </a:extLst>
            </p:cNvPr>
            <p:cNvSpPr/>
            <p:nvPr/>
          </p:nvSpPr>
          <p:spPr>
            <a:xfrm>
              <a:off x="833738" y="2070133"/>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04;p17">
              <a:extLst>
                <a:ext uri="{FF2B5EF4-FFF2-40B4-BE49-F238E27FC236}">
                  <a16:creationId xmlns:a16="http://schemas.microsoft.com/office/drawing/2014/main" id="{C2328FD2-909E-C593-4CF7-5F31755DA5B3}"/>
                </a:ext>
              </a:extLst>
            </p:cNvPr>
            <p:cNvSpPr/>
            <p:nvPr/>
          </p:nvSpPr>
          <p:spPr>
            <a:xfrm>
              <a:off x="833738" y="2511292"/>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5;p17">
              <a:extLst>
                <a:ext uri="{FF2B5EF4-FFF2-40B4-BE49-F238E27FC236}">
                  <a16:creationId xmlns:a16="http://schemas.microsoft.com/office/drawing/2014/main" id="{CC025BA0-59F8-B708-303C-EA10DA233035}"/>
                </a:ext>
              </a:extLst>
            </p:cNvPr>
            <p:cNvSpPr/>
            <p:nvPr/>
          </p:nvSpPr>
          <p:spPr>
            <a:xfrm>
              <a:off x="833738" y="2952450"/>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6;p17">
              <a:extLst>
                <a:ext uri="{FF2B5EF4-FFF2-40B4-BE49-F238E27FC236}">
                  <a16:creationId xmlns:a16="http://schemas.microsoft.com/office/drawing/2014/main" id="{74357FED-C502-F6EA-9686-68C0426A8EAD}"/>
                </a:ext>
              </a:extLst>
            </p:cNvPr>
            <p:cNvSpPr/>
            <p:nvPr/>
          </p:nvSpPr>
          <p:spPr>
            <a:xfrm>
              <a:off x="8041163" y="1628975"/>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7;p17">
              <a:extLst>
                <a:ext uri="{FF2B5EF4-FFF2-40B4-BE49-F238E27FC236}">
                  <a16:creationId xmlns:a16="http://schemas.microsoft.com/office/drawing/2014/main" id="{795D47BE-914F-79A0-F8BE-5DA3C9F2AE10}"/>
                </a:ext>
              </a:extLst>
            </p:cNvPr>
            <p:cNvSpPr/>
            <p:nvPr/>
          </p:nvSpPr>
          <p:spPr>
            <a:xfrm>
              <a:off x="8041163" y="2070133"/>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8;p17">
              <a:extLst>
                <a:ext uri="{FF2B5EF4-FFF2-40B4-BE49-F238E27FC236}">
                  <a16:creationId xmlns:a16="http://schemas.microsoft.com/office/drawing/2014/main" id="{B75AE247-8E69-A32B-9596-3403751F95CB}"/>
                </a:ext>
              </a:extLst>
            </p:cNvPr>
            <p:cNvSpPr/>
            <p:nvPr/>
          </p:nvSpPr>
          <p:spPr>
            <a:xfrm>
              <a:off x="8041163" y="2511292"/>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9;p17">
              <a:extLst>
                <a:ext uri="{FF2B5EF4-FFF2-40B4-BE49-F238E27FC236}">
                  <a16:creationId xmlns:a16="http://schemas.microsoft.com/office/drawing/2014/main" id="{899E8E68-FEDF-13BD-C708-55CC53108794}"/>
                </a:ext>
              </a:extLst>
            </p:cNvPr>
            <p:cNvSpPr/>
            <p:nvPr/>
          </p:nvSpPr>
          <p:spPr>
            <a:xfrm>
              <a:off x="8041163" y="2952450"/>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0;p17">
              <a:extLst>
                <a:ext uri="{FF2B5EF4-FFF2-40B4-BE49-F238E27FC236}">
                  <a16:creationId xmlns:a16="http://schemas.microsoft.com/office/drawing/2014/main" id="{5AE60D93-D344-CC80-557E-71A213EA9BEA}"/>
                </a:ext>
              </a:extLst>
            </p:cNvPr>
            <p:cNvSpPr/>
            <p:nvPr/>
          </p:nvSpPr>
          <p:spPr>
            <a:xfrm>
              <a:off x="1213076" y="1628975"/>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1;p17">
              <a:extLst>
                <a:ext uri="{FF2B5EF4-FFF2-40B4-BE49-F238E27FC236}">
                  <a16:creationId xmlns:a16="http://schemas.microsoft.com/office/drawing/2014/main" id="{66232563-1194-EA7A-C83C-F17AA57F799C}"/>
                </a:ext>
              </a:extLst>
            </p:cNvPr>
            <p:cNvSpPr/>
            <p:nvPr/>
          </p:nvSpPr>
          <p:spPr>
            <a:xfrm>
              <a:off x="1213076" y="2070133"/>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12;p17">
              <a:extLst>
                <a:ext uri="{FF2B5EF4-FFF2-40B4-BE49-F238E27FC236}">
                  <a16:creationId xmlns:a16="http://schemas.microsoft.com/office/drawing/2014/main" id="{42D5EF14-DAD3-BE3A-73B0-E15F9AB24F90}"/>
                </a:ext>
              </a:extLst>
            </p:cNvPr>
            <p:cNvSpPr/>
            <p:nvPr/>
          </p:nvSpPr>
          <p:spPr>
            <a:xfrm>
              <a:off x="1213076" y="2511292"/>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3;p17">
              <a:extLst>
                <a:ext uri="{FF2B5EF4-FFF2-40B4-BE49-F238E27FC236}">
                  <a16:creationId xmlns:a16="http://schemas.microsoft.com/office/drawing/2014/main" id="{823C3E57-E113-1F71-BFBD-C40462B5C0AD}"/>
                </a:ext>
              </a:extLst>
            </p:cNvPr>
            <p:cNvSpPr/>
            <p:nvPr/>
          </p:nvSpPr>
          <p:spPr>
            <a:xfrm>
              <a:off x="1213076" y="2952450"/>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4;p17">
              <a:extLst>
                <a:ext uri="{FF2B5EF4-FFF2-40B4-BE49-F238E27FC236}">
                  <a16:creationId xmlns:a16="http://schemas.microsoft.com/office/drawing/2014/main" id="{3F8E7040-C3D9-F45F-3865-ECD4BEA4F407}"/>
                </a:ext>
              </a:extLst>
            </p:cNvPr>
            <p:cNvSpPr/>
            <p:nvPr/>
          </p:nvSpPr>
          <p:spPr>
            <a:xfrm>
              <a:off x="1592414" y="1628975"/>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5;p17">
              <a:extLst>
                <a:ext uri="{FF2B5EF4-FFF2-40B4-BE49-F238E27FC236}">
                  <a16:creationId xmlns:a16="http://schemas.microsoft.com/office/drawing/2014/main" id="{1F3654D7-87CA-2DFE-506D-A7B0D959ECB9}"/>
                </a:ext>
              </a:extLst>
            </p:cNvPr>
            <p:cNvSpPr/>
            <p:nvPr/>
          </p:nvSpPr>
          <p:spPr>
            <a:xfrm>
              <a:off x="1592414" y="2070133"/>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16;p17">
              <a:extLst>
                <a:ext uri="{FF2B5EF4-FFF2-40B4-BE49-F238E27FC236}">
                  <a16:creationId xmlns:a16="http://schemas.microsoft.com/office/drawing/2014/main" id="{E2A12D76-3BFF-6CAC-6B85-621DC379AD82}"/>
                </a:ext>
              </a:extLst>
            </p:cNvPr>
            <p:cNvSpPr/>
            <p:nvPr/>
          </p:nvSpPr>
          <p:spPr>
            <a:xfrm>
              <a:off x="1592414" y="2511292"/>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7;p17">
              <a:extLst>
                <a:ext uri="{FF2B5EF4-FFF2-40B4-BE49-F238E27FC236}">
                  <a16:creationId xmlns:a16="http://schemas.microsoft.com/office/drawing/2014/main" id="{8AAB19BF-9A7E-0308-CC67-D629306AAEDB}"/>
                </a:ext>
              </a:extLst>
            </p:cNvPr>
            <p:cNvSpPr/>
            <p:nvPr/>
          </p:nvSpPr>
          <p:spPr>
            <a:xfrm>
              <a:off x="1592414" y="2952450"/>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8;p17">
              <a:extLst>
                <a:ext uri="{FF2B5EF4-FFF2-40B4-BE49-F238E27FC236}">
                  <a16:creationId xmlns:a16="http://schemas.microsoft.com/office/drawing/2014/main" id="{392B11A2-CD64-C328-3DFF-DFC6227B569D}"/>
                </a:ext>
              </a:extLst>
            </p:cNvPr>
            <p:cNvSpPr/>
            <p:nvPr/>
          </p:nvSpPr>
          <p:spPr>
            <a:xfrm>
              <a:off x="1971752" y="1628975"/>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9;p17">
              <a:extLst>
                <a:ext uri="{FF2B5EF4-FFF2-40B4-BE49-F238E27FC236}">
                  <a16:creationId xmlns:a16="http://schemas.microsoft.com/office/drawing/2014/main" id="{C3AB651E-DDC2-0DE8-A820-8F40D231D5E7}"/>
                </a:ext>
              </a:extLst>
            </p:cNvPr>
            <p:cNvSpPr/>
            <p:nvPr/>
          </p:nvSpPr>
          <p:spPr>
            <a:xfrm>
              <a:off x="1971752" y="2070133"/>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0;p17">
              <a:extLst>
                <a:ext uri="{FF2B5EF4-FFF2-40B4-BE49-F238E27FC236}">
                  <a16:creationId xmlns:a16="http://schemas.microsoft.com/office/drawing/2014/main" id="{6E42AA63-022A-053E-7279-5B1C804E73BF}"/>
                </a:ext>
              </a:extLst>
            </p:cNvPr>
            <p:cNvSpPr/>
            <p:nvPr/>
          </p:nvSpPr>
          <p:spPr>
            <a:xfrm>
              <a:off x="1971752" y="2511292"/>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1;p17">
              <a:extLst>
                <a:ext uri="{FF2B5EF4-FFF2-40B4-BE49-F238E27FC236}">
                  <a16:creationId xmlns:a16="http://schemas.microsoft.com/office/drawing/2014/main" id="{2322FFC8-ACA9-5B38-5168-F868DAEB60C5}"/>
                </a:ext>
              </a:extLst>
            </p:cNvPr>
            <p:cNvSpPr/>
            <p:nvPr/>
          </p:nvSpPr>
          <p:spPr>
            <a:xfrm>
              <a:off x="1971752" y="2952450"/>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2;p17">
              <a:extLst>
                <a:ext uri="{FF2B5EF4-FFF2-40B4-BE49-F238E27FC236}">
                  <a16:creationId xmlns:a16="http://schemas.microsoft.com/office/drawing/2014/main" id="{227050E4-3A42-8393-F8D6-547F475BF585}"/>
                </a:ext>
              </a:extLst>
            </p:cNvPr>
            <p:cNvSpPr/>
            <p:nvPr/>
          </p:nvSpPr>
          <p:spPr>
            <a:xfrm>
              <a:off x="2351090" y="1628975"/>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3;p17">
              <a:extLst>
                <a:ext uri="{FF2B5EF4-FFF2-40B4-BE49-F238E27FC236}">
                  <a16:creationId xmlns:a16="http://schemas.microsoft.com/office/drawing/2014/main" id="{8FC2AFD8-88D3-7F52-8145-A476EA560F99}"/>
                </a:ext>
              </a:extLst>
            </p:cNvPr>
            <p:cNvSpPr/>
            <p:nvPr/>
          </p:nvSpPr>
          <p:spPr>
            <a:xfrm>
              <a:off x="2351090" y="2070133"/>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4;p17">
              <a:extLst>
                <a:ext uri="{FF2B5EF4-FFF2-40B4-BE49-F238E27FC236}">
                  <a16:creationId xmlns:a16="http://schemas.microsoft.com/office/drawing/2014/main" id="{B2A08679-939D-545B-56F2-33F3AC815177}"/>
                </a:ext>
              </a:extLst>
            </p:cNvPr>
            <p:cNvSpPr/>
            <p:nvPr/>
          </p:nvSpPr>
          <p:spPr>
            <a:xfrm>
              <a:off x="2351090" y="2511292"/>
              <a:ext cx="269100" cy="269100"/>
            </a:xfrm>
            <a:prstGeom prst="roundRect">
              <a:avLst>
                <a:gd name="adj" fmla="val 127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5;p17">
              <a:extLst>
                <a:ext uri="{FF2B5EF4-FFF2-40B4-BE49-F238E27FC236}">
                  <a16:creationId xmlns:a16="http://schemas.microsoft.com/office/drawing/2014/main" id="{EA0D6B8B-5ED3-1B79-B100-5A3E4C7D3B26}"/>
                </a:ext>
              </a:extLst>
            </p:cNvPr>
            <p:cNvSpPr/>
            <p:nvPr/>
          </p:nvSpPr>
          <p:spPr>
            <a:xfrm>
              <a:off x="2351090" y="2952450"/>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6;p17">
              <a:extLst>
                <a:ext uri="{FF2B5EF4-FFF2-40B4-BE49-F238E27FC236}">
                  <a16:creationId xmlns:a16="http://schemas.microsoft.com/office/drawing/2014/main" id="{423D3669-1AC2-6A90-11B3-E5AF250EC04B}"/>
                </a:ext>
              </a:extLst>
            </p:cNvPr>
            <p:cNvSpPr/>
            <p:nvPr/>
          </p:nvSpPr>
          <p:spPr>
            <a:xfrm>
              <a:off x="2730428" y="1628975"/>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7;p17">
              <a:extLst>
                <a:ext uri="{FF2B5EF4-FFF2-40B4-BE49-F238E27FC236}">
                  <a16:creationId xmlns:a16="http://schemas.microsoft.com/office/drawing/2014/main" id="{C07D7C55-25D1-99B1-F0A4-8CD01337A5E1}"/>
                </a:ext>
              </a:extLst>
            </p:cNvPr>
            <p:cNvSpPr/>
            <p:nvPr/>
          </p:nvSpPr>
          <p:spPr>
            <a:xfrm>
              <a:off x="2730428" y="2070133"/>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8;p17">
              <a:extLst>
                <a:ext uri="{FF2B5EF4-FFF2-40B4-BE49-F238E27FC236}">
                  <a16:creationId xmlns:a16="http://schemas.microsoft.com/office/drawing/2014/main" id="{A5AD8FA8-0B6A-BF19-0A15-BDB626CDB69C}"/>
                </a:ext>
              </a:extLst>
            </p:cNvPr>
            <p:cNvSpPr/>
            <p:nvPr/>
          </p:nvSpPr>
          <p:spPr>
            <a:xfrm>
              <a:off x="2730428" y="2511292"/>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p17">
              <a:extLst>
                <a:ext uri="{FF2B5EF4-FFF2-40B4-BE49-F238E27FC236}">
                  <a16:creationId xmlns:a16="http://schemas.microsoft.com/office/drawing/2014/main" id="{0FFE374A-510B-DE98-BFC7-8FA7112C0CA4}"/>
                </a:ext>
              </a:extLst>
            </p:cNvPr>
            <p:cNvSpPr/>
            <p:nvPr/>
          </p:nvSpPr>
          <p:spPr>
            <a:xfrm>
              <a:off x="2730428" y="2952450"/>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0;p17">
              <a:extLst>
                <a:ext uri="{FF2B5EF4-FFF2-40B4-BE49-F238E27FC236}">
                  <a16:creationId xmlns:a16="http://schemas.microsoft.com/office/drawing/2014/main" id="{ABABA786-4994-CB33-6F53-89187EC63FF3}"/>
                </a:ext>
              </a:extLst>
            </p:cNvPr>
            <p:cNvSpPr/>
            <p:nvPr/>
          </p:nvSpPr>
          <p:spPr>
            <a:xfrm>
              <a:off x="3109766"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1;p17">
              <a:extLst>
                <a:ext uri="{FF2B5EF4-FFF2-40B4-BE49-F238E27FC236}">
                  <a16:creationId xmlns:a16="http://schemas.microsoft.com/office/drawing/2014/main" id="{EC4E89FD-D0B2-810E-6ED9-C283AB87F938}"/>
                </a:ext>
              </a:extLst>
            </p:cNvPr>
            <p:cNvSpPr/>
            <p:nvPr/>
          </p:nvSpPr>
          <p:spPr>
            <a:xfrm>
              <a:off x="3109766" y="2070133"/>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2;p17">
              <a:extLst>
                <a:ext uri="{FF2B5EF4-FFF2-40B4-BE49-F238E27FC236}">
                  <a16:creationId xmlns:a16="http://schemas.microsoft.com/office/drawing/2014/main" id="{40A868C0-82C0-21D1-EFB1-1282347C1F8A}"/>
                </a:ext>
              </a:extLst>
            </p:cNvPr>
            <p:cNvSpPr/>
            <p:nvPr/>
          </p:nvSpPr>
          <p:spPr>
            <a:xfrm>
              <a:off x="3109766" y="2511292"/>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3;p17">
              <a:extLst>
                <a:ext uri="{FF2B5EF4-FFF2-40B4-BE49-F238E27FC236}">
                  <a16:creationId xmlns:a16="http://schemas.microsoft.com/office/drawing/2014/main" id="{1C9E2E76-3F9D-3B5A-074F-CBAAD69133A3}"/>
                </a:ext>
              </a:extLst>
            </p:cNvPr>
            <p:cNvSpPr/>
            <p:nvPr/>
          </p:nvSpPr>
          <p:spPr>
            <a:xfrm>
              <a:off x="3109766" y="2952450"/>
              <a:ext cx="269100" cy="269100"/>
            </a:xfrm>
            <a:prstGeom prst="roundRect">
              <a:avLst>
                <a:gd name="adj" fmla="val 127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4;p17">
              <a:extLst>
                <a:ext uri="{FF2B5EF4-FFF2-40B4-BE49-F238E27FC236}">
                  <a16:creationId xmlns:a16="http://schemas.microsoft.com/office/drawing/2014/main" id="{CC6BB01C-871A-0F34-30DA-11874AE2942B}"/>
                </a:ext>
              </a:extLst>
            </p:cNvPr>
            <p:cNvSpPr/>
            <p:nvPr/>
          </p:nvSpPr>
          <p:spPr>
            <a:xfrm>
              <a:off x="3489105"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5;p17">
              <a:extLst>
                <a:ext uri="{FF2B5EF4-FFF2-40B4-BE49-F238E27FC236}">
                  <a16:creationId xmlns:a16="http://schemas.microsoft.com/office/drawing/2014/main" id="{BF85FA00-1AB6-E888-BADF-0365924821B0}"/>
                </a:ext>
              </a:extLst>
            </p:cNvPr>
            <p:cNvSpPr/>
            <p:nvPr/>
          </p:nvSpPr>
          <p:spPr>
            <a:xfrm>
              <a:off x="3489105"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6;p17">
              <a:extLst>
                <a:ext uri="{FF2B5EF4-FFF2-40B4-BE49-F238E27FC236}">
                  <a16:creationId xmlns:a16="http://schemas.microsoft.com/office/drawing/2014/main" id="{801A17F5-8921-6965-296C-1DDCCD9B8726}"/>
                </a:ext>
              </a:extLst>
            </p:cNvPr>
            <p:cNvSpPr/>
            <p:nvPr/>
          </p:nvSpPr>
          <p:spPr>
            <a:xfrm>
              <a:off x="3489105"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7;p17">
              <a:extLst>
                <a:ext uri="{FF2B5EF4-FFF2-40B4-BE49-F238E27FC236}">
                  <a16:creationId xmlns:a16="http://schemas.microsoft.com/office/drawing/2014/main" id="{3F98AD96-7B95-BC8E-4562-8F9C8B4666A2}"/>
                </a:ext>
              </a:extLst>
            </p:cNvPr>
            <p:cNvSpPr/>
            <p:nvPr/>
          </p:nvSpPr>
          <p:spPr>
            <a:xfrm>
              <a:off x="3489105"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8;p17">
              <a:extLst>
                <a:ext uri="{FF2B5EF4-FFF2-40B4-BE49-F238E27FC236}">
                  <a16:creationId xmlns:a16="http://schemas.microsoft.com/office/drawing/2014/main" id="{83C971E5-1150-38B9-8064-5CB372766FF5}"/>
                </a:ext>
              </a:extLst>
            </p:cNvPr>
            <p:cNvSpPr/>
            <p:nvPr/>
          </p:nvSpPr>
          <p:spPr>
            <a:xfrm>
              <a:off x="3868443"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9;p17">
              <a:extLst>
                <a:ext uri="{FF2B5EF4-FFF2-40B4-BE49-F238E27FC236}">
                  <a16:creationId xmlns:a16="http://schemas.microsoft.com/office/drawing/2014/main" id="{B17C2E88-870A-39AD-7F2D-3467474398F1}"/>
                </a:ext>
              </a:extLst>
            </p:cNvPr>
            <p:cNvSpPr/>
            <p:nvPr/>
          </p:nvSpPr>
          <p:spPr>
            <a:xfrm>
              <a:off x="3868443"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0;p17">
              <a:extLst>
                <a:ext uri="{FF2B5EF4-FFF2-40B4-BE49-F238E27FC236}">
                  <a16:creationId xmlns:a16="http://schemas.microsoft.com/office/drawing/2014/main" id="{53D22B65-6A92-4443-04F3-9B971E52DEB8}"/>
                </a:ext>
              </a:extLst>
            </p:cNvPr>
            <p:cNvSpPr/>
            <p:nvPr/>
          </p:nvSpPr>
          <p:spPr>
            <a:xfrm>
              <a:off x="3868443"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1;p17">
              <a:extLst>
                <a:ext uri="{FF2B5EF4-FFF2-40B4-BE49-F238E27FC236}">
                  <a16:creationId xmlns:a16="http://schemas.microsoft.com/office/drawing/2014/main" id="{F2394E50-86A0-4903-D8DF-1EA94055A6D1}"/>
                </a:ext>
              </a:extLst>
            </p:cNvPr>
            <p:cNvSpPr/>
            <p:nvPr/>
          </p:nvSpPr>
          <p:spPr>
            <a:xfrm>
              <a:off x="3868443"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2;p17">
              <a:extLst>
                <a:ext uri="{FF2B5EF4-FFF2-40B4-BE49-F238E27FC236}">
                  <a16:creationId xmlns:a16="http://schemas.microsoft.com/office/drawing/2014/main" id="{AF8A8B5A-5A69-A946-C789-9450F4C973B4}"/>
                </a:ext>
              </a:extLst>
            </p:cNvPr>
            <p:cNvSpPr/>
            <p:nvPr/>
          </p:nvSpPr>
          <p:spPr>
            <a:xfrm>
              <a:off x="4247781"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3;p17">
              <a:extLst>
                <a:ext uri="{FF2B5EF4-FFF2-40B4-BE49-F238E27FC236}">
                  <a16:creationId xmlns:a16="http://schemas.microsoft.com/office/drawing/2014/main" id="{70BF67EF-592F-A61B-A651-118EF0C70122}"/>
                </a:ext>
              </a:extLst>
            </p:cNvPr>
            <p:cNvSpPr/>
            <p:nvPr/>
          </p:nvSpPr>
          <p:spPr>
            <a:xfrm>
              <a:off x="4247781"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4;p17">
              <a:extLst>
                <a:ext uri="{FF2B5EF4-FFF2-40B4-BE49-F238E27FC236}">
                  <a16:creationId xmlns:a16="http://schemas.microsoft.com/office/drawing/2014/main" id="{B330C33E-DF82-0EA5-FDD9-C06975A16308}"/>
                </a:ext>
              </a:extLst>
            </p:cNvPr>
            <p:cNvSpPr/>
            <p:nvPr/>
          </p:nvSpPr>
          <p:spPr>
            <a:xfrm>
              <a:off x="4247781"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5;p17">
              <a:extLst>
                <a:ext uri="{FF2B5EF4-FFF2-40B4-BE49-F238E27FC236}">
                  <a16:creationId xmlns:a16="http://schemas.microsoft.com/office/drawing/2014/main" id="{7C3ACCF9-93AB-95FE-FB8D-38EC3E8B0B26}"/>
                </a:ext>
              </a:extLst>
            </p:cNvPr>
            <p:cNvSpPr/>
            <p:nvPr/>
          </p:nvSpPr>
          <p:spPr>
            <a:xfrm>
              <a:off x="4247781"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6;p17">
              <a:extLst>
                <a:ext uri="{FF2B5EF4-FFF2-40B4-BE49-F238E27FC236}">
                  <a16:creationId xmlns:a16="http://schemas.microsoft.com/office/drawing/2014/main" id="{D7EC0F59-A9F8-FF26-ADC2-7D795E1547B1}"/>
                </a:ext>
              </a:extLst>
            </p:cNvPr>
            <p:cNvSpPr/>
            <p:nvPr/>
          </p:nvSpPr>
          <p:spPr>
            <a:xfrm>
              <a:off x="4627119"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p17">
              <a:extLst>
                <a:ext uri="{FF2B5EF4-FFF2-40B4-BE49-F238E27FC236}">
                  <a16:creationId xmlns:a16="http://schemas.microsoft.com/office/drawing/2014/main" id="{9DF36739-5684-873A-4A98-0EF2F7BC150F}"/>
                </a:ext>
              </a:extLst>
            </p:cNvPr>
            <p:cNvSpPr/>
            <p:nvPr/>
          </p:nvSpPr>
          <p:spPr>
            <a:xfrm>
              <a:off x="4627119"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8;p17">
              <a:extLst>
                <a:ext uri="{FF2B5EF4-FFF2-40B4-BE49-F238E27FC236}">
                  <a16:creationId xmlns:a16="http://schemas.microsoft.com/office/drawing/2014/main" id="{5799155E-D2DD-63F1-9ECD-1F50176F7562}"/>
                </a:ext>
              </a:extLst>
            </p:cNvPr>
            <p:cNvSpPr/>
            <p:nvPr/>
          </p:nvSpPr>
          <p:spPr>
            <a:xfrm>
              <a:off x="4627119"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9;p17">
              <a:extLst>
                <a:ext uri="{FF2B5EF4-FFF2-40B4-BE49-F238E27FC236}">
                  <a16:creationId xmlns:a16="http://schemas.microsoft.com/office/drawing/2014/main" id="{E34A60E9-8D29-E720-5240-DCD16C347DAA}"/>
                </a:ext>
              </a:extLst>
            </p:cNvPr>
            <p:cNvSpPr/>
            <p:nvPr/>
          </p:nvSpPr>
          <p:spPr>
            <a:xfrm>
              <a:off x="4627119"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0;p17">
              <a:extLst>
                <a:ext uri="{FF2B5EF4-FFF2-40B4-BE49-F238E27FC236}">
                  <a16:creationId xmlns:a16="http://schemas.microsoft.com/office/drawing/2014/main" id="{75CFE4C1-E4A4-0547-D517-F7E88044DFA1}"/>
                </a:ext>
              </a:extLst>
            </p:cNvPr>
            <p:cNvSpPr/>
            <p:nvPr/>
          </p:nvSpPr>
          <p:spPr>
            <a:xfrm>
              <a:off x="5006457"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1;p17">
              <a:extLst>
                <a:ext uri="{FF2B5EF4-FFF2-40B4-BE49-F238E27FC236}">
                  <a16:creationId xmlns:a16="http://schemas.microsoft.com/office/drawing/2014/main" id="{28B18788-0597-C988-994C-309B7DFD4A58}"/>
                </a:ext>
              </a:extLst>
            </p:cNvPr>
            <p:cNvSpPr/>
            <p:nvPr/>
          </p:nvSpPr>
          <p:spPr>
            <a:xfrm>
              <a:off x="5006457"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2;p17">
              <a:extLst>
                <a:ext uri="{FF2B5EF4-FFF2-40B4-BE49-F238E27FC236}">
                  <a16:creationId xmlns:a16="http://schemas.microsoft.com/office/drawing/2014/main" id="{0FF4429D-3BE6-82ED-A2C6-8C81AC6A607B}"/>
                </a:ext>
              </a:extLst>
            </p:cNvPr>
            <p:cNvSpPr/>
            <p:nvPr/>
          </p:nvSpPr>
          <p:spPr>
            <a:xfrm>
              <a:off x="5006457"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3;p17">
              <a:extLst>
                <a:ext uri="{FF2B5EF4-FFF2-40B4-BE49-F238E27FC236}">
                  <a16:creationId xmlns:a16="http://schemas.microsoft.com/office/drawing/2014/main" id="{6E3FF42B-4C37-DDE2-5A9F-33CA4BA84B49}"/>
                </a:ext>
              </a:extLst>
            </p:cNvPr>
            <p:cNvSpPr/>
            <p:nvPr/>
          </p:nvSpPr>
          <p:spPr>
            <a:xfrm>
              <a:off x="5006457"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4;p17">
              <a:extLst>
                <a:ext uri="{FF2B5EF4-FFF2-40B4-BE49-F238E27FC236}">
                  <a16:creationId xmlns:a16="http://schemas.microsoft.com/office/drawing/2014/main" id="{2AE840D6-D8A0-D5C6-AABE-98F041FD8954}"/>
                </a:ext>
              </a:extLst>
            </p:cNvPr>
            <p:cNvSpPr/>
            <p:nvPr/>
          </p:nvSpPr>
          <p:spPr>
            <a:xfrm>
              <a:off x="5385795"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p17">
              <a:extLst>
                <a:ext uri="{FF2B5EF4-FFF2-40B4-BE49-F238E27FC236}">
                  <a16:creationId xmlns:a16="http://schemas.microsoft.com/office/drawing/2014/main" id="{26E0B9B3-B821-3725-715F-F922C6BF666E}"/>
                </a:ext>
              </a:extLst>
            </p:cNvPr>
            <p:cNvSpPr/>
            <p:nvPr/>
          </p:nvSpPr>
          <p:spPr>
            <a:xfrm>
              <a:off x="5385795" y="2070133"/>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6;p17">
              <a:extLst>
                <a:ext uri="{FF2B5EF4-FFF2-40B4-BE49-F238E27FC236}">
                  <a16:creationId xmlns:a16="http://schemas.microsoft.com/office/drawing/2014/main" id="{D32FF8C9-D060-2D80-A5F7-723E4C911563}"/>
                </a:ext>
              </a:extLst>
            </p:cNvPr>
            <p:cNvSpPr/>
            <p:nvPr/>
          </p:nvSpPr>
          <p:spPr>
            <a:xfrm>
              <a:off x="5385795" y="2511292"/>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7;p17">
              <a:extLst>
                <a:ext uri="{FF2B5EF4-FFF2-40B4-BE49-F238E27FC236}">
                  <a16:creationId xmlns:a16="http://schemas.microsoft.com/office/drawing/2014/main" id="{86AD9A2E-E4B6-AA06-4BDB-CC34027455BC}"/>
                </a:ext>
              </a:extLst>
            </p:cNvPr>
            <p:cNvSpPr/>
            <p:nvPr/>
          </p:nvSpPr>
          <p:spPr>
            <a:xfrm>
              <a:off x="5385795"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8;p17">
              <a:extLst>
                <a:ext uri="{FF2B5EF4-FFF2-40B4-BE49-F238E27FC236}">
                  <a16:creationId xmlns:a16="http://schemas.microsoft.com/office/drawing/2014/main" id="{E8FB5A1E-D489-309E-EF29-2A6575199264}"/>
                </a:ext>
              </a:extLst>
            </p:cNvPr>
            <p:cNvSpPr/>
            <p:nvPr/>
          </p:nvSpPr>
          <p:spPr>
            <a:xfrm>
              <a:off x="5765134" y="1628975"/>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9;p17">
              <a:extLst>
                <a:ext uri="{FF2B5EF4-FFF2-40B4-BE49-F238E27FC236}">
                  <a16:creationId xmlns:a16="http://schemas.microsoft.com/office/drawing/2014/main" id="{8E4CA187-5CC2-D219-B55C-41F28E51A652}"/>
                </a:ext>
              </a:extLst>
            </p:cNvPr>
            <p:cNvSpPr/>
            <p:nvPr/>
          </p:nvSpPr>
          <p:spPr>
            <a:xfrm>
              <a:off x="5765134" y="2070133"/>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0;p17">
              <a:extLst>
                <a:ext uri="{FF2B5EF4-FFF2-40B4-BE49-F238E27FC236}">
                  <a16:creationId xmlns:a16="http://schemas.microsoft.com/office/drawing/2014/main" id="{43C3AE8E-AB90-5697-A581-4A7177E87B71}"/>
                </a:ext>
              </a:extLst>
            </p:cNvPr>
            <p:cNvSpPr/>
            <p:nvPr/>
          </p:nvSpPr>
          <p:spPr>
            <a:xfrm>
              <a:off x="5765134" y="2511292"/>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61;p17">
              <a:extLst>
                <a:ext uri="{FF2B5EF4-FFF2-40B4-BE49-F238E27FC236}">
                  <a16:creationId xmlns:a16="http://schemas.microsoft.com/office/drawing/2014/main" id="{80ACF0D0-879F-2012-6D08-0BE0591D4493}"/>
                </a:ext>
              </a:extLst>
            </p:cNvPr>
            <p:cNvSpPr/>
            <p:nvPr/>
          </p:nvSpPr>
          <p:spPr>
            <a:xfrm>
              <a:off x="5765134" y="2952450"/>
              <a:ext cx="269100" cy="269100"/>
            </a:xfrm>
            <a:prstGeom prst="roundRect">
              <a:avLst>
                <a:gd name="adj" fmla="val 127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62;p17">
              <a:extLst>
                <a:ext uri="{FF2B5EF4-FFF2-40B4-BE49-F238E27FC236}">
                  <a16:creationId xmlns:a16="http://schemas.microsoft.com/office/drawing/2014/main" id="{24A1113D-F6DF-1ECE-F98C-9EC1C1E46034}"/>
                </a:ext>
              </a:extLst>
            </p:cNvPr>
            <p:cNvSpPr/>
            <p:nvPr/>
          </p:nvSpPr>
          <p:spPr>
            <a:xfrm>
              <a:off x="6144472" y="1628975"/>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63;p17">
              <a:extLst>
                <a:ext uri="{FF2B5EF4-FFF2-40B4-BE49-F238E27FC236}">
                  <a16:creationId xmlns:a16="http://schemas.microsoft.com/office/drawing/2014/main" id="{E352F054-D9B8-D0A5-D1BB-030A2673077E}"/>
                </a:ext>
              </a:extLst>
            </p:cNvPr>
            <p:cNvSpPr/>
            <p:nvPr/>
          </p:nvSpPr>
          <p:spPr>
            <a:xfrm>
              <a:off x="6144472" y="2070133"/>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64;p17">
              <a:extLst>
                <a:ext uri="{FF2B5EF4-FFF2-40B4-BE49-F238E27FC236}">
                  <a16:creationId xmlns:a16="http://schemas.microsoft.com/office/drawing/2014/main" id="{95D1BF04-67F0-39BF-3AE5-BB5DD83448B2}"/>
                </a:ext>
              </a:extLst>
            </p:cNvPr>
            <p:cNvSpPr/>
            <p:nvPr/>
          </p:nvSpPr>
          <p:spPr>
            <a:xfrm>
              <a:off x="6144472" y="2511292"/>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65;p17">
              <a:extLst>
                <a:ext uri="{FF2B5EF4-FFF2-40B4-BE49-F238E27FC236}">
                  <a16:creationId xmlns:a16="http://schemas.microsoft.com/office/drawing/2014/main" id="{A021C657-0E34-135B-CA68-B14EA9B53B04}"/>
                </a:ext>
              </a:extLst>
            </p:cNvPr>
            <p:cNvSpPr/>
            <p:nvPr/>
          </p:nvSpPr>
          <p:spPr>
            <a:xfrm>
              <a:off x="6144472" y="2952450"/>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66;p17">
              <a:extLst>
                <a:ext uri="{FF2B5EF4-FFF2-40B4-BE49-F238E27FC236}">
                  <a16:creationId xmlns:a16="http://schemas.microsoft.com/office/drawing/2014/main" id="{A20542EF-FDB5-4BFB-746D-E83FCFBA7969}"/>
                </a:ext>
              </a:extLst>
            </p:cNvPr>
            <p:cNvSpPr/>
            <p:nvPr/>
          </p:nvSpPr>
          <p:spPr>
            <a:xfrm>
              <a:off x="6523810" y="1628975"/>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67;p17">
              <a:extLst>
                <a:ext uri="{FF2B5EF4-FFF2-40B4-BE49-F238E27FC236}">
                  <a16:creationId xmlns:a16="http://schemas.microsoft.com/office/drawing/2014/main" id="{5A1731E7-7AA2-EFE0-592F-C9EBA139CDA9}"/>
                </a:ext>
              </a:extLst>
            </p:cNvPr>
            <p:cNvSpPr/>
            <p:nvPr/>
          </p:nvSpPr>
          <p:spPr>
            <a:xfrm>
              <a:off x="6523810" y="2070133"/>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68;p17">
              <a:extLst>
                <a:ext uri="{FF2B5EF4-FFF2-40B4-BE49-F238E27FC236}">
                  <a16:creationId xmlns:a16="http://schemas.microsoft.com/office/drawing/2014/main" id="{57C03E92-D559-5DAD-1E7B-775196ACABE4}"/>
                </a:ext>
              </a:extLst>
            </p:cNvPr>
            <p:cNvSpPr/>
            <p:nvPr/>
          </p:nvSpPr>
          <p:spPr>
            <a:xfrm>
              <a:off x="6523810" y="2511292"/>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69;p17">
              <a:extLst>
                <a:ext uri="{FF2B5EF4-FFF2-40B4-BE49-F238E27FC236}">
                  <a16:creationId xmlns:a16="http://schemas.microsoft.com/office/drawing/2014/main" id="{C2B852D5-D68E-DE6D-0622-A02DEC355277}"/>
                </a:ext>
              </a:extLst>
            </p:cNvPr>
            <p:cNvSpPr/>
            <p:nvPr/>
          </p:nvSpPr>
          <p:spPr>
            <a:xfrm>
              <a:off x="6523810" y="2952450"/>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70;p17">
              <a:extLst>
                <a:ext uri="{FF2B5EF4-FFF2-40B4-BE49-F238E27FC236}">
                  <a16:creationId xmlns:a16="http://schemas.microsoft.com/office/drawing/2014/main" id="{7438DD75-979E-EDDF-A512-498F411ABE81}"/>
                </a:ext>
              </a:extLst>
            </p:cNvPr>
            <p:cNvSpPr/>
            <p:nvPr/>
          </p:nvSpPr>
          <p:spPr>
            <a:xfrm>
              <a:off x="6903148" y="1628975"/>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71;p17">
              <a:extLst>
                <a:ext uri="{FF2B5EF4-FFF2-40B4-BE49-F238E27FC236}">
                  <a16:creationId xmlns:a16="http://schemas.microsoft.com/office/drawing/2014/main" id="{E275FEE0-7343-E7AB-A334-14F683F672C3}"/>
                </a:ext>
              </a:extLst>
            </p:cNvPr>
            <p:cNvSpPr/>
            <p:nvPr/>
          </p:nvSpPr>
          <p:spPr>
            <a:xfrm>
              <a:off x="6903148" y="2070133"/>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72;p17">
              <a:extLst>
                <a:ext uri="{FF2B5EF4-FFF2-40B4-BE49-F238E27FC236}">
                  <a16:creationId xmlns:a16="http://schemas.microsoft.com/office/drawing/2014/main" id="{16FE6D43-CA58-D308-7DE7-2F353C39B65D}"/>
                </a:ext>
              </a:extLst>
            </p:cNvPr>
            <p:cNvSpPr/>
            <p:nvPr/>
          </p:nvSpPr>
          <p:spPr>
            <a:xfrm>
              <a:off x="6903148" y="2511292"/>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73;p17">
              <a:extLst>
                <a:ext uri="{FF2B5EF4-FFF2-40B4-BE49-F238E27FC236}">
                  <a16:creationId xmlns:a16="http://schemas.microsoft.com/office/drawing/2014/main" id="{0092CB5C-1253-5898-48F3-A8932AB0F0D5}"/>
                </a:ext>
              </a:extLst>
            </p:cNvPr>
            <p:cNvSpPr/>
            <p:nvPr/>
          </p:nvSpPr>
          <p:spPr>
            <a:xfrm>
              <a:off x="6903148" y="2952450"/>
              <a:ext cx="269100" cy="269100"/>
            </a:xfrm>
            <a:prstGeom prst="roundRect">
              <a:avLst>
                <a:gd name="adj" fmla="val 1279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74;p17">
              <a:extLst>
                <a:ext uri="{FF2B5EF4-FFF2-40B4-BE49-F238E27FC236}">
                  <a16:creationId xmlns:a16="http://schemas.microsoft.com/office/drawing/2014/main" id="{C9144849-275D-046F-77A7-13B34BF96683}"/>
                </a:ext>
              </a:extLst>
            </p:cNvPr>
            <p:cNvSpPr/>
            <p:nvPr/>
          </p:nvSpPr>
          <p:spPr>
            <a:xfrm>
              <a:off x="7282486" y="1628975"/>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75;p17">
              <a:extLst>
                <a:ext uri="{FF2B5EF4-FFF2-40B4-BE49-F238E27FC236}">
                  <a16:creationId xmlns:a16="http://schemas.microsoft.com/office/drawing/2014/main" id="{9DE897C1-A563-E4ED-2077-2B79D7B72F27}"/>
                </a:ext>
              </a:extLst>
            </p:cNvPr>
            <p:cNvSpPr/>
            <p:nvPr/>
          </p:nvSpPr>
          <p:spPr>
            <a:xfrm>
              <a:off x="7282486" y="2070133"/>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76;p17">
              <a:extLst>
                <a:ext uri="{FF2B5EF4-FFF2-40B4-BE49-F238E27FC236}">
                  <a16:creationId xmlns:a16="http://schemas.microsoft.com/office/drawing/2014/main" id="{B9D759A1-B422-474D-7B3A-BA84A8EC9EC6}"/>
                </a:ext>
              </a:extLst>
            </p:cNvPr>
            <p:cNvSpPr/>
            <p:nvPr/>
          </p:nvSpPr>
          <p:spPr>
            <a:xfrm>
              <a:off x="7282486" y="2511292"/>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77;p17">
              <a:extLst>
                <a:ext uri="{FF2B5EF4-FFF2-40B4-BE49-F238E27FC236}">
                  <a16:creationId xmlns:a16="http://schemas.microsoft.com/office/drawing/2014/main" id="{E4ABFB1C-A8CD-F2D9-882C-855083ECFE7F}"/>
                </a:ext>
              </a:extLst>
            </p:cNvPr>
            <p:cNvSpPr/>
            <p:nvPr/>
          </p:nvSpPr>
          <p:spPr>
            <a:xfrm>
              <a:off x="7282486" y="2952450"/>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78;p17">
              <a:extLst>
                <a:ext uri="{FF2B5EF4-FFF2-40B4-BE49-F238E27FC236}">
                  <a16:creationId xmlns:a16="http://schemas.microsoft.com/office/drawing/2014/main" id="{4FEC6AB3-B8D6-DDA7-E06F-BFAB90C9F6AA}"/>
                </a:ext>
              </a:extLst>
            </p:cNvPr>
            <p:cNvSpPr/>
            <p:nvPr/>
          </p:nvSpPr>
          <p:spPr>
            <a:xfrm>
              <a:off x="7661824" y="1628975"/>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79;p17">
              <a:extLst>
                <a:ext uri="{FF2B5EF4-FFF2-40B4-BE49-F238E27FC236}">
                  <a16:creationId xmlns:a16="http://schemas.microsoft.com/office/drawing/2014/main" id="{78979C2D-4696-E2CF-E0F5-15C4063548D4}"/>
                </a:ext>
              </a:extLst>
            </p:cNvPr>
            <p:cNvSpPr/>
            <p:nvPr/>
          </p:nvSpPr>
          <p:spPr>
            <a:xfrm>
              <a:off x="7661824" y="2070133"/>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80;p17">
              <a:extLst>
                <a:ext uri="{FF2B5EF4-FFF2-40B4-BE49-F238E27FC236}">
                  <a16:creationId xmlns:a16="http://schemas.microsoft.com/office/drawing/2014/main" id="{DB0D170E-7FC0-FA0E-E5B0-E1A9A21E57CA}"/>
                </a:ext>
              </a:extLst>
            </p:cNvPr>
            <p:cNvSpPr/>
            <p:nvPr/>
          </p:nvSpPr>
          <p:spPr>
            <a:xfrm>
              <a:off x="7661824" y="2511292"/>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81;p17">
              <a:extLst>
                <a:ext uri="{FF2B5EF4-FFF2-40B4-BE49-F238E27FC236}">
                  <a16:creationId xmlns:a16="http://schemas.microsoft.com/office/drawing/2014/main" id="{527B61ED-17F0-9A4C-3B7E-923C60DD3163}"/>
                </a:ext>
              </a:extLst>
            </p:cNvPr>
            <p:cNvSpPr/>
            <p:nvPr/>
          </p:nvSpPr>
          <p:spPr>
            <a:xfrm>
              <a:off x="7661824" y="2952450"/>
              <a:ext cx="269100" cy="269100"/>
            </a:xfrm>
            <a:prstGeom prst="roundRect">
              <a:avLst>
                <a:gd name="adj" fmla="val 127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1"/>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 </a:t>
            </a:r>
            <a:endParaRPr dirty="0"/>
          </a:p>
        </p:txBody>
      </p:sp>
      <p:sp>
        <p:nvSpPr>
          <p:cNvPr id="350" name="Google Shape;350;p31"/>
          <p:cNvSpPr txBox="1">
            <a:spLocks noGrp="1"/>
          </p:cNvSpPr>
          <p:nvPr>
            <p:ph type="title" idx="2"/>
          </p:nvPr>
        </p:nvSpPr>
        <p:spPr>
          <a:xfrm>
            <a:off x="715100" y="1019320"/>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grpSp>
        <p:nvGrpSpPr>
          <p:cNvPr id="351" name="Google Shape;351;p31"/>
          <p:cNvGrpSpPr/>
          <p:nvPr/>
        </p:nvGrpSpPr>
        <p:grpSpPr>
          <a:xfrm>
            <a:off x="-326194" y="4063037"/>
            <a:ext cx="2903215" cy="1818440"/>
            <a:chOff x="-326194" y="4063037"/>
            <a:chExt cx="2903215" cy="1818440"/>
          </a:xfrm>
        </p:grpSpPr>
        <p:sp>
          <p:nvSpPr>
            <p:cNvPr id="352" name="Google Shape;352;p31"/>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p:cNvGrpSpPr/>
          <p:nvPr/>
        </p:nvGrpSpPr>
        <p:grpSpPr>
          <a:xfrm>
            <a:off x="4719824" y="1621026"/>
            <a:ext cx="5321849" cy="4636907"/>
            <a:chOff x="4672199" y="1621026"/>
            <a:chExt cx="5321849" cy="4636907"/>
          </a:xfrm>
        </p:grpSpPr>
        <p:sp>
          <p:nvSpPr>
            <p:cNvPr id="356" name="Google Shape;356;p31"/>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p:cNvGrpSpPr/>
            <p:nvPr/>
          </p:nvGrpSpPr>
          <p:grpSpPr>
            <a:xfrm>
              <a:off x="5393615" y="2145372"/>
              <a:ext cx="4600433" cy="4112561"/>
              <a:chOff x="5393615" y="2145372"/>
              <a:chExt cx="4600433" cy="4112561"/>
            </a:xfrm>
          </p:grpSpPr>
          <p:grpSp>
            <p:nvGrpSpPr>
              <p:cNvPr id="358" name="Google Shape;358;p31"/>
              <p:cNvGrpSpPr/>
              <p:nvPr/>
            </p:nvGrpSpPr>
            <p:grpSpPr>
              <a:xfrm rot="10800000" flipH="1">
                <a:off x="5393615" y="2145372"/>
                <a:ext cx="4600433" cy="4112561"/>
                <a:chOff x="5384090" y="-1292699"/>
                <a:chExt cx="4600433" cy="4112561"/>
              </a:xfrm>
            </p:grpSpPr>
            <p:sp>
              <p:nvSpPr>
                <p:cNvPr id="359" name="Google Shape;359;p31"/>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0624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C481B7-9385-8970-6065-A7466FD3188F}"/>
              </a:ext>
            </a:extLst>
          </p:cNvPr>
          <p:cNvSpPr>
            <a:spLocks noGrp="1"/>
          </p:cNvSpPr>
          <p:nvPr>
            <p:ph type="title"/>
          </p:nvPr>
        </p:nvSpPr>
        <p:spPr>
          <a:xfrm>
            <a:off x="733636" y="1041277"/>
            <a:ext cx="6596804" cy="629366"/>
          </a:xfrm>
        </p:spPr>
        <p:txBody>
          <a:bodyPr/>
          <a:lstStyle/>
          <a:p>
            <a:r>
              <a:rPr lang="en-US" sz="1100" b="0" dirty="0">
                <a:latin typeface="Times New Roman" panose="02020603050405020304" pitchFamily="18" charset="0"/>
                <a:cs typeface="Times New Roman" panose="02020603050405020304" pitchFamily="18" charset="0"/>
              </a:rPr>
              <a:t>Traditional learning methods often lack personalized feedback, real-time interaction, and hands-on practice, making it difficult for students to prepare for interviews and learn new languages effectively.</a:t>
            </a:r>
            <a:br>
              <a:rPr lang="en-US" sz="1100" b="0" dirty="0">
                <a:latin typeface="Times New Roman" panose="02020603050405020304" pitchFamily="18" charset="0"/>
                <a:cs typeface="Times New Roman" panose="02020603050405020304" pitchFamily="18" charset="0"/>
              </a:rPr>
            </a:br>
            <a:r>
              <a:rPr lang="en-US" sz="1100" b="0" dirty="0">
                <a:latin typeface="Times New Roman" panose="02020603050405020304" pitchFamily="18" charset="0"/>
                <a:cs typeface="Times New Roman" panose="02020603050405020304" pitchFamily="18" charset="0"/>
              </a:rPr>
              <a:t>  </a:t>
            </a:r>
            <a:br>
              <a:rPr lang="en-US" sz="1100" b="0" dirty="0">
                <a:latin typeface="Times New Roman" panose="02020603050405020304" pitchFamily="18" charset="0"/>
                <a:cs typeface="Times New Roman" panose="02020603050405020304" pitchFamily="18" charset="0"/>
              </a:rPr>
            </a:br>
            <a:endParaRPr lang="en-IN" sz="4000" b="0" dirty="0">
              <a:solidFill>
                <a:schemeClr val="tx1">
                  <a:lumMod val="50000"/>
                </a:schemeClr>
              </a:solidFill>
              <a:latin typeface="Times New Roman" panose="02020603050405020304" pitchFamily="18" charset="0"/>
              <a:cs typeface="Times New Roman" panose="02020603050405020304" pitchFamily="18" charset="0"/>
            </a:endParaRPr>
          </a:p>
        </p:txBody>
      </p:sp>
      <p:sp>
        <p:nvSpPr>
          <p:cNvPr id="6" name="Rectangle 4">
            <a:extLst>
              <a:ext uri="{FF2B5EF4-FFF2-40B4-BE49-F238E27FC236}">
                <a16:creationId xmlns:a16="http://schemas.microsoft.com/office/drawing/2014/main" id="{AF515CCA-FDFD-F5E5-E439-4D3E4C272B9A}"/>
              </a:ext>
            </a:extLst>
          </p:cNvPr>
          <p:cNvSpPr>
            <a:spLocks noGrp="1" noChangeArrowheads="1"/>
          </p:cNvSpPr>
          <p:nvPr>
            <p:ph type="subTitle" idx="1"/>
          </p:nvPr>
        </p:nvSpPr>
        <p:spPr bwMode="auto">
          <a:xfrm>
            <a:off x="733636" y="1670643"/>
            <a:ext cx="677206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Real-World Practice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Students struggle to gain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practical interview experience</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receive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constructive feedback</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1100" b="1" dirty="0">
                <a:latin typeface="Times New Roman" panose="02020603050405020304" pitchFamily="18" charset="0"/>
                <a:cs typeface="Times New Roman" panose="02020603050405020304" pitchFamily="18" charset="0"/>
              </a:rPr>
              <a:t>Lack of Personalized Learning</a:t>
            </a:r>
            <a:r>
              <a:rPr lang="en-US" sz="1100" dirty="0">
                <a:latin typeface="Times New Roman" panose="02020603050405020304" pitchFamily="18" charset="0"/>
                <a:cs typeface="Times New Roman" panose="02020603050405020304" pitchFamily="18" charset="0"/>
              </a:rPr>
              <a:t>: Generic learning platforms do not adapt to individual needs, </a:t>
            </a:r>
            <a:r>
              <a:rPr lang="en-US" sz="1100" b="1" dirty="0">
                <a:latin typeface="Times New Roman" panose="02020603050405020304" pitchFamily="18" charset="0"/>
                <a:cs typeface="Times New Roman" panose="02020603050405020304" pitchFamily="18" charset="0"/>
              </a:rPr>
              <a:t>hindering language proficiency and communication skills.</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100" b="1" dirty="0">
                <a:latin typeface="Times New Roman" panose="02020603050405020304" pitchFamily="18" charset="0"/>
                <a:cs typeface="Times New Roman" panose="02020603050405020304" pitchFamily="18" charset="0"/>
              </a:rPr>
              <a:t>Inefficient Assessment &amp; Guidance</a:t>
            </a:r>
            <a:r>
              <a:rPr lang="en-US" sz="1100" dirty="0">
                <a:latin typeface="Times New Roman" panose="02020603050405020304" pitchFamily="18" charset="0"/>
                <a:cs typeface="Times New Roman" panose="02020603050405020304" pitchFamily="18" charset="0"/>
              </a:rPr>
              <a:t>: Existing tools provide </a:t>
            </a:r>
            <a:r>
              <a:rPr lang="en-US" sz="1100" b="1" dirty="0">
                <a:latin typeface="Times New Roman" panose="02020603050405020304" pitchFamily="18" charset="0"/>
                <a:cs typeface="Times New Roman" panose="02020603050405020304" pitchFamily="18" charset="0"/>
              </a:rPr>
              <a:t>static content</a:t>
            </a:r>
            <a:r>
              <a:rPr lang="en-US" sz="1100" dirty="0">
                <a:latin typeface="Times New Roman" panose="02020603050405020304" pitchFamily="18" charset="0"/>
                <a:cs typeface="Times New Roman" panose="02020603050405020304" pitchFamily="18" charset="0"/>
              </a:rPr>
              <a:t> rather than </a:t>
            </a:r>
            <a:r>
              <a:rPr lang="en-US" sz="1100" b="1" dirty="0">
                <a:latin typeface="Times New Roman" panose="02020603050405020304" pitchFamily="18" charset="0"/>
                <a:cs typeface="Times New Roman" panose="02020603050405020304" pitchFamily="18" charset="0"/>
              </a:rPr>
              <a:t>interactive and AI-driven evaluations</a:t>
            </a:r>
            <a:r>
              <a:rPr lang="en-US" sz="1100" dirty="0">
                <a:latin typeface="Times New Roman" panose="02020603050405020304" pitchFamily="18" charset="0"/>
                <a:cs typeface="Times New Roman" panose="02020603050405020304" pitchFamily="18" charset="0"/>
              </a:rPr>
              <a:t>.</a:t>
            </a: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201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907284F7-00FA-B927-3E0E-DA0E5C033D97}"/>
            </a:ext>
          </a:extLst>
        </p:cNvPr>
        <p:cNvGrpSpPr/>
        <p:nvPr/>
      </p:nvGrpSpPr>
      <p:grpSpPr>
        <a:xfrm>
          <a:off x="0" y="0"/>
          <a:ext cx="0" cy="0"/>
          <a:chOff x="0" y="0"/>
          <a:chExt cx="0" cy="0"/>
        </a:xfrm>
      </p:grpSpPr>
      <p:sp>
        <p:nvSpPr>
          <p:cNvPr id="349" name="Google Shape;349;p31">
            <a:extLst>
              <a:ext uri="{FF2B5EF4-FFF2-40B4-BE49-F238E27FC236}">
                <a16:creationId xmlns:a16="http://schemas.microsoft.com/office/drawing/2014/main" id="{B3FFD201-AC2C-BD5F-2DB6-EC2B2148C752}"/>
              </a:ext>
            </a:extLst>
          </p:cNvPr>
          <p:cNvSpPr txBox="1">
            <a:spLocks noGrp="1"/>
          </p:cNvSpPr>
          <p:nvPr>
            <p:ph type="title"/>
          </p:nvPr>
        </p:nvSpPr>
        <p:spPr>
          <a:xfrm>
            <a:off x="715100" y="2076152"/>
            <a:ext cx="5090724" cy="86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objective </a:t>
            </a:r>
            <a:endParaRPr dirty="0"/>
          </a:p>
        </p:txBody>
      </p:sp>
      <p:sp>
        <p:nvSpPr>
          <p:cNvPr id="350" name="Google Shape;350;p31">
            <a:extLst>
              <a:ext uri="{FF2B5EF4-FFF2-40B4-BE49-F238E27FC236}">
                <a16:creationId xmlns:a16="http://schemas.microsoft.com/office/drawing/2014/main" id="{97684A54-BD0E-6469-BB3A-FB4D9B1E509F}"/>
              </a:ext>
            </a:extLst>
          </p:cNvPr>
          <p:cNvSpPr txBox="1">
            <a:spLocks noGrp="1"/>
          </p:cNvSpPr>
          <p:nvPr>
            <p:ph type="title" idx="2"/>
          </p:nvPr>
        </p:nvSpPr>
        <p:spPr>
          <a:xfrm>
            <a:off x="715100" y="1019320"/>
            <a:ext cx="1089900" cy="102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grpSp>
        <p:nvGrpSpPr>
          <p:cNvPr id="351" name="Google Shape;351;p31">
            <a:extLst>
              <a:ext uri="{FF2B5EF4-FFF2-40B4-BE49-F238E27FC236}">
                <a16:creationId xmlns:a16="http://schemas.microsoft.com/office/drawing/2014/main" id="{C0CBE3FD-B684-2A8A-A3B2-9034A46CC2E1}"/>
              </a:ext>
            </a:extLst>
          </p:cNvPr>
          <p:cNvGrpSpPr/>
          <p:nvPr/>
        </p:nvGrpSpPr>
        <p:grpSpPr>
          <a:xfrm>
            <a:off x="-326194" y="4063037"/>
            <a:ext cx="2903215" cy="1818440"/>
            <a:chOff x="-326194" y="4063037"/>
            <a:chExt cx="2903215" cy="1818440"/>
          </a:xfrm>
        </p:grpSpPr>
        <p:sp>
          <p:nvSpPr>
            <p:cNvPr id="352" name="Google Shape;352;p31">
              <a:extLst>
                <a:ext uri="{FF2B5EF4-FFF2-40B4-BE49-F238E27FC236}">
                  <a16:creationId xmlns:a16="http://schemas.microsoft.com/office/drawing/2014/main" id="{8F37D5DF-8FF3-DB8F-778F-E24A5FFC9A56}"/>
                </a:ext>
              </a:extLst>
            </p:cNvPr>
            <p:cNvSpPr/>
            <p:nvPr/>
          </p:nvSpPr>
          <p:spPr>
            <a:xfrm>
              <a:off x="-148112" y="4063037"/>
              <a:ext cx="2725133" cy="1090893"/>
            </a:xfrm>
            <a:custGeom>
              <a:avLst/>
              <a:gdLst/>
              <a:ahLst/>
              <a:cxnLst/>
              <a:rect l="l" t="t" r="r" b="b"/>
              <a:pathLst>
                <a:path w="67722" h="38846" extrusionOk="0">
                  <a:moveTo>
                    <a:pt x="53497" y="11763"/>
                  </a:moveTo>
                  <a:cubicBezTo>
                    <a:pt x="39819" y="0"/>
                    <a:pt x="24621" y="14043"/>
                    <a:pt x="10578" y="18238"/>
                  </a:cubicBezTo>
                  <a:cubicBezTo>
                    <a:pt x="7022" y="19241"/>
                    <a:pt x="3344" y="19149"/>
                    <a:pt x="0" y="17994"/>
                  </a:cubicBezTo>
                  <a:lnTo>
                    <a:pt x="0" y="37934"/>
                  </a:lnTo>
                  <a:cubicBezTo>
                    <a:pt x="0" y="38451"/>
                    <a:pt x="426" y="38846"/>
                    <a:pt x="912" y="38846"/>
                  </a:cubicBezTo>
                  <a:lnTo>
                    <a:pt x="67722" y="38846"/>
                  </a:lnTo>
                  <a:cubicBezTo>
                    <a:pt x="66992" y="38086"/>
                    <a:pt x="66293" y="37296"/>
                    <a:pt x="65655" y="36475"/>
                  </a:cubicBezTo>
                  <a:cubicBezTo>
                    <a:pt x="59576" y="28481"/>
                    <a:pt x="61096" y="18238"/>
                    <a:pt x="53497" y="1176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a:extLst>
                <a:ext uri="{FF2B5EF4-FFF2-40B4-BE49-F238E27FC236}">
                  <a16:creationId xmlns:a16="http://schemas.microsoft.com/office/drawing/2014/main" id="{317F2383-FE76-C4C4-4732-73B4E4F8D132}"/>
                </a:ext>
              </a:extLst>
            </p:cNvPr>
            <p:cNvSpPr/>
            <p:nvPr/>
          </p:nvSpPr>
          <p:spPr>
            <a:xfrm>
              <a:off x="-1" y="4674450"/>
              <a:ext cx="2428869" cy="469050"/>
            </a:xfrm>
            <a:custGeom>
              <a:avLst/>
              <a:gdLst/>
              <a:ahLst/>
              <a:cxnLst/>
              <a:rect l="l" t="t" r="r" b="b"/>
              <a:pathLst>
                <a:path w="26950" h="3825" extrusionOk="0">
                  <a:moveTo>
                    <a:pt x="7181" y="0"/>
                  </a:moveTo>
                  <a:cubicBezTo>
                    <a:pt x="2039" y="0"/>
                    <a:pt x="0" y="3824"/>
                    <a:pt x="0" y="3824"/>
                  </a:cubicBezTo>
                  <a:lnTo>
                    <a:pt x="26949" y="3824"/>
                  </a:lnTo>
                  <a:cubicBezTo>
                    <a:pt x="25556" y="2076"/>
                    <a:pt x="24208" y="1682"/>
                    <a:pt x="22589" y="1682"/>
                  </a:cubicBezTo>
                  <a:cubicBezTo>
                    <a:pt x="21265" y="1682"/>
                    <a:pt x="19759" y="1945"/>
                    <a:pt x="17898" y="1945"/>
                  </a:cubicBezTo>
                  <a:cubicBezTo>
                    <a:pt x="16162" y="1945"/>
                    <a:pt x="14117" y="1716"/>
                    <a:pt x="11622" y="832"/>
                  </a:cubicBezTo>
                  <a:cubicBezTo>
                    <a:pt x="9938" y="238"/>
                    <a:pt x="8463" y="0"/>
                    <a:pt x="71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a:extLst>
                <a:ext uri="{FF2B5EF4-FFF2-40B4-BE49-F238E27FC236}">
                  <a16:creationId xmlns:a16="http://schemas.microsoft.com/office/drawing/2014/main" id="{1E7FCEBA-62B7-BF1B-9688-D8B052EA84DC}"/>
                </a:ext>
              </a:extLst>
            </p:cNvPr>
            <p:cNvSpPr/>
            <p:nvPr/>
          </p:nvSpPr>
          <p:spPr>
            <a:xfrm flipH="1">
              <a:off x="-326194" y="4229110"/>
              <a:ext cx="2267767" cy="1652367"/>
            </a:xfrm>
            <a:custGeom>
              <a:avLst/>
              <a:gdLst/>
              <a:ahLst/>
              <a:cxnLst/>
              <a:rect l="l" t="t" r="r" b="b"/>
              <a:pathLst>
                <a:path w="95656" h="69698" extrusionOk="0">
                  <a:moveTo>
                    <a:pt x="95655" y="52646"/>
                  </a:moveTo>
                  <a:cubicBezTo>
                    <a:pt x="79910" y="54166"/>
                    <a:pt x="64378" y="40427"/>
                    <a:pt x="63892" y="24621"/>
                  </a:cubicBezTo>
                  <a:cubicBezTo>
                    <a:pt x="63679" y="18147"/>
                    <a:pt x="64834" y="9849"/>
                    <a:pt x="59089" y="6809"/>
                  </a:cubicBezTo>
                  <a:cubicBezTo>
                    <a:pt x="56384" y="5381"/>
                    <a:pt x="53010" y="5837"/>
                    <a:pt x="50123" y="6931"/>
                  </a:cubicBezTo>
                  <a:cubicBezTo>
                    <a:pt x="45837" y="8572"/>
                    <a:pt x="42068" y="11369"/>
                    <a:pt x="37934" y="13436"/>
                  </a:cubicBezTo>
                  <a:cubicBezTo>
                    <a:pt x="33800" y="15442"/>
                    <a:pt x="28846" y="16658"/>
                    <a:pt x="24621" y="14803"/>
                  </a:cubicBezTo>
                  <a:cubicBezTo>
                    <a:pt x="20608" y="13010"/>
                    <a:pt x="18207" y="8937"/>
                    <a:pt x="15198" y="5715"/>
                  </a:cubicBezTo>
                  <a:cubicBezTo>
                    <a:pt x="12219" y="2524"/>
                    <a:pt x="7234" y="1"/>
                    <a:pt x="3556" y="2402"/>
                  </a:cubicBezTo>
                  <a:cubicBezTo>
                    <a:pt x="699" y="4256"/>
                    <a:pt x="0" y="8329"/>
                    <a:pt x="1155" y="11551"/>
                  </a:cubicBezTo>
                  <a:cubicBezTo>
                    <a:pt x="2249" y="14803"/>
                    <a:pt x="4711" y="17326"/>
                    <a:pt x="7082" y="19758"/>
                  </a:cubicBezTo>
                  <a:cubicBezTo>
                    <a:pt x="12098" y="24925"/>
                    <a:pt x="17143" y="30062"/>
                    <a:pt x="22159" y="35229"/>
                  </a:cubicBezTo>
                  <a:cubicBezTo>
                    <a:pt x="24286" y="37448"/>
                    <a:pt x="26536" y="39880"/>
                    <a:pt x="26809" y="42919"/>
                  </a:cubicBezTo>
                  <a:cubicBezTo>
                    <a:pt x="27295" y="48573"/>
                    <a:pt x="20730" y="52859"/>
                    <a:pt x="20669" y="58573"/>
                  </a:cubicBezTo>
                  <a:cubicBezTo>
                    <a:pt x="20639" y="63528"/>
                    <a:pt x="25654" y="67114"/>
                    <a:pt x="30487" y="68391"/>
                  </a:cubicBezTo>
                  <a:cubicBezTo>
                    <a:pt x="35259" y="69698"/>
                    <a:pt x="40426" y="69667"/>
                    <a:pt x="45229" y="68239"/>
                  </a:cubicBezTo>
                  <a:cubicBezTo>
                    <a:pt x="53041" y="65959"/>
                    <a:pt x="59636" y="60306"/>
                    <a:pt x="67570" y="58452"/>
                  </a:cubicBezTo>
                  <a:cubicBezTo>
                    <a:pt x="74895" y="56689"/>
                    <a:pt x="82585" y="58421"/>
                    <a:pt x="89941" y="601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1">
            <a:extLst>
              <a:ext uri="{FF2B5EF4-FFF2-40B4-BE49-F238E27FC236}">
                <a16:creationId xmlns:a16="http://schemas.microsoft.com/office/drawing/2014/main" id="{86008FF0-3DB9-DD24-CE58-B1C259F584E5}"/>
              </a:ext>
            </a:extLst>
          </p:cNvPr>
          <p:cNvGrpSpPr/>
          <p:nvPr/>
        </p:nvGrpSpPr>
        <p:grpSpPr>
          <a:xfrm>
            <a:off x="4719824" y="1621026"/>
            <a:ext cx="5321849" cy="4636907"/>
            <a:chOff x="4672199" y="1621026"/>
            <a:chExt cx="5321849" cy="4636907"/>
          </a:xfrm>
        </p:grpSpPr>
        <p:sp>
          <p:nvSpPr>
            <p:cNvPr id="356" name="Google Shape;356;p31">
              <a:extLst>
                <a:ext uri="{FF2B5EF4-FFF2-40B4-BE49-F238E27FC236}">
                  <a16:creationId xmlns:a16="http://schemas.microsoft.com/office/drawing/2014/main" id="{97803FD6-B900-DE22-B997-2B81A2CCCB8E}"/>
                </a:ext>
              </a:extLst>
            </p:cNvPr>
            <p:cNvSpPr/>
            <p:nvPr/>
          </p:nvSpPr>
          <p:spPr>
            <a:xfrm>
              <a:off x="4672199" y="1621026"/>
              <a:ext cx="5090724" cy="3636627"/>
            </a:xfrm>
            <a:custGeom>
              <a:avLst/>
              <a:gdLst/>
              <a:ahLst/>
              <a:cxnLst/>
              <a:rect l="l" t="t" r="r" b="b"/>
              <a:pathLst>
                <a:path w="148906" h="106373" extrusionOk="0">
                  <a:moveTo>
                    <a:pt x="129029" y="1"/>
                  </a:moveTo>
                  <a:cubicBezTo>
                    <a:pt x="121556" y="1"/>
                    <a:pt x="114078" y="2118"/>
                    <a:pt x="108052" y="6497"/>
                  </a:cubicBezTo>
                  <a:cubicBezTo>
                    <a:pt x="100661" y="11868"/>
                    <a:pt x="95100" y="20638"/>
                    <a:pt x="86128" y="22396"/>
                  </a:cubicBezTo>
                  <a:cubicBezTo>
                    <a:pt x="84998" y="22619"/>
                    <a:pt x="83872" y="22718"/>
                    <a:pt x="82749" y="22718"/>
                  </a:cubicBezTo>
                  <a:cubicBezTo>
                    <a:pt x="73982" y="22718"/>
                    <a:pt x="65377" y="16700"/>
                    <a:pt x="56533" y="16700"/>
                  </a:cubicBezTo>
                  <a:cubicBezTo>
                    <a:pt x="55697" y="16700"/>
                    <a:pt x="54860" y="16753"/>
                    <a:pt x="54020" y="16871"/>
                  </a:cubicBezTo>
                  <a:cubicBezTo>
                    <a:pt x="50229" y="17405"/>
                    <a:pt x="46724" y="19223"/>
                    <a:pt x="43694" y="21553"/>
                  </a:cubicBezTo>
                  <a:cubicBezTo>
                    <a:pt x="32654" y="30037"/>
                    <a:pt x="28056" y="45984"/>
                    <a:pt x="32880" y="59043"/>
                  </a:cubicBezTo>
                  <a:cubicBezTo>
                    <a:pt x="34437" y="63262"/>
                    <a:pt x="36837" y="67124"/>
                    <a:pt x="38441" y="71318"/>
                  </a:cubicBezTo>
                  <a:cubicBezTo>
                    <a:pt x="40046" y="75513"/>
                    <a:pt x="40806" y="80325"/>
                    <a:pt x="38988" y="84437"/>
                  </a:cubicBezTo>
                  <a:cubicBezTo>
                    <a:pt x="37016" y="88869"/>
                    <a:pt x="31074" y="90473"/>
                    <a:pt x="26618" y="92387"/>
                  </a:cubicBezTo>
                  <a:cubicBezTo>
                    <a:pt x="25132" y="93019"/>
                    <a:pt x="23649" y="93229"/>
                    <a:pt x="22167" y="93229"/>
                  </a:cubicBezTo>
                  <a:cubicBezTo>
                    <a:pt x="19206" y="93229"/>
                    <a:pt x="16252" y="92388"/>
                    <a:pt x="13302" y="92388"/>
                  </a:cubicBezTo>
                  <a:cubicBezTo>
                    <a:pt x="11790" y="92388"/>
                    <a:pt x="10280" y="92609"/>
                    <a:pt x="8770" y="93278"/>
                  </a:cubicBezTo>
                  <a:cubicBezTo>
                    <a:pt x="5264" y="94834"/>
                    <a:pt x="2864" y="103842"/>
                    <a:pt x="0" y="106373"/>
                  </a:cubicBezTo>
                  <a:lnTo>
                    <a:pt x="148906" y="106373"/>
                  </a:lnTo>
                  <a:lnTo>
                    <a:pt x="148906" y="5059"/>
                  </a:lnTo>
                  <a:cubicBezTo>
                    <a:pt x="144545" y="2813"/>
                    <a:pt x="139886" y="1209"/>
                    <a:pt x="135050" y="460"/>
                  </a:cubicBezTo>
                  <a:cubicBezTo>
                    <a:pt x="133062" y="155"/>
                    <a:pt x="131046" y="1"/>
                    <a:pt x="129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31">
              <a:extLst>
                <a:ext uri="{FF2B5EF4-FFF2-40B4-BE49-F238E27FC236}">
                  <a16:creationId xmlns:a16="http://schemas.microsoft.com/office/drawing/2014/main" id="{7243CE39-F7EC-1E55-19B4-E864DD6D0490}"/>
                </a:ext>
              </a:extLst>
            </p:cNvPr>
            <p:cNvGrpSpPr/>
            <p:nvPr/>
          </p:nvGrpSpPr>
          <p:grpSpPr>
            <a:xfrm>
              <a:off x="5393615" y="2145372"/>
              <a:ext cx="4600433" cy="4112561"/>
              <a:chOff x="5393615" y="2145372"/>
              <a:chExt cx="4600433" cy="4112561"/>
            </a:xfrm>
          </p:grpSpPr>
          <p:grpSp>
            <p:nvGrpSpPr>
              <p:cNvPr id="358" name="Google Shape;358;p31">
                <a:extLst>
                  <a:ext uri="{FF2B5EF4-FFF2-40B4-BE49-F238E27FC236}">
                    <a16:creationId xmlns:a16="http://schemas.microsoft.com/office/drawing/2014/main" id="{BF57FDC4-BB63-FE9B-28BB-DB6DB2B2A9E9}"/>
                  </a:ext>
                </a:extLst>
              </p:cNvPr>
              <p:cNvGrpSpPr/>
              <p:nvPr/>
            </p:nvGrpSpPr>
            <p:grpSpPr>
              <a:xfrm rot="10800000" flipH="1">
                <a:off x="5393615" y="2145372"/>
                <a:ext cx="4600433" cy="4112561"/>
                <a:chOff x="5384090" y="-1292699"/>
                <a:chExt cx="4600433" cy="4112561"/>
              </a:xfrm>
            </p:grpSpPr>
            <p:sp>
              <p:nvSpPr>
                <p:cNvPr id="359" name="Google Shape;359;p31">
                  <a:extLst>
                    <a:ext uri="{FF2B5EF4-FFF2-40B4-BE49-F238E27FC236}">
                      <a16:creationId xmlns:a16="http://schemas.microsoft.com/office/drawing/2014/main" id="{A5F49E79-ED79-AEC2-28B4-A78539FF5B1E}"/>
                    </a:ext>
                  </a:extLst>
                </p:cNvPr>
                <p:cNvSpPr/>
                <p:nvPr/>
              </p:nvSpPr>
              <p:spPr>
                <a:xfrm>
                  <a:off x="5767188" y="-177230"/>
                  <a:ext cx="3395485" cy="2997091"/>
                </a:xfrm>
                <a:custGeom>
                  <a:avLst/>
                  <a:gdLst/>
                  <a:ahLst/>
                  <a:cxnLst/>
                  <a:rect l="l" t="t" r="r" b="b"/>
                  <a:pathLst>
                    <a:path w="94562" h="83467" extrusionOk="0">
                      <a:moveTo>
                        <a:pt x="93650" y="0"/>
                      </a:moveTo>
                      <a:lnTo>
                        <a:pt x="457" y="0"/>
                      </a:lnTo>
                      <a:cubicBezTo>
                        <a:pt x="1" y="3222"/>
                        <a:pt x="1034" y="6444"/>
                        <a:pt x="4287" y="8997"/>
                      </a:cubicBezTo>
                      <a:cubicBezTo>
                        <a:pt x="8086" y="12037"/>
                        <a:pt x="6202" y="16201"/>
                        <a:pt x="10761" y="18116"/>
                      </a:cubicBezTo>
                      <a:cubicBezTo>
                        <a:pt x="16445" y="20396"/>
                        <a:pt x="22524" y="20760"/>
                        <a:pt x="28603" y="22280"/>
                      </a:cubicBezTo>
                      <a:cubicBezTo>
                        <a:pt x="46476" y="27994"/>
                        <a:pt x="36202" y="48511"/>
                        <a:pt x="38117" y="62554"/>
                      </a:cubicBezTo>
                      <a:cubicBezTo>
                        <a:pt x="39637" y="72828"/>
                        <a:pt x="49515" y="83466"/>
                        <a:pt x="61279" y="81551"/>
                      </a:cubicBezTo>
                      <a:cubicBezTo>
                        <a:pt x="72890" y="79363"/>
                        <a:pt x="75717" y="72706"/>
                        <a:pt x="94562" y="70731"/>
                      </a:cubicBezTo>
                      <a:lnTo>
                        <a:pt x="94562" y="912"/>
                      </a:lnTo>
                      <a:cubicBezTo>
                        <a:pt x="94562" y="365"/>
                        <a:pt x="94197" y="0"/>
                        <a:pt x="9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a:extLst>
                    <a:ext uri="{FF2B5EF4-FFF2-40B4-BE49-F238E27FC236}">
                      <a16:creationId xmlns:a16="http://schemas.microsoft.com/office/drawing/2014/main" id="{639D7EF9-3506-E427-8E3B-E02D9DDB11BC}"/>
                    </a:ext>
                  </a:extLst>
                </p:cNvPr>
                <p:cNvSpPr/>
                <p:nvPr/>
              </p:nvSpPr>
              <p:spPr>
                <a:xfrm>
                  <a:off x="5384090" y="-1292699"/>
                  <a:ext cx="4600433" cy="2851953"/>
                </a:xfrm>
                <a:custGeom>
                  <a:avLst/>
                  <a:gdLst/>
                  <a:ahLst/>
                  <a:cxnLst/>
                  <a:rect l="l" t="t" r="r" b="b"/>
                  <a:pathLst>
                    <a:path w="128119" h="79425" extrusionOk="0">
                      <a:moveTo>
                        <a:pt x="12585" y="23041"/>
                      </a:moveTo>
                      <a:cubicBezTo>
                        <a:pt x="12159" y="26232"/>
                        <a:pt x="11430" y="29637"/>
                        <a:pt x="10396" y="30640"/>
                      </a:cubicBezTo>
                      <a:cubicBezTo>
                        <a:pt x="7782" y="33132"/>
                        <a:pt x="4408" y="35077"/>
                        <a:pt x="2858" y="38360"/>
                      </a:cubicBezTo>
                      <a:cubicBezTo>
                        <a:pt x="1" y="44287"/>
                        <a:pt x="4986" y="51461"/>
                        <a:pt x="11156" y="53740"/>
                      </a:cubicBezTo>
                      <a:cubicBezTo>
                        <a:pt x="17326" y="56020"/>
                        <a:pt x="24135" y="54926"/>
                        <a:pt x="30701" y="54500"/>
                      </a:cubicBezTo>
                      <a:cubicBezTo>
                        <a:pt x="37236" y="54075"/>
                        <a:pt x="44500" y="54561"/>
                        <a:pt x="49242" y="59090"/>
                      </a:cubicBezTo>
                      <a:cubicBezTo>
                        <a:pt x="53315" y="63011"/>
                        <a:pt x="54652" y="69120"/>
                        <a:pt x="58817" y="72950"/>
                      </a:cubicBezTo>
                      <a:cubicBezTo>
                        <a:pt x="65716" y="79425"/>
                        <a:pt x="75747" y="75473"/>
                        <a:pt x="82221" y="70427"/>
                      </a:cubicBezTo>
                      <a:cubicBezTo>
                        <a:pt x="88908" y="65139"/>
                        <a:pt x="94653" y="58026"/>
                        <a:pt x="102769" y="55564"/>
                      </a:cubicBezTo>
                      <a:cubicBezTo>
                        <a:pt x="107419" y="54166"/>
                        <a:pt x="112343" y="54409"/>
                        <a:pt x="117055" y="53345"/>
                      </a:cubicBezTo>
                      <a:cubicBezTo>
                        <a:pt x="121766" y="52281"/>
                        <a:pt x="126629" y="49181"/>
                        <a:pt x="127268" y="44439"/>
                      </a:cubicBezTo>
                      <a:cubicBezTo>
                        <a:pt x="128119" y="38664"/>
                        <a:pt x="122556" y="34014"/>
                        <a:pt x="117237" y="31612"/>
                      </a:cubicBezTo>
                      <a:cubicBezTo>
                        <a:pt x="103802" y="25594"/>
                        <a:pt x="87267" y="25229"/>
                        <a:pt x="76811" y="14804"/>
                      </a:cubicBezTo>
                      <a:cubicBezTo>
                        <a:pt x="74166" y="12129"/>
                        <a:pt x="72069" y="8968"/>
                        <a:pt x="69212" y="6536"/>
                      </a:cubicBezTo>
                      <a:cubicBezTo>
                        <a:pt x="61522" y="1"/>
                        <a:pt x="49911" y="457"/>
                        <a:pt x="40397" y="3892"/>
                      </a:cubicBezTo>
                      <a:cubicBezTo>
                        <a:pt x="30853" y="7296"/>
                        <a:pt x="22403" y="13223"/>
                        <a:pt x="12980" y="16901"/>
                      </a:cubicBezTo>
                      <a:cubicBezTo>
                        <a:pt x="13101" y="16870"/>
                        <a:pt x="12980" y="19849"/>
                        <a:pt x="12585" y="2304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a:extLst>
                    <a:ext uri="{FF2B5EF4-FFF2-40B4-BE49-F238E27FC236}">
                      <a16:creationId xmlns:a16="http://schemas.microsoft.com/office/drawing/2014/main" id="{43BE54E5-7D2B-9A5D-F153-A1A287096916}"/>
                    </a:ext>
                  </a:extLst>
                </p:cNvPr>
                <p:cNvSpPr/>
                <p:nvPr/>
              </p:nvSpPr>
              <p:spPr>
                <a:xfrm>
                  <a:off x="6332175" y="-546616"/>
                  <a:ext cx="3003909" cy="3055951"/>
                </a:xfrm>
                <a:custGeom>
                  <a:avLst/>
                  <a:gdLst/>
                  <a:ahLst/>
                  <a:cxnLst/>
                  <a:rect l="l" t="t" r="r" b="b"/>
                  <a:pathLst>
                    <a:path w="99972" h="101704" fill="none" extrusionOk="0">
                      <a:moveTo>
                        <a:pt x="8694" y="0"/>
                      </a:moveTo>
                      <a:cubicBezTo>
                        <a:pt x="7539" y="183"/>
                        <a:pt x="6566" y="973"/>
                        <a:pt x="5715" y="1793"/>
                      </a:cubicBezTo>
                      <a:cubicBezTo>
                        <a:pt x="3344" y="3952"/>
                        <a:pt x="1064" y="6505"/>
                        <a:pt x="456" y="9696"/>
                      </a:cubicBezTo>
                      <a:cubicBezTo>
                        <a:pt x="0" y="12128"/>
                        <a:pt x="669" y="14712"/>
                        <a:pt x="2158" y="16687"/>
                      </a:cubicBezTo>
                      <a:cubicBezTo>
                        <a:pt x="5776" y="21459"/>
                        <a:pt x="12189" y="22037"/>
                        <a:pt x="17691" y="22219"/>
                      </a:cubicBezTo>
                      <a:cubicBezTo>
                        <a:pt x="21733" y="22371"/>
                        <a:pt x="26171" y="22949"/>
                        <a:pt x="28816" y="25928"/>
                      </a:cubicBezTo>
                      <a:cubicBezTo>
                        <a:pt x="32402" y="29940"/>
                        <a:pt x="31217" y="35958"/>
                        <a:pt x="29971" y="40639"/>
                      </a:cubicBezTo>
                      <a:cubicBezTo>
                        <a:pt x="28329" y="46870"/>
                        <a:pt x="25290" y="52615"/>
                        <a:pt x="23283" y="58694"/>
                      </a:cubicBezTo>
                      <a:cubicBezTo>
                        <a:pt x="21186" y="65016"/>
                        <a:pt x="20244" y="71794"/>
                        <a:pt x="21338" y="78330"/>
                      </a:cubicBezTo>
                      <a:cubicBezTo>
                        <a:pt x="22432" y="84925"/>
                        <a:pt x="25715" y="91187"/>
                        <a:pt x="30943" y="95321"/>
                      </a:cubicBezTo>
                      <a:cubicBezTo>
                        <a:pt x="37357" y="100366"/>
                        <a:pt x="46111" y="101704"/>
                        <a:pt x="54226" y="100974"/>
                      </a:cubicBezTo>
                      <a:cubicBezTo>
                        <a:pt x="62403" y="100306"/>
                        <a:pt x="70275" y="97783"/>
                        <a:pt x="78239" y="95989"/>
                      </a:cubicBezTo>
                      <a:cubicBezTo>
                        <a:pt x="82190" y="95077"/>
                        <a:pt x="86355" y="94378"/>
                        <a:pt x="90336" y="95047"/>
                      </a:cubicBezTo>
                      <a:cubicBezTo>
                        <a:pt x="94318" y="95746"/>
                        <a:pt x="98300" y="98026"/>
                        <a:pt x="99972" y="101704"/>
                      </a:cubicBezTo>
                    </a:path>
                  </a:pathLst>
                </a:custGeom>
                <a:noFill/>
                <a:ln w="1900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2" name="Google Shape;362;p31">
                <a:extLst>
                  <a:ext uri="{FF2B5EF4-FFF2-40B4-BE49-F238E27FC236}">
                    <a16:creationId xmlns:a16="http://schemas.microsoft.com/office/drawing/2014/main" id="{025ADFF9-C978-2664-F02F-51E4C7A2DA8D}"/>
                  </a:ext>
                </a:extLst>
              </p:cNvPr>
              <p:cNvSpPr/>
              <p:nvPr/>
            </p:nvSpPr>
            <p:spPr>
              <a:xfrm rot="10800000" flipH="1">
                <a:off x="7221052" y="3381320"/>
                <a:ext cx="2560153" cy="1118408"/>
              </a:xfrm>
              <a:custGeom>
                <a:avLst/>
                <a:gdLst/>
                <a:ahLst/>
                <a:cxnLst/>
                <a:rect l="l" t="t" r="r" b="b"/>
                <a:pathLst>
                  <a:path w="66558" h="29076" extrusionOk="0">
                    <a:moveTo>
                      <a:pt x="1453" y="1"/>
                    </a:moveTo>
                    <a:cubicBezTo>
                      <a:pt x="1399" y="1"/>
                      <a:pt x="1350" y="35"/>
                      <a:pt x="1338" y="107"/>
                    </a:cubicBezTo>
                    <a:cubicBezTo>
                      <a:pt x="0" y="7857"/>
                      <a:pt x="486" y="15943"/>
                      <a:pt x="5198" y="22508"/>
                    </a:cubicBezTo>
                    <a:cubicBezTo>
                      <a:pt x="8514" y="27146"/>
                      <a:pt x="13382" y="29075"/>
                      <a:pt x="18598" y="29075"/>
                    </a:cubicBezTo>
                    <a:cubicBezTo>
                      <a:pt x="20458" y="29075"/>
                      <a:pt x="22362" y="28830"/>
                      <a:pt x="24256" y="28374"/>
                    </a:cubicBezTo>
                    <a:cubicBezTo>
                      <a:pt x="40548" y="24332"/>
                      <a:pt x="49667" y="7128"/>
                      <a:pt x="66384" y="4271"/>
                    </a:cubicBezTo>
                    <a:cubicBezTo>
                      <a:pt x="66557" y="4242"/>
                      <a:pt x="66512" y="3995"/>
                      <a:pt x="66325" y="3995"/>
                    </a:cubicBezTo>
                    <a:cubicBezTo>
                      <a:pt x="66315" y="3995"/>
                      <a:pt x="66304" y="3996"/>
                      <a:pt x="66293" y="3997"/>
                    </a:cubicBezTo>
                    <a:cubicBezTo>
                      <a:pt x="51825" y="6520"/>
                      <a:pt x="42828" y="19560"/>
                      <a:pt x="30183" y="25852"/>
                    </a:cubicBezTo>
                    <a:cubicBezTo>
                      <a:pt x="26547" y="27662"/>
                      <a:pt x="22440" y="28846"/>
                      <a:pt x="18457" y="28846"/>
                    </a:cubicBezTo>
                    <a:cubicBezTo>
                      <a:pt x="14216" y="28846"/>
                      <a:pt x="10114" y="27504"/>
                      <a:pt x="6870" y="24150"/>
                    </a:cubicBezTo>
                    <a:cubicBezTo>
                      <a:pt x="790" y="17858"/>
                      <a:pt x="183" y="8435"/>
                      <a:pt x="1611" y="228"/>
                    </a:cubicBezTo>
                    <a:cubicBezTo>
                      <a:pt x="1630" y="81"/>
                      <a:pt x="1536" y="1"/>
                      <a:pt x="1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3" name="Google Shape;363;p31">
              <a:extLst>
                <a:ext uri="{FF2B5EF4-FFF2-40B4-BE49-F238E27FC236}">
                  <a16:creationId xmlns:a16="http://schemas.microsoft.com/office/drawing/2014/main" id="{8C73BA04-23CB-79E2-FA94-B65F6D44403C}"/>
                </a:ext>
              </a:extLst>
            </p:cNvPr>
            <p:cNvSpPr/>
            <p:nvPr/>
          </p:nvSpPr>
          <p:spPr>
            <a:xfrm rot="10800000" flipH="1">
              <a:off x="4886591" y="4689212"/>
              <a:ext cx="379166" cy="317295"/>
            </a:xfrm>
            <a:custGeom>
              <a:avLst/>
              <a:gdLst/>
              <a:ahLst/>
              <a:cxnLst/>
              <a:rect l="l" t="t" r="r" b="b"/>
              <a:pathLst>
                <a:path w="11552" h="9667" extrusionOk="0">
                  <a:moveTo>
                    <a:pt x="1" y="8815"/>
                  </a:moveTo>
                  <a:cubicBezTo>
                    <a:pt x="1" y="8815"/>
                    <a:pt x="4864" y="1"/>
                    <a:pt x="11551" y="2675"/>
                  </a:cubicBezTo>
                  <a:cubicBezTo>
                    <a:pt x="11551" y="2706"/>
                    <a:pt x="9879" y="9666"/>
                    <a:pt x="1" y="88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a:extLst>
                <a:ext uri="{FF2B5EF4-FFF2-40B4-BE49-F238E27FC236}">
                  <a16:creationId xmlns:a16="http://schemas.microsoft.com/office/drawing/2014/main" id="{4BD9BCF7-ED07-0936-BCEF-3BDA602BB0AF}"/>
                </a:ext>
              </a:extLst>
            </p:cNvPr>
            <p:cNvSpPr/>
            <p:nvPr/>
          </p:nvSpPr>
          <p:spPr>
            <a:xfrm>
              <a:off x="6216266" y="2347022"/>
              <a:ext cx="310304" cy="377131"/>
            </a:xfrm>
            <a:custGeom>
              <a:avLst/>
              <a:gdLst/>
              <a:ahLst/>
              <a:cxnLst/>
              <a:rect l="l" t="t" r="r" b="b"/>
              <a:pathLst>
                <a:path w="9454" h="11490" extrusionOk="0">
                  <a:moveTo>
                    <a:pt x="7022" y="0"/>
                  </a:moveTo>
                  <a:lnTo>
                    <a:pt x="7022" y="0"/>
                  </a:lnTo>
                  <a:cubicBezTo>
                    <a:pt x="1" y="1429"/>
                    <a:pt x="761" y="11490"/>
                    <a:pt x="761" y="11490"/>
                  </a:cubicBezTo>
                  <a:cubicBezTo>
                    <a:pt x="9454" y="6748"/>
                    <a:pt x="7053" y="0"/>
                    <a:pt x="7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9715800"/>
      </p:ext>
    </p:extLst>
  </p:cSld>
  <p:clrMapOvr>
    <a:masterClrMapping/>
  </p:clrMapOvr>
  <p:transition spd="slow">
    <p:wipe/>
  </p:transition>
</p:sld>
</file>

<file path=ppt/theme/theme1.xml><?xml version="1.0" encoding="utf-8"?>
<a:theme xmlns:a="http://schemas.openxmlformats.org/drawingml/2006/main" name="Internship Recruitment Agency by Slidesgo">
  <a:themeElements>
    <a:clrScheme name="Simple Light">
      <a:dk1>
        <a:srgbClr val="1C2E50"/>
      </a:dk1>
      <a:lt1>
        <a:srgbClr val="FFFFFF"/>
      </a:lt1>
      <a:dk2>
        <a:srgbClr val="FFB546"/>
      </a:dk2>
      <a:lt2>
        <a:srgbClr val="FF9900"/>
      </a:lt2>
      <a:accent1>
        <a:srgbClr val="FF65A7"/>
      </a:accent1>
      <a:accent2>
        <a:srgbClr val="CFE2F3"/>
      </a:accent2>
      <a:accent3>
        <a:srgbClr val="4A86E8"/>
      </a:accent3>
      <a:accent4>
        <a:srgbClr val="674EA7"/>
      </a:accent4>
      <a:accent5>
        <a:srgbClr val="FFFFFF"/>
      </a:accent5>
      <a:accent6>
        <a:srgbClr val="FFFFFF"/>
      </a:accent6>
      <a:hlink>
        <a:srgbClr val="1C2E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446</TotalTime>
  <Words>860</Words>
  <Application>Microsoft Office PowerPoint</Application>
  <PresentationFormat>On-screen Show (16:9)</PresentationFormat>
  <Paragraphs>109</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DM Sans</vt:lpstr>
      <vt:lpstr>Nunito</vt:lpstr>
      <vt:lpstr>Open Sans Light</vt:lpstr>
      <vt:lpstr>Raleway</vt:lpstr>
      <vt:lpstr>Space Grotesk</vt:lpstr>
      <vt:lpstr>Times New Roman</vt:lpstr>
      <vt:lpstr>Internship Recruitment Agency by Slidesgo</vt:lpstr>
      <vt:lpstr>Preview </vt:lpstr>
      <vt:lpstr>Content</vt:lpstr>
      <vt:lpstr>INTRODUCTION </vt:lpstr>
      <vt:lpstr>Introduction</vt:lpstr>
      <vt:lpstr>Timeline</vt:lpstr>
      <vt:lpstr>     (March-April)</vt:lpstr>
      <vt:lpstr>Problem Statement </vt:lpstr>
      <vt:lpstr>Traditional learning methods often lack personalized feedback, real-time interaction, and hands-on practice, making it difficult for students to prepare for interviews and learn new languages effectively.    </vt:lpstr>
      <vt:lpstr>Project objective </vt:lpstr>
      <vt:lpstr>Develop an AI-Powered Voice Agent to simulate real interview scenarios for students.  Enable real-time speech recognition and interactive voice responses for effective communication practice.  Provide AI-driven feedback on pronunciation, fluency, confidence, and language proficiency.  Assist students in learning new languages through interactive AI conversations.  Enhance digital learning by integrating advanced technologies like Next.js, React, Tailwind CSS, Convex, and AssemblyAI.  Create a user-friendly platform that offers a seamless and immersive learning experience.  Improve interview readiness by providing personalized insights and continuous skill enhancement.  </vt:lpstr>
      <vt:lpstr>Methodology /Approach  </vt:lpstr>
      <vt:lpstr> . </vt:lpstr>
      <vt:lpstr>Project </vt:lpstr>
      <vt:lpstr>PowerPoint Presentation</vt:lpstr>
      <vt:lpstr>PREPVIEW</vt:lpstr>
      <vt:lpstr>CONCLUSION </vt:lpstr>
      <vt:lpstr>Conclusion  The AI-powered Voice Agent presents an innovative solution for interview preparation and language learning, leveraging real-time speech recognition, AI-driven feedback, and interactive conversations. By integrating Next.js, React, Tailwind CSS, Convex, and AssemblyAI, the platform provides a seamless, engaging, and adaptive learning experience for students. This project highlights the potential of AI in education, making learning more interactive, accessible, and effective. With further enhancements, the platform can be expanded to support multiple languages, industry-specific interview scenarios, and personalized learning paths, ensuring students gain confidence and proficiency in communication. The successful implementation of this system demonstrates how voice-enabled AI can revolutionize digital learning, paving the way for a smarter and more immersive education experience.</vt:lpstr>
      <vt:lpstr>REFERENCE </vt:lpstr>
      <vt:lpstr>PowerPoint Presentation</vt:lpstr>
      <vt:lpstr>Do you have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dc:title>
  <dc:creator>Deepak</dc:creator>
  <cp:lastModifiedBy>Deepak Chaudhary</cp:lastModifiedBy>
  <cp:revision>21</cp:revision>
  <dcterms:modified xsi:type="dcterms:W3CDTF">2025-04-29T23:32:10Z</dcterms:modified>
</cp:coreProperties>
</file>