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DM Serif Display" pitchFamily="2" charset="0"/>
      <p:regular r:id="rId14"/>
      <p: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gcXq862gklmjizQmMipLh6TH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6"/>
          <p:cNvSpPr/>
          <p:nvPr/>
        </p:nvSpPr>
        <p:spPr>
          <a:xfrm>
            <a:off x="7068476" y="501332"/>
            <a:ext cx="713596" cy="71377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6"/>
          <p:cNvSpPr/>
          <p:nvPr/>
        </p:nvSpPr>
        <p:spPr>
          <a:xfrm>
            <a:off x="5283578" y="429888"/>
            <a:ext cx="856365" cy="85657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6"/>
          <p:cNvSpPr/>
          <p:nvPr/>
        </p:nvSpPr>
        <p:spPr>
          <a:xfrm>
            <a:off x="6139860" y="2142881"/>
            <a:ext cx="857273" cy="1713075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6"/>
          <p:cNvSpPr/>
          <p:nvPr/>
        </p:nvSpPr>
        <p:spPr>
          <a:xfrm>
            <a:off x="6139860" y="429888"/>
            <a:ext cx="857273" cy="856579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5354921" y="1358737"/>
            <a:ext cx="713678" cy="713857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6"/>
          <p:cNvSpPr/>
          <p:nvPr/>
        </p:nvSpPr>
        <p:spPr>
          <a:xfrm>
            <a:off x="6997051" y="1286385"/>
            <a:ext cx="856365" cy="857570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" y="1"/>
                </a:moveTo>
                <a:lnTo>
                  <a:pt x="12" y="542"/>
                </a:lnTo>
                <a:lnTo>
                  <a:pt x="59" y="1072"/>
                </a:lnTo>
                <a:lnTo>
                  <a:pt x="116" y="1591"/>
                </a:lnTo>
                <a:lnTo>
                  <a:pt x="208" y="2098"/>
                </a:lnTo>
                <a:lnTo>
                  <a:pt x="324" y="2605"/>
                </a:lnTo>
                <a:lnTo>
                  <a:pt x="462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499" y="5382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1"/>
                </a:lnTo>
                <a:lnTo>
                  <a:pt x="3400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75" y="8608"/>
                </a:lnTo>
                <a:lnTo>
                  <a:pt x="5002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9"/>
                </a:lnTo>
                <a:lnTo>
                  <a:pt x="7294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322"/>
                </a:lnTo>
                <a:lnTo>
                  <a:pt x="10037" y="4333"/>
                </a:lnTo>
                <a:lnTo>
                  <a:pt x="9818" y="4322"/>
                </a:lnTo>
                <a:lnTo>
                  <a:pt x="9599" y="4310"/>
                </a:lnTo>
                <a:lnTo>
                  <a:pt x="9380" y="4276"/>
                </a:lnTo>
                <a:lnTo>
                  <a:pt x="9173" y="4241"/>
                </a:lnTo>
                <a:lnTo>
                  <a:pt x="8954" y="4195"/>
                </a:lnTo>
                <a:lnTo>
                  <a:pt x="8758" y="4137"/>
                </a:lnTo>
                <a:lnTo>
                  <a:pt x="8550" y="4068"/>
                </a:lnTo>
                <a:lnTo>
                  <a:pt x="8354" y="3988"/>
                </a:lnTo>
                <a:lnTo>
                  <a:pt x="8170" y="3907"/>
                </a:lnTo>
                <a:lnTo>
                  <a:pt x="7974" y="3803"/>
                </a:lnTo>
                <a:lnTo>
                  <a:pt x="7801" y="3700"/>
                </a:lnTo>
                <a:lnTo>
                  <a:pt x="7617" y="3596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4" y="2916"/>
                </a:lnTo>
                <a:lnTo>
                  <a:pt x="6707" y="2755"/>
                </a:lnTo>
                <a:lnTo>
                  <a:pt x="6580" y="2593"/>
                </a:lnTo>
                <a:lnTo>
                  <a:pt x="6453" y="2421"/>
                </a:lnTo>
                <a:lnTo>
                  <a:pt x="6338" y="2248"/>
                </a:lnTo>
                <a:lnTo>
                  <a:pt x="6234" y="2063"/>
                </a:lnTo>
                <a:lnTo>
                  <a:pt x="6142" y="1879"/>
                </a:lnTo>
                <a:lnTo>
                  <a:pt x="6062" y="1695"/>
                </a:lnTo>
                <a:lnTo>
                  <a:pt x="5981" y="1499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62" y="669"/>
                </a:lnTo>
                <a:lnTo>
                  <a:pt x="5739" y="450"/>
                </a:lnTo>
                <a:lnTo>
                  <a:pt x="5727" y="231"/>
                </a:lnTo>
                <a:lnTo>
                  <a:pt x="57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6"/>
          <p:cNvSpPr/>
          <p:nvPr/>
        </p:nvSpPr>
        <p:spPr>
          <a:xfrm>
            <a:off x="7068476" y="2215233"/>
            <a:ext cx="713596" cy="713857"/>
          </a:xfrm>
          <a:custGeom>
            <a:avLst/>
            <a:gdLst/>
            <a:ahLst/>
            <a:cxnLst/>
            <a:rect l="l" t="t" r="r" b="b"/>
            <a:pathLst>
              <a:path w="8642" h="8643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6"/>
          <p:cNvSpPr/>
          <p:nvPr/>
        </p:nvSpPr>
        <p:spPr>
          <a:xfrm>
            <a:off x="7853333" y="1286385"/>
            <a:ext cx="857355" cy="857570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6"/>
          <p:cNvSpPr/>
          <p:nvPr/>
        </p:nvSpPr>
        <p:spPr>
          <a:xfrm>
            <a:off x="5283578" y="2143872"/>
            <a:ext cx="856365" cy="85657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6"/>
          <p:cNvSpPr/>
          <p:nvPr/>
        </p:nvSpPr>
        <p:spPr>
          <a:xfrm>
            <a:off x="7853333" y="2137736"/>
            <a:ext cx="857355" cy="85657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6"/>
          <p:cNvSpPr/>
          <p:nvPr/>
        </p:nvSpPr>
        <p:spPr>
          <a:xfrm>
            <a:off x="7853333" y="429888"/>
            <a:ext cx="857355" cy="85657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6"/>
          <p:cNvSpPr/>
          <p:nvPr/>
        </p:nvSpPr>
        <p:spPr>
          <a:xfrm>
            <a:off x="8326228" y="429888"/>
            <a:ext cx="384460" cy="356970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5755483" y="2143872"/>
            <a:ext cx="384460" cy="356970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/>
          <p:nvPr/>
        </p:nvSpPr>
        <p:spPr>
          <a:xfrm>
            <a:off x="4429196" y="428980"/>
            <a:ext cx="857355" cy="85748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4429196" y="929580"/>
            <a:ext cx="385451" cy="356887"/>
          </a:xfrm>
          <a:custGeom>
            <a:avLst/>
            <a:gdLst/>
            <a:ahLst/>
            <a:cxnLst/>
            <a:rect l="l" t="t" r="r" b="b"/>
            <a:pathLst>
              <a:path w="4668" h="4321" extrusionOk="0">
                <a:moveTo>
                  <a:pt x="346" y="0"/>
                </a:moveTo>
                <a:lnTo>
                  <a:pt x="1" y="12"/>
                </a:lnTo>
                <a:lnTo>
                  <a:pt x="1" y="4321"/>
                </a:lnTo>
                <a:lnTo>
                  <a:pt x="4667" y="4321"/>
                </a:lnTo>
                <a:lnTo>
                  <a:pt x="4656" y="4090"/>
                </a:lnTo>
                <a:lnTo>
                  <a:pt x="4644" y="3872"/>
                </a:lnTo>
                <a:lnTo>
                  <a:pt x="4621" y="3664"/>
                </a:lnTo>
                <a:lnTo>
                  <a:pt x="4575" y="3445"/>
                </a:lnTo>
                <a:lnTo>
                  <a:pt x="4529" y="3238"/>
                </a:lnTo>
                <a:lnTo>
                  <a:pt x="4471" y="3030"/>
                </a:lnTo>
                <a:lnTo>
                  <a:pt x="4402" y="2835"/>
                </a:lnTo>
                <a:lnTo>
                  <a:pt x="4321" y="2639"/>
                </a:lnTo>
                <a:lnTo>
                  <a:pt x="4241" y="2443"/>
                </a:lnTo>
                <a:lnTo>
                  <a:pt x="4149" y="2258"/>
                </a:lnTo>
                <a:lnTo>
                  <a:pt x="4045" y="2074"/>
                </a:lnTo>
                <a:lnTo>
                  <a:pt x="3930" y="1901"/>
                </a:lnTo>
                <a:lnTo>
                  <a:pt x="3803" y="1728"/>
                </a:lnTo>
                <a:lnTo>
                  <a:pt x="3676" y="1567"/>
                </a:lnTo>
                <a:lnTo>
                  <a:pt x="3538" y="1406"/>
                </a:lnTo>
                <a:lnTo>
                  <a:pt x="3400" y="1256"/>
                </a:lnTo>
                <a:lnTo>
                  <a:pt x="3250" y="1118"/>
                </a:lnTo>
                <a:lnTo>
                  <a:pt x="3088" y="979"/>
                </a:lnTo>
                <a:lnTo>
                  <a:pt x="2927" y="853"/>
                </a:lnTo>
                <a:lnTo>
                  <a:pt x="2754" y="738"/>
                </a:lnTo>
                <a:lnTo>
                  <a:pt x="2582" y="622"/>
                </a:lnTo>
                <a:lnTo>
                  <a:pt x="2409" y="519"/>
                </a:lnTo>
                <a:lnTo>
                  <a:pt x="2213" y="426"/>
                </a:lnTo>
                <a:lnTo>
                  <a:pt x="2028" y="334"/>
                </a:lnTo>
                <a:lnTo>
                  <a:pt x="1833" y="254"/>
                </a:lnTo>
                <a:lnTo>
                  <a:pt x="1625" y="184"/>
                </a:lnTo>
                <a:lnTo>
                  <a:pt x="1418" y="127"/>
                </a:lnTo>
                <a:lnTo>
                  <a:pt x="1210" y="81"/>
                </a:lnTo>
                <a:lnTo>
                  <a:pt x="1003" y="46"/>
                </a:lnTo>
                <a:lnTo>
                  <a:pt x="784" y="12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/>
          <p:nvPr/>
        </p:nvSpPr>
        <p:spPr>
          <a:xfrm>
            <a:off x="4429196" y="1280896"/>
            <a:ext cx="857355" cy="85657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6"/>
          <p:cNvSpPr/>
          <p:nvPr/>
        </p:nvSpPr>
        <p:spPr>
          <a:xfrm>
            <a:off x="7854324" y="3001277"/>
            <a:ext cx="856365" cy="85657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6997051" y="3001277"/>
            <a:ext cx="857355" cy="85657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6141760" y="1286385"/>
            <a:ext cx="857273" cy="856579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1"/>
                </a:moveTo>
                <a:lnTo>
                  <a:pt x="0" y="10371"/>
                </a:lnTo>
                <a:lnTo>
                  <a:pt x="10382" y="10371"/>
                </a:lnTo>
                <a:lnTo>
                  <a:pt x="10370" y="9841"/>
                </a:lnTo>
                <a:lnTo>
                  <a:pt x="10324" y="9311"/>
                </a:lnTo>
                <a:lnTo>
                  <a:pt x="10255" y="8792"/>
                </a:lnTo>
                <a:lnTo>
                  <a:pt x="10163" y="8285"/>
                </a:lnTo>
                <a:lnTo>
                  <a:pt x="10048" y="7778"/>
                </a:lnTo>
                <a:lnTo>
                  <a:pt x="9910" y="7283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8"/>
                </a:lnTo>
                <a:lnTo>
                  <a:pt x="8873" y="4990"/>
                </a:lnTo>
                <a:lnTo>
                  <a:pt x="8608" y="4575"/>
                </a:lnTo>
                <a:lnTo>
                  <a:pt x="8319" y="4160"/>
                </a:lnTo>
                <a:lnTo>
                  <a:pt x="8008" y="3769"/>
                </a:lnTo>
                <a:lnTo>
                  <a:pt x="7686" y="3400"/>
                </a:lnTo>
                <a:lnTo>
                  <a:pt x="7340" y="3043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499"/>
                </a:lnTo>
                <a:lnTo>
                  <a:pt x="4943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2"/>
                </a:lnTo>
                <a:lnTo>
                  <a:pt x="2593" y="324"/>
                </a:lnTo>
                <a:lnTo>
                  <a:pt x="2097" y="208"/>
                </a:lnTo>
                <a:lnTo>
                  <a:pt x="1579" y="116"/>
                </a:lnTo>
                <a:lnTo>
                  <a:pt x="1061" y="47"/>
                </a:lnTo>
                <a:lnTo>
                  <a:pt x="542" y="1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4429196" y="3001277"/>
            <a:ext cx="849676" cy="848980"/>
          </a:xfrm>
          <a:custGeom>
            <a:avLst/>
            <a:gdLst/>
            <a:ahLst/>
            <a:cxnLst/>
            <a:rect l="l" t="t" r="r" b="b"/>
            <a:pathLst>
              <a:path w="10290" h="10279" extrusionOk="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5278789" y="3001277"/>
            <a:ext cx="848768" cy="848980"/>
          </a:xfrm>
          <a:custGeom>
            <a:avLst/>
            <a:gdLst/>
            <a:ahLst/>
            <a:cxnLst/>
            <a:rect l="l" t="t" r="r" b="b"/>
            <a:pathLst>
              <a:path w="10279" h="10279" extrusionOk="0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rgbClr val="3308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/>
          <p:nvPr/>
        </p:nvSpPr>
        <p:spPr>
          <a:xfrm>
            <a:off x="4429196" y="2151471"/>
            <a:ext cx="849676" cy="849889"/>
          </a:xfrm>
          <a:custGeom>
            <a:avLst/>
            <a:gdLst/>
            <a:ahLst/>
            <a:cxnLst/>
            <a:rect l="l" t="t" r="r" b="b"/>
            <a:pathLst>
              <a:path w="10290" h="10290" extrusionOk="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>
            <a:spLocks noGrp="1"/>
          </p:cNvSpPr>
          <p:nvPr>
            <p:ph type="ctrTitle"/>
          </p:nvPr>
        </p:nvSpPr>
        <p:spPr>
          <a:xfrm>
            <a:off x="720000" y="1801550"/>
            <a:ext cx="3709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subTitle" idx="1"/>
          </p:nvPr>
        </p:nvSpPr>
        <p:spPr>
          <a:xfrm>
            <a:off x="720000" y="3401568"/>
            <a:ext cx="22428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46"/>
          <p:cNvSpPr/>
          <p:nvPr/>
        </p:nvSpPr>
        <p:spPr>
          <a:xfrm flipH="1">
            <a:off x="5357811" y="3926507"/>
            <a:ext cx="713596" cy="71377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6"/>
          <p:cNvSpPr/>
          <p:nvPr/>
        </p:nvSpPr>
        <p:spPr>
          <a:xfrm flipH="1">
            <a:off x="6999941" y="3855063"/>
            <a:ext cx="856365" cy="85657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6"/>
          <p:cNvSpPr/>
          <p:nvPr/>
        </p:nvSpPr>
        <p:spPr>
          <a:xfrm flipH="1">
            <a:off x="6142750" y="3855063"/>
            <a:ext cx="857273" cy="856579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/>
          <p:nvPr/>
        </p:nvSpPr>
        <p:spPr>
          <a:xfrm rot="10800000" flipH="1">
            <a:off x="4429196" y="3855056"/>
            <a:ext cx="857355" cy="85657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6"/>
          <p:cNvSpPr/>
          <p:nvPr/>
        </p:nvSpPr>
        <p:spPr>
          <a:xfrm flipH="1">
            <a:off x="7853333" y="3854155"/>
            <a:ext cx="857355" cy="85748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5"/>
          <p:cNvGrpSpPr/>
          <p:nvPr/>
        </p:nvGrpSpPr>
        <p:grpSpPr>
          <a:xfrm>
            <a:off x="3716983" y="1716754"/>
            <a:ext cx="1710034" cy="1709992"/>
            <a:chOff x="3499914" y="1497189"/>
            <a:chExt cx="2143168" cy="2145536"/>
          </a:xfrm>
        </p:grpSpPr>
        <p:sp>
          <p:nvSpPr>
            <p:cNvPr id="146" name="Google Shape;146;p55"/>
            <p:cNvSpPr/>
            <p:nvPr/>
          </p:nvSpPr>
          <p:spPr>
            <a:xfrm>
              <a:off x="4570282" y="1497189"/>
              <a:ext cx="1072800" cy="1072768"/>
            </a:xfrm>
            <a:custGeom>
              <a:avLst/>
              <a:gdLst/>
              <a:ahLst/>
              <a:cxnLst/>
              <a:rect l="l" t="t" r="r" b="b"/>
              <a:pathLst>
                <a:path w="33525" h="33524" extrusionOk="0">
                  <a:moveTo>
                    <a:pt x="33524" y="1"/>
                  </a:moveTo>
                  <a:lnTo>
                    <a:pt x="31813" y="75"/>
                  </a:lnTo>
                  <a:lnTo>
                    <a:pt x="30101" y="187"/>
                  </a:lnTo>
                  <a:lnTo>
                    <a:pt x="28427" y="410"/>
                  </a:lnTo>
                  <a:lnTo>
                    <a:pt x="26753" y="707"/>
                  </a:lnTo>
                  <a:lnTo>
                    <a:pt x="25153" y="1080"/>
                  </a:lnTo>
                  <a:lnTo>
                    <a:pt x="23553" y="1526"/>
                  </a:lnTo>
                  <a:lnTo>
                    <a:pt x="21990" y="2047"/>
                  </a:lnTo>
                  <a:lnTo>
                    <a:pt x="20465" y="2642"/>
                  </a:lnTo>
                  <a:lnTo>
                    <a:pt x="19014" y="3312"/>
                  </a:lnTo>
                  <a:lnTo>
                    <a:pt x="17563" y="4056"/>
                  </a:lnTo>
                  <a:lnTo>
                    <a:pt x="16149" y="4875"/>
                  </a:lnTo>
                  <a:lnTo>
                    <a:pt x="14772" y="5730"/>
                  </a:lnTo>
                  <a:lnTo>
                    <a:pt x="13470" y="6661"/>
                  </a:lnTo>
                  <a:lnTo>
                    <a:pt x="12205" y="7665"/>
                  </a:lnTo>
                  <a:lnTo>
                    <a:pt x="10977" y="8707"/>
                  </a:lnTo>
                  <a:lnTo>
                    <a:pt x="9823" y="9823"/>
                  </a:lnTo>
                  <a:lnTo>
                    <a:pt x="8707" y="11014"/>
                  </a:lnTo>
                  <a:lnTo>
                    <a:pt x="7665" y="12204"/>
                  </a:lnTo>
                  <a:lnTo>
                    <a:pt x="6661" y="13469"/>
                  </a:lnTo>
                  <a:lnTo>
                    <a:pt x="5731" y="14809"/>
                  </a:lnTo>
                  <a:lnTo>
                    <a:pt x="4875" y="16148"/>
                  </a:lnTo>
                  <a:lnTo>
                    <a:pt x="4056" y="17562"/>
                  </a:lnTo>
                  <a:lnTo>
                    <a:pt x="3312" y="19013"/>
                  </a:lnTo>
                  <a:lnTo>
                    <a:pt x="2643" y="20502"/>
                  </a:lnTo>
                  <a:lnTo>
                    <a:pt x="2047" y="21990"/>
                  </a:lnTo>
                  <a:lnTo>
                    <a:pt x="1526" y="23553"/>
                  </a:lnTo>
                  <a:lnTo>
                    <a:pt x="1080" y="25152"/>
                  </a:lnTo>
                  <a:lnTo>
                    <a:pt x="708" y="26790"/>
                  </a:lnTo>
                  <a:lnTo>
                    <a:pt x="410" y="28427"/>
                  </a:lnTo>
                  <a:lnTo>
                    <a:pt x="187" y="30101"/>
                  </a:lnTo>
                  <a:lnTo>
                    <a:pt x="75" y="31812"/>
                  </a:lnTo>
                  <a:lnTo>
                    <a:pt x="1" y="33524"/>
                  </a:lnTo>
                  <a:lnTo>
                    <a:pt x="18455" y="33524"/>
                  </a:lnTo>
                  <a:lnTo>
                    <a:pt x="18493" y="32817"/>
                  </a:lnTo>
                  <a:lnTo>
                    <a:pt x="18530" y="32110"/>
                  </a:lnTo>
                  <a:lnTo>
                    <a:pt x="18642" y="31403"/>
                  </a:lnTo>
                  <a:lnTo>
                    <a:pt x="18753" y="30696"/>
                  </a:lnTo>
                  <a:lnTo>
                    <a:pt x="18902" y="30027"/>
                  </a:lnTo>
                  <a:lnTo>
                    <a:pt x="19088" y="29394"/>
                  </a:lnTo>
                  <a:lnTo>
                    <a:pt x="19311" y="28724"/>
                  </a:lnTo>
                  <a:lnTo>
                    <a:pt x="19572" y="28092"/>
                  </a:lnTo>
                  <a:lnTo>
                    <a:pt x="19832" y="27459"/>
                  </a:lnTo>
                  <a:lnTo>
                    <a:pt x="20167" y="26864"/>
                  </a:lnTo>
                  <a:lnTo>
                    <a:pt x="20502" y="26306"/>
                  </a:lnTo>
                  <a:lnTo>
                    <a:pt x="20874" y="25711"/>
                  </a:lnTo>
                  <a:lnTo>
                    <a:pt x="21246" y="25190"/>
                  </a:lnTo>
                  <a:lnTo>
                    <a:pt x="21655" y="24632"/>
                  </a:lnTo>
                  <a:lnTo>
                    <a:pt x="22102" y="24148"/>
                  </a:lnTo>
                  <a:lnTo>
                    <a:pt x="22548" y="23664"/>
                  </a:lnTo>
                  <a:lnTo>
                    <a:pt x="23032" y="23180"/>
                  </a:lnTo>
                  <a:lnTo>
                    <a:pt x="23553" y="22771"/>
                  </a:lnTo>
                  <a:lnTo>
                    <a:pt x="24074" y="22325"/>
                  </a:lnTo>
                  <a:lnTo>
                    <a:pt x="24632" y="21953"/>
                  </a:lnTo>
                  <a:lnTo>
                    <a:pt x="25190" y="21581"/>
                  </a:lnTo>
                  <a:lnTo>
                    <a:pt x="25785" y="21246"/>
                  </a:lnTo>
                  <a:lnTo>
                    <a:pt x="26381" y="20948"/>
                  </a:lnTo>
                  <a:lnTo>
                    <a:pt x="27013" y="20650"/>
                  </a:lnTo>
                  <a:lnTo>
                    <a:pt x="27646" y="20427"/>
                  </a:lnTo>
                  <a:lnTo>
                    <a:pt x="28278" y="20204"/>
                  </a:lnTo>
                  <a:lnTo>
                    <a:pt x="28948" y="20018"/>
                  </a:lnTo>
                  <a:lnTo>
                    <a:pt x="29618" y="19832"/>
                  </a:lnTo>
                  <a:lnTo>
                    <a:pt x="30325" y="19720"/>
                  </a:lnTo>
                  <a:lnTo>
                    <a:pt x="30994" y="19646"/>
                  </a:lnTo>
                  <a:lnTo>
                    <a:pt x="31701" y="19571"/>
                  </a:lnTo>
                  <a:lnTo>
                    <a:pt x="32445" y="19571"/>
                  </a:lnTo>
                  <a:lnTo>
                    <a:pt x="33524" y="19609"/>
                  </a:lnTo>
                  <a:lnTo>
                    <a:pt x="33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5"/>
            <p:cNvSpPr/>
            <p:nvPr/>
          </p:nvSpPr>
          <p:spPr>
            <a:xfrm>
              <a:off x="3589226" y="1587685"/>
              <a:ext cx="892992" cy="892992"/>
            </a:xfrm>
            <a:custGeom>
              <a:avLst/>
              <a:gdLst/>
              <a:ahLst/>
              <a:cxnLst/>
              <a:rect l="l" t="t" r="r" b="b"/>
              <a:pathLst>
                <a:path w="27906" h="27906" extrusionOk="0">
                  <a:moveTo>
                    <a:pt x="13246" y="0"/>
                  </a:moveTo>
                  <a:lnTo>
                    <a:pt x="12539" y="75"/>
                  </a:lnTo>
                  <a:lnTo>
                    <a:pt x="11832" y="149"/>
                  </a:lnTo>
                  <a:lnTo>
                    <a:pt x="11125" y="261"/>
                  </a:lnTo>
                  <a:lnTo>
                    <a:pt x="10455" y="410"/>
                  </a:lnTo>
                  <a:lnTo>
                    <a:pt x="9786" y="596"/>
                  </a:lnTo>
                  <a:lnTo>
                    <a:pt x="9153" y="819"/>
                  </a:lnTo>
                  <a:lnTo>
                    <a:pt x="8521" y="1079"/>
                  </a:lnTo>
                  <a:lnTo>
                    <a:pt x="7888" y="1377"/>
                  </a:lnTo>
                  <a:lnTo>
                    <a:pt x="7293" y="1675"/>
                  </a:lnTo>
                  <a:lnTo>
                    <a:pt x="6697" y="2009"/>
                  </a:lnTo>
                  <a:lnTo>
                    <a:pt x="6139" y="2382"/>
                  </a:lnTo>
                  <a:lnTo>
                    <a:pt x="5581" y="2754"/>
                  </a:lnTo>
                  <a:lnTo>
                    <a:pt x="5060" y="3163"/>
                  </a:lnTo>
                  <a:lnTo>
                    <a:pt x="4577" y="3609"/>
                  </a:lnTo>
                  <a:lnTo>
                    <a:pt x="4093" y="4056"/>
                  </a:lnTo>
                  <a:lnTo>
                    <a:pt x="3609" y="4577"/>
                  </a:lnTo>
                  <a:lnTo>
                    <a:pt x="3163" y="5060"/>
                  </a:lnTo>
                  <a:lnTo>
                    <a:pt x="2754" y="5581"/>
                  </a:lnTo>
                  <a:lnTo>
                    <a:pt x="2381" y="6139"/>
                  </a:lnTo>
                  <a:lnTo>
                    <a:pt x="2009" y="6698"/>
                  </a:lnTo>
                  <a:lnTo>
                    <a:pt x="1675" y="7293"/>
                  </a:lnTo>
                  <a:lnTo>
                    <a:pt x="1377" y="7888"/>
                  </a:lnTo>
                  <a:lnTo>
                    <a:pt x="1079" y="8521"/>
                  </a:lnTo>
                  <a:lnTo>
                    <a:pt x="819" y="9153"/>
                  </a:lnTo>
                  <a:lnTo>
                    <a:pt x="633" y="9786"/>
                  </a:lnTo>
                  <a:lnTo>
                    <a:pt x="447" y="10455"/>
                  </a:lnTo>
                  <a:lnTo>
                    <a:pt x="261" y="11125"/>
                  </a:lnTo>
                  <a:lnTo>
                    <a:pt x="149" y="11832"/>
                  </a:lnTo>
                  <a:lnTo>
                    <a:pt x="75" y="12502"/>
                  </a:lnTo>
                  <a:lnTo>
                    <a:pt x="0" y="13209"/>
                  </a:lnTo>
                  <a:lnTo>
                    <a:pt x="0" y="13953"/>
                  </a:lnTo>
                  <a:lnTo>
                    <a:pt x="0" y="14660"/>
                  </a:lnTo>
                  <a:lnTo>
                    <a:pt x="75" y="15367"/>
                  </a:lnTo>
                  <a:lnTo>
                    <a:pt x="149" y="16074"/>
                  </a:lnTo>
                  <a:lnTo>
                    <a:pt x="261" y="16743"/>
                  </a:lnTo>
                  <a:lnTo>
                    <a:pt x="447" y="17450"/>
                  </a:lnTo>
                  <a:lnTo>
                    <a:pt x="633" y="18083"/>
                  </a:lnTo>
                  <a:lnTo>
                    <a:pt x="819" y="18753"/>
                  </a:lnTo>
                  <a:lnTo>
                    <a:pt x="1079" y="19385"/>
                  </a:lnTo>
                  <a:lnTo>
                    <a:pt x="1377" y="19980"/>
                  </a:lnTo>
                  <a:lnTo>
                    <a:pt x="1675" y="20613"/>
                  </a:lnTo>
                  <a:lnTo>
                    <a:pt x="2009" y="21171"/>
                  </a:lnTo>
                  <a:lnTo>
                    <a:pt x="2381" y="21766"/>
                  </a:lnTo>
                  <a:lnTo>
                    <a:pt x="2754" y="22287"/>
                  </a:lnTo>
                  <a:lnTo>
                    <a:pt x="3163" y="22808"/>
                  </a:lnTo>
                  <a:lnTo>
                    <a:pt x="3609" y="23329"/>
                  </a:lnTo>
                  <a:lnTo>
                    <a:pt x="4093" y="23813"/>
                  </a:lnTo>
                  <a:lnTo>
                    <a:pt x="4577" y="24296"/>
                  </a:lnTo>
                  <a:lnTo>
                    <a:pt x="5060" y="24706"/>
                  </a:lnTo>
                  <a:lnTo>
                    <a:pt x="5581" y="25115"/>
                  </a:lnTo>
                  <a:lnTo>
                    <a:pt x="6139" y="25524"/>
                  </a:lnTo>
                  <a:lnTo>
                    <a:pt x="6697" y="25896"/>
                  </a:lnTo>
                  <a:lnTo>
                    <a:pt x="7293" y="26231"/>
                  </a:lnTo>
                  <a:lnTo>
                    <a:pt x="7888" y="26529"/>
                  </a:lnTo>
                  <a:lnTo>
                    <a:pt x="8521" y="26826"/>
                  </a:lnTo>
                  <a:lnTo>
                    <a:pt x="9153" y="27050"/>
                  </a:lnTo>
                  <a:lnTo>
                    <a:pt x="9786" y="27273"/>
                  </a:lnTo>
                  <a:lnTo>
                    <a:pt x="10455" y="27459"/>
                  </a:lnTo>
                  <a:lnTo>
                    <a:pt x="11125" y="27608"/>
                  </a:lnTo>
                  <a:lnTo>
                    <a:pt x="11832" y="27757"/>
                  </a:lnTo>
                  <a:lnTo>
                    <a:pt x="12539" y="27831"/>
                  </a:lnTo>
                  <a:lnTo>
                    <a:pt x="13246" y="27905"/>
                  </a:lnTo>
                  <a:lnTo>
                    <a:pt x="14660" y="27905"/>
                  </a:lnTo>
                  <a:lnTo>
                    <a:pt x="15367" y="27831"/>
                  </a:lnTo>
                  <a:lnTo>
                    <a:pt x="16074" y="27757"/>
                  </a:lnTo>
                  <a:lnTo>
                    <a:pt x="16781" y="27608"/>
                  </a:lnTo>
                  <a:lnTo>
                    <a:pt x="17450" y="27459"/>
                  </a:lnTo>
                  <a:lnTo>
                    <a:pt x="18120" y="27273"/>
                  </a:lnTo>
                  <a:lnTo>
                    <a:pt x="18753" y="27050"/>
                  </a:lnTo>
                  <a:lnTo>
                    <a:pt x="19385" y="26826"/>
                  </a:lnTo>
                  <a:lnTo>
                    <a:pt x="20018" y="26529"/>
                  </a:lnTo>
                  <a:lnTo>
                    <a:pt x="20613" y="26231"/>
                  </a:lnTo>
                  <a:lnTo>
                    <a:pt x="21171" y="25896"/>
                  </a:lnTo>
                  <a:lnTo>
                    <a:pt x="21766" y="25524"/>
                  </a:lnTo>
                  <a:lnTo>
                    <a:pt x="22287" y="25115"/>
                  </a:lnTo>
                  <a:lnTo>
                    <a:pt x="22845" y="24706"/>
                  </a:lnTo>
                  <a:lnTo>
                    <a:pt x="23329" y="24296"/>
                  </a:lnTo>
                  <a:lnTo>
                    <a:pt x="23813" y="23813"/>
                  </a:lnTo>
                  <a:lnTo>
                    <a:pt x="24296" y="23329"/>
                  </a:lnTo>
                  <a:lnTo>
                    <a:pt x="24706" y="22808"/>
                  </a:lnTo>
                  <a:lnTo>
                    <a:pt x="25152" y="22287"/>
                  </a:lnTo>
                  <a:lnTo>
                    <a:pt x="25524" y="21766"/>
                  </a:lnTo>
                  <a:lnTo>
                    <a:pt x="25896" y="21171"/>
                  </a:lnTo>
                  <a:lnTo>
                    <a:pt x="26231" y="20613"/>
                  </a:lnTo>
                  <a:lnTo>
                    <a:pt x="26529" y="19980"/>
                  </a:lnTo>
                  <a:lnTo>
                    <a:pt x="26826" y="19385"/>
                  </a:lnTo>
                  <a:lnTo>
                    <a:pt x="27050" y="18753"/>
                  </a:lnTo>
                  <a:lnTo>
                    <a:pt x="27273" y="18083"/>
                  </a:lnTo>
                  <a:lnTo>
                    <a:pt x="27459" y="17450"/>
                  </a:lnTo>
                  <a:lnTo>
                    <a:pt x="27645" y="16743"/>
                  </a:lnTo>
                  <a:lnTo>
                    <a:pt x="27757" y="16074"/>
                  </a:lnTo>
                  <a:lnTo>
                    <a:pt x="27831" y="15367"/>
                  </a:lnTo>
                  <a:lnTo>
                    <a:pt x="27905" y="14660"/>
                  </a:lnTo>
                  <a:lnTo>
                    <a:pt x="27905" y="13953"/>
                  </a:lnTo>
                  <a:lnTo>
                    <a:pt x="27905" y="13209"/>
                  </a:lnTo>
                  <a:lnTo>
                    <a:pt x="27831" y="12502"/>
                  </a:lnTo>
                  <a:lnTo>
                    <a:pt x="27757" y="11832"/>
                  </a:lnTo>
                  <a:lnTo>
                    <a:pt x="27645" y="11125"/>
                  </a:lnTo>
                  <a:lnTo>
                    <a:pt x="27459" y="10455"/>
                  </a:lnTo>
                  <a:lnTo>
                    <a:pt x="27273" y="9786"/>
                  </a:lnTo>
                  <a:lnTo>
                    <a:pt x="27050" y="9153"/>
                  </a:lnTo>
                  <a:lnTo>
                    <a:pt x="26826" y="8521"/>
                  </a:lnTo>
                  <a:lnTo>
                    <a:pt x="26529" y="7888"/>
                  </a:lnTo>
                  <a:lnTo>
                    <a:pt x="26231" y="7293"/>
                  </a:lnTo>
                  <a:lnTo>
                    <a:pt x="25896" y="6698"/>
                  </a:lnTo>
                  <a:lnTo>
                    <a:pt x="25524" y="6139"/>
                  </a:lnTo>
                  <a:lnTo>
                    <a:pt x="25152" y="5581"/>
                  </a:lnTo>
                  <a:lnTo>
                    <a:pt x="24706" y="5060"/>
                  </a:lnTo>
                  <a:lnTo>
                    <a:pt x="24296" y="4577"/>
                  </a:lnTo>
                  <a:lnTo>
                    <a:pt x="23813" y="4056"/>
                  </a:lnTo>
                  <a:lnTo>
                    <a:pt x="23329" y="3609"/>
                  </a:lnTo>
                  <a:lnTo>
                    <a:pt x="22845" y="3163"/>
                  </a:lnTo>
                  <a:lnTo>
                    <a:pt x="22287" y="2754"/>
                  </a:lnTo>
                  <a:lnTo>
                    <a:pt x="21766" y="2382"/>
                  </a:lnTo>
                  <a:lnTo>
                    <a:pt x="21171" y="2009"/>
                  </a:lnTo>
                  <a:lnTo>
                    <a:pt x="20613" y="1675"/>
                  </a:lnTo>
                  <a:lnTo>
                    <a:pt x="20018" y="1377"/>
                  </a:lnTo>
                  <a:lnTo>
                    <a:pt x="19385" y="1079"/>
                  </a:lnTo>
                  <a:lnTo>
                    <a:pt x="18753" y="819"/>
                  </a:lnTo>
                  <a:lnTo>
                    <a:pt x="18120" y="596"/>
                  </a:lnTo>
                  <a:lnTo>
                    <a:pt x="17450" y="410"/>
                  </a:lnTo>
                  <a:lnTo>
                    <a:pt x="16781" y="261"/>
                  </a:lnTo>
                  <a:lnTo>
                    <a:pt x="16074" y="149"/>
                  </a:lnTo>
                  <a:lnTo>
                    <a:pt x="15367" y="75"/>
                  </a:lnTo>
                  <a:lnTo>
                    <a:pt x="14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5"/>
            <p:cNvSpPr/>
            <p:nvPr/>
          </p:nvSpPr>
          <p:spPr>
            <a:xfrm>
              <a:off x="3499914" y="2571141"/>
              <a:ext cx="1071584" cy="1071584"/>
            </a:xfrm>
            <a:custGeom>
              <a:avLst/>
              <a:gdLst/>
              <a:ahLst/>
              <a:cxnLst/>
              <a:rect l="l" t="t" r="r" b="b"/>
              <a:pathLst>
                <a:path w="33487" h="33487" extrusionOk="0">
                  <a:moveTo>
                    <a:pt x="33487" y="0"/>
                  </a:moveTo>
                  <a:lnTo>
                    <a:pt x="31775" y="37"/>
                  </a:lnTo>
                  <a:lnTo>
                    <a:pt x="30064" y="149"/>
                  </a:lnTo>
                  <a:lnTo>
                    <a:pt x="28390" y="372"/>
                  </a:lnTo>
                  <a:lnTo>
                    <a:pt x="26715" y="670"/>
                  </a:lnTo>
                  <a:lnTo>
                    <a:pt x="25115" y="1042"/>
                  </a:lnTo>
                  <a:lnTo>
                    <a:pt x="23516" y="1488"/>
                  </a:lnTo>
                  <a:lnTo>
                    <a:pt x="21953" y="2009"/>
                  </a:lnTo>
                  <a:lnTo>
                    <a:pt x="20465" y="2605"/>
                  </a:lnTo>
                  <a:lnTo>
                    <a:pt x="18976" y="3274"/>
                  </a:lnTo>
                  <a:lnTo>
                    <a:pt x="17525" y="4019"/>
                  </a:lnTo>
                  <a:lnTo>
                    <a:pt x="16111" y="4837"/>
                  </a:lnTo>
                  <a:lnTo>
                    <a:pt x="14772" y="5693"/>
                  </a:lnTo>
                  <a:lnTo>
                    <a:pt x="13432" y="6623"/>
                  </a:lnTo>
                  <a:lnTo>
                    <a:pt x="12167" y="7628"/>
                  </a:lnTo>
                  <a:lnTo>
                    <a:pt x="10977" y="8669"/>
                  </a:lnTo>
                  <a:lnTo>
                    <a:pt x="9823" y="9786"/>
                  </a:lnTo>
                  <a:lnTo>
                    <a:pt x="8707" y="10976"/>
                  </a:lnTo>
                  <a:lnTo>
                    <a:pt x="7665" y="12167"/>
                  </a:lnTo>
                  <a:lnTo>
                    <a:pt x="6661" y="13432"/>
                  </a:lnTo>
                  <a:lnTo>
                    <a:pt x="5731" y="14734"/>
                  </a:lnTo>
                  <a:lnTo>
                    <a:pt x="4838" y="16111"/>
                  </a:lnTo>
                  <a:lnTo>
                    <a:pt x="4056" y="17525"/>
                  </a:lnTo>
                  <a:lnTo>
                    <a:pt x="3312" y="18939"/>
                  </a:lnTo>
                  <a:lnTo>
                    <a:pt x="2642" y="20427"/>
                  </a:lnTo>
                  <a:lnTo>
                    <a:pt x="2047" y="21952"/>
                  </a:lnTo>
                  <a:lnTo>
                    <a:pt x="1489" y="23515"/>
                  </a:lnTo>
                  <a:lnTo>
                    <a:pt x="1042" y="25115"/>
                  </a:lnTo>
                  <a:lnTo>
                    <a:pt x="670" y="26715"/>
                  </a:lnTo>
                  <a:lnTo>
                    <a:pt x="373" y="28352"/>
                  </a:lnTo>
                  <a:lnTo>
                    <a:pt x="187" y="30063"/>
                  </a:lnTo>
                  <a:lnTo>
                    <a:pt x="38" y="31738"/>
                  </a:lnTo>
                  <a:lnTo>
                    <a:pt x="1" y="33486"/>
                  </a:lnTo>
                  <a:lnTo>
                    <a:pt x="33487" y="33486"/>
                  </a:lnTo>
                  <a:lnTo>
                    <a:pt x="33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5"/>
            <p:cNvSpPr/>
            <p:nvPr/>
          </p:nvSpPr>
          <p:spPr>
            <a:xfrm>
              <a:off x="4571498" y="2569957"/>
              <a:ext cx="1071584" cy="1071584"/>
            </a:xfrm>
            <a:custGeom>
              <a:avLst/>
              <a:gdLst/>
              <a:ahLst/>
              <a:cxnLst/>
              <a:rect l="l" t="t" r="r" b="b"/>
              <a:pathLst>
                <a:path w="33487" h="33487" extrusionOk="0">
                  <a:moveTo>
                    <a:pt x="0" y="0"/>
                  </a:moveTo>
                  <a:lnTo>
                    <a:pt x="37" y="1749"/>
                  </a:lnTo>
                  <a:lnTo>
                    <a:pt x="149" y="3423"/>
                  </a:lnTo>
                  <a:lnTo>
                    <a:pt x="372" y="5097"/>
                  </a:lnTo>
                  <a:lnTo>
                    <a:pt x="670" y="6772"/>
                  </a:lnTo>
                  <a:lnTo>
                    <a:pt x="1042" y="8372"/>
                  </a:lnTo>
                  <a:lnTo>
                    <a:pt x="1488" y="9971"/>
                  </a:lnTo>
                  <a:lnTo>
                    <a:pt x="2009" y="11534"/>
                  </a:lnTo>
                  <a:lnTo>
                    <a:pt x="2642" y="13060"/>
                  </a:lnTo>
                  <a:lnTo>
                    <a:pt x="3311" y="14511"/>
                  </a:lnTo>
                  <a:lnTo>
                    <a:pt x="4018" y="15962"/>
                  </a:lnTo>
                  <a:lnTo>
                    <a:pt x="4837" y="17376"/>
                  </a:lnTo>
                  <a:lnTo>
                    <a:pt x="5693" y="18715"/>
                  </a:lnTo>
                  <a:lnTo>
                    <a:pt x="6660" y="20055"/>
                  </a:lnTo>
                  <a:lnTo>
                    <a:pt x="7627" y="21320"/>
                  </a:lnTo>
                  <a:lnTo>
                    <a:pt x="8706" y="22510"/>
                  </a:lnTo>
                  <a:lnTo>
                    <a:pt x="9785" y="23701"/>
                  </a:lnTo>
                  <a:lnTo>
                    <a:pt x="10976" y="24780"/>
                  </a:lnTo>
                  <a:lnTo>
                    <a:pt x="12167" y="25859"/>
                  </a:lnTo>
                  <a:lnTo>
                    <a:pt x="13432" y="26826"/>
                  </a:lnTo>
                  <a:lnTo>
                    <a:pt x="14771" y="27756"/>
                  </a:lnTo>
                  <a:lnTo>
                    <a:pt x="16111" y="28649"/>
                  </a:lnTo>
                  <a:lnTo>
                    <a:pt x="17525" y="29431"/>
                  </a:lnTo>
                  <a:lnTo>
                    <a:pt x="18938" y="30175"/>
                  </a:lnTo>
                  <a:lnTo>
                    <a:pt x="20427" y="30845"/>
                  </a:lnTo>
                  <a:lnTo>
                    <a:pt x="21952" y="31440"/>
                  </a:lnTo>
                  <a:lnTo>
                    <a:pt x="23515" y="31998"/>
                  </a:lnTo>
                  <a:lnTo>
                    <a:pt x="25115" y="32444"/>
                  </a:lnTo>
                  <a:lnTo>
                    <a:pt x="26715" y="32817"/>
                  </a:lnTo>
                  <a:lnTo>
                    <a:pt x="28389" y="33114"/>
                  </a:lnTo>
                  <a:lnTo>
                    <a:pt x="30063" y="33300"/>
                  </a:lnTo>
                  <a:lnTo>
                    <a:pt x="31738" y="33449"/>
                  </a:lnTo>
                  <a:lnTo>
                    <a:pt x="33486" y="33486"/>
                  </a:lnTo>
                  <a:lnTo>
                    <a:pt x="334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55"/>
          <p:cNvSpPr txBox="1">
            <a:spLocks noGrp="1"/>
          </p:cNvSpPr>
          <p:nvPr>
            <p:ph type="title"/>
          </p:nvPr>
        </p:nvSpPr>
        <p:spPr>
          <a:xfrm>
            <a:off x="2163900" y="1313850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1" name="Google Shape;151;p55"/>
          <p:cNvSpPr txBox="1">
            <a:spLocks noGrp="1"/>
          </p:cNvSpPr>
          <p:nvPr>
            <p:ph type="title" idx="2"/>
          </p:nvPr>
        </p:nvSpPr>
        <p:spPr>
          <a:xfrm>
            <a:off x="5067575" y="1313850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2" name="Google Shape;152;p55"/>
          <p:cNvSpPr txBox="1">
            <a:spLocks noGrp="1"/>
          </p:cNvSpPr>
          <p:nvPr>
            <p:ph type="title" idx="3"/>
          </p:nvPr>
        </p:nvSpPr>
        <p:spPr>
          <a:xfrm>
            <a:off x="5067575" y="3072775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title" idx="4"/>
          </p:nvPr>
        </p:nvSpPr>
        <p:spPr>
          <a:xfrm>
            <a:off x="2163900" y="3072775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title" idx="5"/>
          </p:nvPr>
        </p:nvSpPr>
        <p:spPr>
          <a:xfrm>
            <a:off x="1312100" y="1237350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5" name="Google Shape;155;p55"/>
          <p:cNvSpPr txBox="1">
            <a:spLocks noGrp="1"/>
          </p:cNvSpPr>
          <p:nvPr>
            <p:ph type="subTitle" idx="1"/>
          </p:nvPr>
        </p:nvSpPr>
        <p:spPr>
          <a:xfrm>
            <a:off x="1309400" y="1657200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title" idx="6"/>
          </p:nvPr>
        </p:nvSpPr>
        <p:spPr>
          <a:xfrm>
            <a:off x="1313450" y="3005775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subTitle" idx="7"/>
          </p:nvPr>
        </p:nvSpPr>
        <p:spPr>
          <a:xfrm>
            <a:off x="1310750" y="3425625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5"/>
          <p:cNvSpPr txBox="1">
            <a:spLocks noGrp="1"/>
          </p:cNvSpPr>
          <p:nvPr>
            <p:ph type="title" idx="8"/>
          </p:nvPr>
        </p:nvSpPr>
        <p:spPr>
          <a:xfrm>
            <a:off x="5722200" y="1237350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55"/>
          <p:cNvSpPr txBox="1">
            <a:spLocks noGrp="1"/>
          </p:cNvSpPr>
          <p:nvPr>
            <p:ph type="subTitle" idx="9"/>
          </p:nvPr>
        </p:nvSpPr>
        <p:spPr>
          <a:xfrm>
            <a:off x="5719500" y="1657200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5"/>
          <p:cNvSpPr txBox="1">
            <a:spLocks noGrp="1"/>
          </p:cNvSpPr>
          <p:nvPr>
            <p:ph type="title" idx="13"/>
          </p:nvPr>
        </p:nvSpPr>
        <p:spPr>
          <a:xfrm>
            <a:off x="5723550" y="3005775"/>
            <a:ext cx="2112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55"/>
          <p:cNvSpPr txBox="1">
            <a:spLocks noGrp="1"/>
          </p:cNvSpPr>
          <p:nvPr>
            <p:ph type="subTitle" idx="14"/>
          </p:nvPr>
        </p:nvSpPr>
        <p:spPr>
          <a:xfrm>
            <a:off x="5720850" y="3425625"/>
            <a:ext cx="2115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6"/>
          <p:cNvSpPr txBox="1">
            <a:spLocks noGrp="1"/>
          </p:cNvSpPr>
          <p:nvPr>
            <p:ph type="title" hasCustomPrompt="1"/>
          </p:nvPr>
        </p:nvSpPr>
        <p:spPr>
          <a:xfrm>
            <a:off x="2481600" y="1356300"/>
            <a:ext cx="41808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64" name="Google Shape;164;p56"/>
          <p:cNvGrpSpPr/>
          <p:nvPr/>
        </p:nvGrpSpPr>
        <p:grpSpPr>
          <a:xfrm rot="10800000">
            <a:off x="428035" y="428980"/>
            <a:ext cx="2569497" cy="1715833"/>
            <a:chOff x="5509652" y="2569659"/>
            <a:chExt cx="3205860" cy="2145596"/>
          </a:xfrm>
        </p:grpSpPr>
        <p:sp>
          <p:nvSpPr>
            <p:cNvPr id="165" name="Google Shape;165;p56"/>
            <p:cNvSpPr/>
            <p:nvPr/>
          </p:nvSpPr>
          <p:spPr>
            <a:xfrm rot="10800000" flipH="1">
              <a:off x="7645091" y="3643594"/>
              <a:ext cx="1070421" cy="1071661"/>
            </a:xfrm>
            <a:custGeom>
              <a:avLst/>
              <a:gdLst/>
              <a:ahLst/>
              <a:cxnLst/>
              <a:rect l="l" t="t" r="r" b="b"/>
              <a:pathLst>
                <a:path w="10359" h="10371" extrusionOk="0">
                  <a:moveTo>
                    <a:pt x="0" y="1"/>
                  </a:moveTo>
                  <a:lnTo>
                    <a:pt x="0" y="10371"/>
                  </a:lnTo>
                  <a:lnTo>
                    <a:pt x="10359" y="10371"/>
                  </a:lnTo>
                  <a:lnTo>
                    <a:pt x="10347" y="9841"/>
                  </a:lnTo>
                  <a:lnTo>
                    <a:pt x="10313" y="9311"/>
                  </a:lnTo>
                  <a:lnTo>
                    <a:pt x="10244" y="8792"/>
                  </a:lnTo>
                  <a:lnTo>
                    <a:pt x="10151" y="8285"/>
                  </a:lnTo>
                  <a:lnTo>
                    <a:pt x="10036" y="7778"/>
                  </a:lnTo>
                  <a:lnTo>
                    <a:pt x="9898" y="7294"/>
                  </a:lnTo>
                  <a:lnTo>
                    <a:pt x="9737" y="6810"/>
                  </a:lnTo>
                  <a:lnTo>
                    <a:pt x="9552" y="6338"/>
                  </a:lnTo>
                  <a:lnTo>
                    <a:pt x="9345" y="5877"/>
                  </a:lnTo>
                  <a:lnTo>
                    <a:pt x="9114" y="5428"/>
                  </a:lnTo>
                  <a:lnTo>
                    <a:pt x="8861" y="5001"/>
                  </a:lnTo>
                  <a:lnTo>
                    <a:pt x="8596" y="4575"/>
                  </a:lnTo>
                  <a:lnTo>
                    <a:pt x="8308" y="4172"/>
                  </a:lnTo>
                  <a:lnTo>
                    <a:pt x="7997" y="3780"/>
                  </a:lnTo>
                  <a:lnTo>
                    <a:pt x="7674" y="3400"/>
                  </a:lnTo>
                  <a:lnTo>
                    <a:pt x="7328" y="3042"/>
                  </a:lnTo>
                  <a:lnTo>
                    <a:pt x="6971" y="2697"/>
                  </a:lnTo>
                  <a:lnTo>
                    <a:pt x="6591" y="2374"/>
                  </a:lnTo>
                  <a:lnTo>
                    <a:pt x="6199" y="2063"/>
                  </a:lnTo>
                  <a:lnTo>
                    <a:pt x="5796" y="1775"/>
                  </a:lnTo>
                  <a:lnTo>
                    <a:pt x="5370" y="1510"/>
                  </a:lnTo>
                  <a:lnTo>
                    <a:pt x="4943" y="1257"/>
                  </a:lnTo>
                  <a:lnTo>
                    <a:pt x="4494" y="1026"/>
                  </a:lnTo>
                  <a:lnTo>
                    <a:pt x="4033" y="819"/>
                  </a:lnTo>
                  <a:lnTo>
                    <a:pt x="3561" y="634"/>
                  </a:lnTo>
                  <a:lnTo>
                    <a:pt x="3077" y="473"/>
                  </a:lnTo>
                  <a:lnTo>
                    <a:pt x="2581" y="335"/>
                  </a:lnTo>
                  <a:lnTo>
                    <a:pt x="2086" y="220"/>
                  </a:lnTo>
                  <a:lnTo>
                    <a:pt x="1579" y="127"/>
                  </a:lnTo>
                  <a:lnTo>
                    <a:pt x="1060" y="58"/>
                  </a:lnTo>
                  <a:lnTo>
                    <a:pt x="530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 rot="10800000" flipH="1">
              <a:off x="7645091" y="2569659"/>
              <a:ext cx="1070421" cy="1071661"/>
            </a:xfrm>
            <a:custGeom>
              <a:avLst/>
              <a:gdLst/>
              <a:ahLst/>
              <a:cxnLst/>
              <a:rect l="l" t="t" r="r" b="b"/>
              <a:pathLst>
                <a:path w="10359" h="10371" extrusionOk="0">
                  <a:moveTo>
                    <a:pt x="0" y="1"/>
                  </a:moveTo>
                  <a:lnTo>
                    <a:pt x="12" y="531"/>
                  </a:lnTo>
                  <a:lnTo>
                    <a:pt x="46" y="1061"/>
                  </a:lnTo>
                  <a:lnTo>
                    <a:pt x="116" y="1579"/>
                  </a:lnTo>
                  <a:lnTo>
                    <a:pt x="208" y="2086"/>
                  </a:lnTo>
                  <a:lnTo>
                    <a:pt x="323" y="2593"/>
                  </a:lnTo>
                  <a:lnTo>
                    <a:pt x="461" y="3077"/>
                  </a:lnTo>
                  <a:lnTo>
                    <a:pt x="623" y="3561"/>
                  </a:lnTo>
                  <a:lnTo>
                    <a:pt x="807" y="4033"/>
                  </a:lnTo>
                  <a:lnTo>
                    <a:pt x="1014" y="4494"/>
                  </a:lnTo>
                  <a:lnTo>
                    <a:pt x="1245" y="4944"/>
                  </a:lnTo>
                  <a:lnTo>
                    <a:pt x="1498" y="5370"/>
                  </a:lnTo>
                  <a:lnTo>
                    <a:pt x="1763" y="5796"/>
                  </a:lnTo>
                  <a:lnTo>
                    <a:pt x="2051" y="6200"/>
                  </a:lnTo>
                  <a:lnTo>
                    <a:pt x="2362" y="6591"/>
                  </a:lnTo>
                  <a:lnTo>
                    <a:pt x="2685" y="6971"/>
                  </a:lnTo>
                  <a:lnTo>
                    <a:pt x="3031" y="7329"/>
                  </a:lnTo>
                  <a:lnTo>
                    <a:pt x="3388" y="7674"/>
                  </a:lnTo>
                  <a:lnTo>
                    <a:pt x="3768" y="7997"/>
                  </a:lnTo>
                  <a:lnTo>
                    <a:pt x="4160" y="8308"/>
                  </a:lnTo>
                  <a:lnTo>
                    <a:pt x="4563" y="8596"/>
                  </a:lnTo>
                  <a:lnTo>
                    <a:pt x="4989" y="8861"/>
                  </a:lnTo>
                  <a:lnTo>
                    <a:pt x="5427" y="9115"/>
                  </a:lnTo>
                  <a:lnTo>
                    <a:pt x="5865" y="9345"/>
                  </a:lnTo>
                  <a:lnTo>
                    <a:pt x="6326" y="9552"/>
                  </a:lnTo>
                  <a:lnTo>
                    <a:pt x="6798" y="9737"/>
                  </a:lnTo>
                  <a:lnTo>
                    <a:pt x="7282" y="9898"/>
                  </a:lnTo>
                  <a:lnTo>
                    <a:pt x="7778" y="10036"/>
                  </a:lnTo>
                  <a:lnTo>
                    <a:pt x="8273" y="10152"/>
                  </a:lnTo>
                  <a:lnTo>
                    <a:pt x="8780" y="10244"/>
                  </a:lnTo>
                  <a:lnTo>
                    <a:pt x="9299" y="10313"/>
                  </a:lnTo>
                  <a:lnTo>
                    <a:pt x="9829" y="10347"/>
                  </a:lnTo>
                  <a:lnTo>
                    <a:pt x="10359" y="10371"/>
                  </a:lnTo>
                  <a:lnTo>
                    <a:pt x="103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 rot="10800000" flipH="1">
              <a:off x="5509652" y="3643594"/>
              <a:ext cx="1071661" cy="1071661"/>
            </a:xfrm>
            <a:custGeom>
              <a:avLst/>
              <a:gdLst/>
              <a:ahLst/>
              <a:cxnLst/>
              <a:rect l="l" t="t" r="r" b="b"/>
              <a:pathLst>
                <a:path w="10371" h="10371" extrusionOk="0">
                  <a:moveTo>
                    <a:pt x="0" y="1"/>
                  </a:moveTo>
                  <a:lnTo>
                    <a:pt x="12" y="542"/>
                  </a:lnTo>
                  <a:lnTo>
                    <a:pt x="58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3" y="2593"/>
                  </a:lnTo>
                  <a:lnTo>
                    <a:pt x="473" y="3089"/>
                  </a:lnTo>
                  <a:lnTo>
                    <a:pt x="634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6" y="4944"/>
                  </a:lnTo>
                  <a:lnTo>
                    <a:pt x="1498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72"/>
                  </a:lnTo>
                  <a:lnTo>
                    <a:pt x="3042" y="7340"/>
                  </a:lnTo>
                  <a:lnTo>
                    <a:pt x="3400" y="7686"/>
                  </a:lnTo>
                  <a:lnTo>
                    <a:pt x="3780" y="8009"/>
                  </a:lnTo>
                  <a:lnTo>
                    <a:pt x="4171" y="8308"/>
                  </a:lnTo>
                  <a:lnTo>
                    <a:pt x="4575" y="8608"/>
                  </a:lnTo>
                  <a:lnTo>
                    <a:pt x="4990" y="8873"/>
                  </a:lnTo>
                  <a:lnTo>
                    <a:pt x="5427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799" y="9748"/>
                  </a:lnTo>
                  <a:lnTo>
                    <a:pt x="7282" y="9910"/>
                  </a:lnTo>
                  <a:lnTo>
                    <a:pt x="7778" y="10048"/>
                  </a:lnTo>
                  <a:lnTo>
                    <a:pt x="8285" y="10163"/>
                  </a:lnTo>
                  <a:lnTo>
                    <a:pt x="8792" y="10255"/>
                  </a:lnTo>
                  <a:lnTo>
                    <a:pt x="9310" y="10324"/>
                  </a:lnTo>
                  <a:lnTo>
                    <a:pt x="9840" y="10359"/>
                  </a:lnTo>
                  <a:lnTo>
                    <a:pt x="10370" y="10371"/>
                  </a:lnTo>
                  <a:lnTo>
                    <a:pt x="10370" y="4310"/>
                  </a:lnTo>
                  <a:lnTo>
                    <a:pt x="10036" y="4321"/>
                  </a:lnTo>
                  <a:lnTo>
                    <a:pt x="9806" y="4321"/>
                  </a:lnTo>
                  <a:lnTo>
                    <a:pt x="9587" y="4298"/>
                  </a:lnTo>
                  <a:lnTo>
                    <a:pt x="9380" y="4275"/>
                  </a:lnTo>
                  <a:lnTo>
                    <a:pt x="9161" y="4241"/>
                  </a:lnTo>
                  <a:lnTo>
                    <a:pt x="8953" y="4195"/>
                  </a:lnTo>
                  <a:lnTo>
                    <a:pt x="8746" y="4137"/>
                  </a:lnTo>
                  <a:lnTo>
                    <a:pt x="8550" y="4068"/>
                  </a:lnTo>
                  <a:lnTo>
                    <a:pt x="8354" y="3987"/>
                  </a:lnTo>
                  <a:lnTo>
                    <a:pt x="8158" y="3895"/>
                  </a:lnTo>
                  <a:lnTo>
                    <a:pt x="7974" y="3803"/>
                  </a:lnTo>
                  <a:lnTo>
                    <a:pt x="7789" y="3699"/>
                  </a:lnTo>
                  <a:lnTo>
                    <a:pt x="7617" y="3584"/>
                  </a:lnTo>
                  <a:lnTo>
                    <a:pt x="7444" y="3469"/>
                  </a:lnTo>
                  <a:lnTo>
                    <a:pt x="7282" y="3342"/>
                  </a:lnTo>
                  <a:lnTo>
                    <a:pt x="7133" y="3204"/>
                  </a:lnTo>
                  <a:lnTo>
                    <a:pt x="6983" y="3066"/>
                  </a:lnTo>
                  <a:lnTo>
                    <a:pt x="6833" y="2916"/>
                  </a:lnTo>
                  <a:lnTo>
                    <a:pt x="6695" y="2754"/>
                  </a:lnTo>
                  <a:lnTo>
                    <a:pt x="6568" y="2593"/>
                  </a:lnTo>
                  <a:lnTo>
                    <a:pt x="6453" y="2420"/>
                  </a:lnTo>
                  <a:lnTo>
                    <a:pt x="6338" y="2247"/>
                  </a:lnTo>
                  <a:lnTo>
                    <a:pt x="6234" y="2063"/>
                  </a:lnTo>
                  <a:lnTo>
                    <a:pt x="6142" y="1879"/>
                  </a:lnTo>
                  <a:lnTo>
                    <a:pt x="6050" y="1683"/>
                  </a:lnTo>
                  <a:lnTo>
                    <a:pt x="5969" y="1487"/>
                  </a:lnTo>
                  <a:lnTo>
                    <a:pt x="5911" y="1291"/>
                  </a:lnTo>
                  <a:lnTo>
                    <a:pt x="5854" y="1084"/>
                  </a:lnTo>
                  <a:lnTo>
                    <a:pt x="5796" y="876"/>
                  </a:lnTo>
                  <a:lnTo>
                    <a:pt x="5762" y="669"/>
                  </a:lnTo>
                  <a:lnTo>
                    <a:pt x="5739" y="450"/>
                  </a:lnTo>
                  <a:lnTo>
                    <a:pt x="5715" y="231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 rot="10800000" flipH="1">
              <a:off x="6573533" y="3643594"/>
              <a:ext cx="1071661" cy="1071661"/>
            </a:xfrm>
            <a:custGeom>
              <a:avLst/>
              <a:gdLst/>
              <a:ahLst/>
              <a:cxnLst/>
              <a:rect l="l" t="t" r="r" b="b"/>
              <a:pathLst>
                <a:path w="10371" h="10371" extrusionOk="0">
                  <a:moveTo>
                    <a:pt x="0" y="1"/>
                  </a:moveTo>
                  <a:lnTo>
                    <a:pt x="0" y="10371"/>
                  </a:lnTo>
                  <a:lnTo>
                    <a:pt x="530" y="10359"/>
                  </a:lnTo>
                  <a:lnTo>
                    <a:pt x="1060" y="10324"/>
                  </a:lnTo>
                  <a:lnTo>
                    <a:pt x="1579" y="10255"/>
                  </a:lnTo>
                  <a:lnTo>
                    <a:pt x="2086" y="10163"/>
                  </a:lnTo>
                  <a:lnTo>
                    <a:pt x="2593" y="10048"/>
                  </a:lnTo>
                  <a:lnTo>
                    <a:pt x="3077" y="9910"/>
                  </a:lnTo>
                  <a:lnTo>
                    <a:pt x="3561" y="9748"/>
                  </a:lnTo>
                  <a:lnTo>
                    <a:pt x="4033" y="9564"/>
                  </a:lnTo>
                  <a:lnTo>
                    <a:pt x="4494" y="9357"/>
                  </a:lnTo>
                  <a:lnTo>
                    <a:pt x="4943" y="9126"/>
                  </a:lnTo>
                  <a:lnTo>
                    <a:pt x="5370" y="8873"/>
                  </a:lnTo>
                  <a:lnTo>
                    <a:pt x="5796" y="8608"/>
                  </a:lnTo>
                  <a:lnTo>
                    <a:pt x="6199" y="8308"/>
                  </a:lnTo>
                  <a:lnTo>
                    <a:pt x="6591" y="8009"/>
                  </a:lnTo>
                  <a:lnTo>
                    <a:pt x="6971" y="7686"/>
                  </a:lnTo>
                  <a:lnTo>
                    <a:pt x="7329" y="7340"/>
                  </a:lnTo>
                  <a:lnTo>
                    <a:pt x="7674" y="6972"/>
                  </a:lnTo>
                  <a:lnTo>
                    <a:pt x="7997" y="6603"/>
                  </a:lnTo>
                  <a:lnTo>
                    <a:pt x="8308" y="6211"/>
                  </a:lnTo>
                  <a:lnTo>
                    <a:pt x="8596" y="5808"/>
                  </a:lnTo>
                  <a:lnTo>
                    <a:pt x="8861" y="5381"/>
                  </a:lnTo>
                  <a:lnTo>
                    <a:pt x="9114" y="4944"/>
                  </a:lnTo>
                  <a:lnTo>
                    <a:pt x="9345" y="4506"/>
                  </a:lnTo>
                  <a:lnTo>
                    <a:pt x="9552" y="4045"/>
                  </a:lnTo>
                  <a:lnTo>
                    <a:pt x="9737" y="3572"/>
                  </a:lnTo>
                  <a:lnTo>
                    <a:pt x="9898" y="3089"/>
                  </a:lnTo>
                  <a:lnTo>
                    <a:pt x="10036" y="2593"/>
                  </a:lnTo>
                  <a:lnTo>
                    <a:pt x="10151" y="2098"/>
                  </a:lnTo>
                  <a:lnTo>
                    <a:pt x="10244" y="1591"/>
                  </a:lnTo>
                  <a:lnTo>
                    <a:pt x="10313" y="1061"/>
                  </a:lnTo>
                  <a:lnTo>
                    <a:pt x="10347" y="542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56"/>
          <p:cNvGrpSpPr/>
          <p:nvPr/>
        </p:nvGrpSpPr>
        <p:grpSpPr>
          <a:xfrm rot="10800000">
            <a:off x="7072745" y="2218882"/>
            <a:ext cx="1645705" cy="2496357"/>
            <a:chOff x="428027" y="428982"/>
            <a:chExt cx="2055077" cy="3127875"/>
          </a:xfrm>
        </p:grpSpPr>
        <p:sp>
          <p:nvSpPr>
            <p:cNvPr id="170" name="Google Shape;170;p56"/>
            <p:cNvSpPr/>
            <p:nvPr/>
          </p:nvSpPr>
          <p:spPr>
            <a:xfrm rot="5400000">
              <a:off x="428028" y="428982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5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79"/>
                  </a:lnTo>
                  <a:lnTo>
                    <a:pt x="2063" y="4171"/>
                  </a:lnTo>
                  <a:lnTo>
                    <a:pt x="1775" y="4574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6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89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22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36"/>
                  </a:lnTo>
                  <a:lnTo>
                    <a:pt x="6061" y="9817"/>
                  </a:lnTo>
                  <a:lnTo>
                    <a:pt x="6084" y="9598"/>
                  </a:lnTo>
                  <a:lnTo>
                    <a:pt x="6107" y="9379"/>
                  </a:lnTo>
                  <a:lnTo>
                    <a:pt x="6142" y="9172"/>
                  </a:lnTo>
                  <a:lnTo>
                    <a:pt x="6199" y="8964"/>
                  </a:lnTo>
                  <a:lnTo>
                    <a:pt x="6257" y="8757"/>
                  </a:lnTo>
                  <a:lnTo>
                    <a:pt x="6326" y="8550"/>
                  </a:lnTo>
                  <a:lnTo>
                    <a:pt x="6395" y="8354"/>
                  </a:lnTo>
                  <a:lnTo>
                    <a:pt x="6487" y="8169"/>
                  </a:lnTo>
                  <a:lnTo>
                    <a:pt x="6579" y="7973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4" y="7455"/>
                  </a:lnTo>
                  <a:lnTo>
                    <a:pt x="7040" y="7294"/>
                  </a:lnTo>
                  <a:lnTo>
                    <a:pt x="7179" y="7132"/>
                  </a:lnTo>
                  <a:lnTo>
                    <a:pt x="7328" y="6983"/>
                  </a:lnTo>
                  <a:lnTo>
                    <a:pt x="7478" y="6844"/>
                  </a:lnTo>
                  <a:lnTo>
                    <a:pt x="7628" y="6706"/>
                  </a:lnTo>
                  <a:lnTo>
                    <a:pt x="7789" y="6579"/>
                  </a:lnTo>
                  <a:lnTo>
                    <a:pt x="7962" y="6453"/>
                  </a:lnTo>
                  <a:lnTo>
                    <a:pt x="8135" y="6337"/>
                  </a:lnTo>
                  <a:lnTo>
                    <a:pt x="8319" y="6234"/>
                  </a:lnTo>
                  <a:lnTo>
                    <a:pt x="8504" y="6141"/>
                  </a:lnTo>
                  <a:lnTo>
                    <a:pt x="8700" y="6061"/>
                  </a:lnTo>
                  <a:lnTo>
                    <a:pt x="8895" y="5980"/>
                  </a:lnTo>
                  <a:lnTo>
                    <a:pt x="9091" y="5911"/>
                  </a:lnTo>
                  <a:lnTo>
                    <a:pt x="9299" y="5853"/>
                  </a:lnTo>
                  <a:lnTo>
                    <a:pt x="9506" y="5807"/>
                  </a:lnTo>
                  <a:lnTo>
                    <a:pt x="9725" y="5761"/>
                  </a:lnTo>
                  <a:lnTo>
                    <a:pt x="9944" y="5738"/>
                  </a:lnTo>
                  <a:lnTo>
                    <a:pt x="10163" y="5727"/>
                  </a:lnTo>
                  <a:lnTo>
                    <a:pt x="10382" y="5715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 rot="5400000">
              <a:off x="427976" y="1501729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" y="5715"/>
                  </a:lnTo>
                  <a:lnTo>
                    <a:pt x="220" y="5727"/>
                  </a:lnTo>
                  <a:lnTo>
                    <a:pt x="439" y="5738"/>
                  </a:lnTo>
                  <a:lnTo>
                    <a:pt x="658" y="5761"/>
                  </a:lnTo>
                  <a:lnTo>
                    <a:pt x="876" y="5807"/>
                  </a:lnTo>
                  <a:lnTo>
                    <a:pt x="1084" y="5853"/>
                  </a:lnTo>
                  <a:lnTo>
                    <a:pt x="1291" y="5911"/>
                  </a:lnTo>
                  <a:lnTo>
                    <a:pt x="1487" y="5980"/>
                  </a:lnTo>
                  <a:lnTo>
                    <a:pt x="1683" y="6061"/>
                  </a:lnTo>
                  <a:lnTo>
                    <a:pt x="1879" y="6141"/>
                  </a:lnTo>
                  <a:lnTo>
                    <a:pt x="2063" y="6234"/>
                  </a:lnTo>
                  <a:lnTo>
                    <a:pt x="2248" y="6337"/>
                  </a:lnTo>
                  <a:lnTo>
                    <a:pt x="2420" y="6453"/>
                  </a:lnTo>
                  <a:lnTo>
                    <a:pt x="2593" y="6579"/>
                  </a:lnTo>
                  <a:lnTo>
                    <a:pt x="2755" y="6706"/>
                  </a:lnTo>
                  <a:lnTo>
                    <a:pt x="2904" y="6844"/>
                  </a:lnTo>
                  <a:lnTo>
                    <a:pt x="3054" y="6983"/>
                  </a:lnTo>
                  <a:lnTo>
                    <a:pt x="3204" y="7132"/>
                  </a:lnTo>
                  <a:lnTo>
                    <a:pt x="3342" y="7294"/>
                  </a:lnTo>
                  <a:lnTo>
                    <a:pt x="3469" y="7455"/>
                  </a:lnTo>
                  <a:lnTo>
                    <a:pt x="3584" y="7628"/>
                  </a:lnTo>
                  <a:lnTo>
                    <a:pt x="3699" y="7801"/>
                  </a:lnTo>
                  <a:lnTo>
                    <a:pt x="3803" y="7973"/>
                  </a:lnTo>
                  <a:lnTo>
                    <a:pt x="3895" y="8169"/>
                  </a:lnTo>
                  <a:lnTo>
                    <a:pt x="3987" y="8354"/>
                  </a:lnTo>
                  <a:lnTo>
                    <a:pt x="4057" y="8550"/>
                  </a:lnTo>
                  <a:lnTo>
                    <a:pt x="4126" y="8757"/>
                  </a:lnTo>
                  <a:lnTo>
                    <a:pt x="4183" y="8964"/>
                  </a:lnTo>
                  <a:lnTo>
                    <a:pt x="4241" y="9172"/>
                  </a:lnTo>
                  <a:lnTo>
                    <a:pt x="4275" y="9379"/>
                  </a:lnTo>
                  <a:lnTo>
                    <a:pt x="4299" y="9598"/>
                  </a:lnTo>
                  <a:lnTo>
                    <a:pt x="4322" y="9817"/>
                  </a:lnTo>
                  <a:lnTo>
                    <a:pt x="4322" y="10036"/>
                  </a:lnTo>
                  <a:lnTo>
                    <a:pt x="4310" y="10382"/>
                  </a:lnTo>
                  <a:lnTo>
                    <a:pt x="10382" y="10382"/>
                  </a:lnTo>
                  <a:lnTo>
                    <a:pt x="10359" y="9840"/>
                  </a:lnTo>
                  <a:lnTo>
                    <a:pt x="10325" y="9322"/>
                  </a:lnTo>
                  <a:lnTo>
                    <a:pt x="10255" y="8792"/>
                  </a:lnTo>
                  <a:lnTo>
                    <a:pt x="10163" y="8285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27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6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44" y="1256"/>
                  </a:lnTo>
                  <a:lnTo>
                    <a:pt x="4494" y="1026"/>
                  </a:lnTo>
                  <a:lnTo>
                    <a:pt x="4045" y="818"/>
                  </a:lnTo>
                  <a:lnTo>
                    <a:pt x="3573" y="634"/>
                  </a:lnTo>
                  <a:lnTo>
                    <a:pt x="3089" y="461"/>
                  </a:lnTo>
                  <a:lnTo>
                    <a:pt x="2593" y="323"/>
                  </a:lnTo>
                  <a:lnTo>
                    <a:pt x="2098" y="208"/>
                  </a:lnTo>
                  <a:lnTo>
                    <a:pt x="1579" y="115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 rot="5400000">
              <a:off x="517255" y="2662566"/>
              <a:ext cx="894343" cy="894239"/>
            </a:xfrm>
            <a:custGeom>
              <a:avLst/>
              <a:gdLst/>
              <a:ahLst/>
              <a:cxnLst/>
              <a:rect l="l" t="t" r="r" b="b"/>
              <a:pathLst>
                <a:path w="8655" h="8654" extrusionOk="0">
                  <a:moveTo>
                    <a:pt x="4333" y="0"/>
                  </a:moveTo>
                  <a:lnTo>
                    <a:pt x="4103" y="12"/>
                  </a:lnTo>
                  <a:lnTo>
                    <a:pt x="3884" y="23"/>
                  </a:lnTo>
                  <a:lnTo>
                    <a:pt x="3665" y="46"/>
                  </a:lnTo>
                  <a:lnTo>
                    <a:pt x="3458" y="92"/>
                  </a:lnTo>
                  <a:lnTo>
                    <a:pt x="3250" y="139"/>
                  </a:lnTo>
                  <a:lnTo>
                    <a:pt x="3043" y="196"/>
                  </a:lnTo>
                  <a:lnTo>
                    <a:pt x="2847" y="265"/>
                  </a:lnTo>
                  <a:lnTo>
                    <a:pt x="2651" y="346"/>
                  </a:lnTo>
                  <a:lnTo>
                    <a:pt x="2455" y="427"/>
                  </a:lnTo>
                  <a:lnTo>
                    <a:pt x="2271" y="519"/>
                  </a:lnTo>
                  <a:lnTo>
                    <a:pt x="2086" y="622"/>
                  </a:lnTo>
                  <a:lnTo>
                    <a:pt x="1914" y="738"/>
                  </a:lnTo>
                  <a:lnTo>
                    <a:pt x="1741" y="864"/>
                  </a:lnTo>
                  <a:lnTo>
                    <a:pt x="1579" y="991"/>
                  </a:lnTo>
                  <a:lnTo>
                    <a:pt x="1418" y="1129"/>
                  </a:lnTo>
                  <a:lnTo>
                    <a:pt x="1268" y="1268"/>
                  </a:lnTo>
                  <a:lnTo>
                    <a:pt x="1130" y="1417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35" y="2086"/>
                  </a:lnTo>
                  <a:lnTo>
                    <a:pt x="531" y="2259"/>
                  </a:lnTo>
                  <a:lnTo>
                    <a:pt x="427" y="2454"/>
                  </a:lnTo>
                  <a:lnTo>
                    <a:pt x="347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58" y="3664"/>
                  </a:lnTo>
                  <a:lnTo>
                    <a:pt x="24" y="3883"/>
                  </a:lnTo>
                  <a:lnTo>
                    <a:pt x="12" y="4102"/>
                  </a:lnTo>
                  <a:lnTo>
                    <a:pt x="1" y="4321"/>
                  </a:lnTo>
                  <a:lnTo>
                    <a:pt x="12" y="4552"/>
                  </a:lnTo>
                  <a:lnTo>
                    <a:pt x="24" y="4770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7"/>
                  </a:lnTo>
                  <a:lnTo>
                    <a:pt x="347" y="6003"/>
                  </a:lnTo>
                  <a:lnTo>
                    <a:pt x="427" y="6199"/>
                  </a:lnTo>
                  <a:lnTo>
                    <a:pt x="531" y="6384"/>
                  </a:lnTo>
                  <a:lnTo>
                    <a:pt x="635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30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2"/>
                  </a:lnTo>
                  <a:lnTo>
                    <a:pt x="1741" y="7789"/>
                  </a:lnTo>
                  <a:lnTo>
                    <a:pt x="1914" y="7904"/>
                  </a:lnTo>
                  <a:lnTo>
                    <a:pt x="2086" y="8020"/>
                  </a:lnTo>
                  <a:lnTo>
                    <a:pt x="2271" y="8123"/>
                  </a:lnTo>
                  <a:lnTo>
                    <a:pt x="2455" y="8227"/>
                  </a:lnTo>
                  <a:lnTo>
                    <a:pt x="2651" y="8308"/>
                  </a:lnTo>
                  <a:lnTo>
                    <a:pt x="2847" y="8388"/>
                  </a:lnTo>
                  <a:lnTo>
                    <a:pt x="3043" y="8458"/>
                  </a:lnTo>
                  <a:lnTo>
                    <a:pt x="3250" y="8515"/>
                  </a:lnTo>
                  <a:lnTo>
                    <a:pt x="3458" y="8561"/>
                  </a:lnTo>
                  <a:lnTo>
                    <a:pt x="3665" y="8596"/>
                  </a:lnTo>
                  <a:lnTo>
                    <a:pt x="3884" y="8630"/>
                  </a:lnTo>
                  <a:lnTo>
                    <a:pt x="4103" y="8642"/>
                  </a:lnTo>
                  <a:lnTo>
                    <a:pt x="4333" y="8653"/>
                  </a:lnTo>
                  <a:lnTo>
                    <a:pt x="4552" y="8642"/>
                  </a:lnTo>
                  <a:lnTo>
                    <a:pt x="4771" y="8630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20" y="8388"/>
                  </a:lnTo>
                  <a:lnTo>
                    <a:pt x="6015" y="8308"/>
                  </a:lnTo>
                  <a:lnTo>
                    <a:pt x="6200" y="8227"/>
                  </a:lnTo>
                  <a:lnTo>
                    <a:pt x="6384" y="8123"/>
                  </a:lnTo>
                  <a:lnTo>
                    <a:pt x="6569" y="8020"/>
                  </a:lnTo>
                  <a:lnTo>
                    <a:pt x="6741" y="7904"/>
                  </a:lnTo>
                  <a:lnTo>
                    <a:pt x="6914" y="7789"/>
                  </a:lnTo>
                  <a:lnTo>
                    <a:pt x="7075" y="7662"/>
                  </a:lnTo>
                  <a:lnTo>
                    <a:pt x="7237" y="7524"/>
                  </a:lnTo>
                  <a:lnTo>
                    <a:pt x="7387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17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28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31" y="4770"/>
                  </a:lnTo>
                  <a:lnTo>
                    <a:pt x="8643" y="4552"/>
                  </a:lnTo>
                  <a:lnTo>
                    <a:pt x="8654" y="4321"/>
                  </a:lnTo>
                  <a:lnTo>
                    <a:pt x="8643" y="4102"/>
                  </a:lnTo>
                  <a:lnTo>
                    <a:pt x="8631" y="3883"/>
                  </a:lnTo>
                  <a:lnTo>
                    <a:pt x="8596" y="3664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8" y="2454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17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7"/>
                  </a:lnTo>
                  <a:lnTo>
                    <a:pt x="7387" y="1268"/>
                  </a:lnTo>
                  <a:lnTo>
                    <a:pt x="7237" y="1129"/>
                  </a:lnTo>
                  <a:lnTo>
                    <a:pt x="7075" y="991"/>
                  </a:lnTo>
                  <a:lnTo>
                    <a:pt x="6914" y="864"/>
                  </a:lnTo>
                  <a:lnTo>
                    <a:pt x="6741" y="738"/>
                  </a:lnTo>
                  <a:lnTo>
                    <a:pt x="6569" y="622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15" y="346"/>
                  </a:lnTo>
                  <a:lnTo>
                    <a:pt x="5820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2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12"/>
                  </a:lnTo>
                  <a:lnTo>
                    <a:pt x="4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 rot="5400000">
              <a:off x="1589485" y="518881"/>
              <a:ext cx="894239" cy="892999"/>
            </a:xfrm>
            <a:custGeom>
              <a:avLst/>
              <a:gdLst/>
              <a:ahLst/>
              <a:cxnLst/>
              <a:rect l="l" t="t" r="r" b="b"/>
              <a:pathLst>
                <a:path w="8654" h="8642" extrusionOk="0">
                  <a:moveTo>
                    <a:pt x="4102" y="0"/>
                  </a:moveTo>
                  <a:lnTo>
                    <a:pt x="3883" y="23"/>
                  </a:lnTo>
                  <a:lnTo>
                    <a:pt x="3676" y="46"/>
                  </a:lnTo>
                  <a:lnTo>
                    <a:pt x="3457" y="81"/>
                  </a:lnTo>
                  <a:lnTo>
                    <a:pt x="3250" y="139"/>
                  </a:lnTo>
                  <a:lnTo>
                    <a:pt x="3042" y="196"/>
                  </a:lnTo>
                  <a:lnTo>
                    <a:pt x="2846" y="265"/>
                  </a:lnTo>
                  <a:lnTo>
                    <a:pt x="2651" y="334"/>
                  </a:lnTo>
                  <a:lnTo>
                    <a:pt x="2455" y="427"/>
                  </a:lnTo>
                  <a:lnTo>
                    <a:pt x="2270" y="519"/>
                  </a:lnTo>
                  <a:lnTo>
                    <a:pt x="2086" y="623"/>
                  </a:lnTo>
                  <a:lnTo>
                    <a:pt x="1913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1" y="1567"/>
                  </a:lnTo>
                  <a:lnTo>
                    <a:pt x="865" y="1740"/>
                  </a:lnTo>
                  <a:lnTo>
                    <a:pt x="749" y="1901"/>
                  </a:lnTo>
                  <a:lnTo>
                    <a:pt x="634" y="2074"/>
                  </a:lnTo>
                  <a:lnTo>
                    <a:pt x="530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5"/>
                  </a:lnTo>
                  <a:lnTo>
                    <a:pt x="58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40"/>
                  </a:lnTo>
                  <a:lnTo>
                    <a:pt x="23" y="4759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7" y="6199"/>
                  </a:lnTo>
                  <a:lnTo>
                    <a:pt x="530" y="6384"/>
                  </a:lnTo>
                  <a:lnTo>
                    <a:pt x="634" y="6568"/>
                  </a:lnTo>
                  <a:lnTo>
                    <a:pt x="749" y="6741"/>
                  </a:lnTo>
                  <a:lnTo>
                    <a:pt x="865" y="6902"/>
                  </a:lnTo>
                  <a:lnTo>
                    <a:pt x="991" y="7075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0" y="7789"/>
                  </a:lnTo>
                  <a:lnTo>
                    <a:pt x="1913" y="7905"/>
                  </a:lnTo>
                  <a:lnTo>
                    <a:pt x="2086" y="8020"/>
                  </a:lnTo>
                  <a:lnTo>
                    <a:pt x="2270" y="8123"/>
                  </a:lnTo>
                  <a:lnTo>
                    <a:pt x="2455" y="8216"/>
                  </a:lnTo>
                  <a:lnTo>
                    <a:pt x="2651" y="8308"/>
                  </a:lnTo>
                  <a:lnTo>
                    <a:pt x="2846" y="8377"/>
                  </a:lnTo>
                  <a:lnTo>
                    <a:pt x="3042" y="8446"/>
                  </a:lnTo>
                  <a:lnTo>
                    <a:pt x="3250" y="8504"/>
                  </a:lnTo>
                  <a:lnTo>
                    <a:pt x="3457" y="8561"/>
                  </a:lnTo>
                  <a:lnTo>
                    <a:pt x="3676" y="8596"/>
                  </a:lnTo>
                  <a:lnTo>
                    <a:pt x="3883" y="8619"/>
                  </a:lnTo>
                  <a:lnTo>
                    <a:pt x="4102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19" y="8377"/>
                  </a:lnTo>
                  <a:lnTo>
                    <a:pt x="6015" y="8308"/>
                  </a:lnTo>
                  <a:lnTo>
                    <a:pt x="6199" y="8216"/>
                  </a:lnTo>
                  <a:lnTo>
                    <a:pt x="6395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36" y="7524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3" y="7075"/>
                  </a:lnTo>
                  <a:lnTo>
                    <a:pt x="7789" y="6902"/>
                  </a:lnTo>
                  <a:lnTo>
                    <a:pt x="7916" y="6741"/>
                  </a:lnTo>
                  <a:lnTo>
                    <a:pt x="8031" y="6568"/>
                  </a:lnTo>
                  <a:lnTo>
                    <a:pt x="8135" y="6384"/>
                  </a:lnTo>
                  <a:lnTo>
                    <a:pt x="8227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607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54" y="4321"/>
                  </a:lnTo>
                  <a:lnTo>
                    <a:pt x="8642" y="4102"/>
                  </a:lnTo>
                  <a:lnTo>
                    <a:pt x="8631" y="3883"/>
                  </a:lnTo>
                  <a:lnTo>
                    <a:pt x="8607" y="3664"/>
                  </a:lnTo>
                  <a:lnTo>
                    <a:pt x="8561" y="3445"/>
                  </a:lnTo>
                  <a:lnTo>
                    <a:pt x="8515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7" y="2443"/>
                  </a:lnTo>
                  <a:lnTo>
                    <a:pt x="8135" y="2259"/>
                  </a:lnTo>
                  <a:lnTo>
                    <a:pt x="8031" y="2074"/>
                  </a:lnTo>
                  <a:lnTo>
                    <a:pt x="7916" y="1901"/>
                  </a:lnTo>
                  <a:lnTo>
                    <a:pt x="7789" y="1740"/>
                  </a:lnTo>
                  <a:lnTo>
                    <a:pt x="7663" y="1567"/>
                  </a:lnTo>
                  <a:lnTo>
                    <a:pt x="7524" y="1418"/>
                  </a:lnTo>
                  <a:lnTo>
                    <a:pt x="7386" y="1268"/>
                  </a:lnTo>
                  <a:lnTo>
                    <a:pt x="7236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95" y="519"/>
                  </a:lnTo>
                  <a:lnTo>
                    <a:pt x="6199" y="427"/>
                  </a:lnTo>
                  <a:lnTo>
                    <a:pt x="6015" y="334"/>
                  </a:lnTo>
                  <a:lnTo>
                    <a:pt x="5819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56"/>
          <p:cNvSpPr txBox="1">
            <a:spLocks noGrp="1"/>
          </p:cNvSpPr>
          <p:nvPr>
            <p:ph type="subTitle" idx="1"/>
          </p:nvPr>
        </p:nvSpPr>
        <p:spPr>
          <a:xfrm>
            <a:off x="2714250" y="3255025"/>
            <a:ext cx="37155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6"/>
          <p:cNvSpPr/>
          <p:nvPr/>
        </p:nvSpPr>
        <p:spPr>
          <a:xfrm flipH="1">
            <a:off x="499448" y="2210704"/>
            <a:ext cx="715727" cy="714153"/>
          </a:xfrm>
          <a:custGeom>
            <a:avLst/>
            <a:gdLst/>
            <a:ahLst/>
            <a:cxnLst/>
            <a:rect l="l" t="t" r="r" b="b"/>
            <a:pathLst>
              <a:path w="8643" h="8642" extrusionOk="0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7"/>
          <p:cNvSpPr txBox="1">
            <a:spLocks noGrp="1"/>
          </p:cNvSpPr>
          <p:nvPr>
            <p:ph type="title"/>
          </p:nvPr>
        </p:nvSpPr>
        <p:spPr>
          <a:xfrm>
            <a:off x="720000" y="479400"/>
            <a:ext cx="4758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57"/>
          <p:cNvSpPr txBox="1">
            <a:spLocks noGrp="1"/>
          </p:cNvSpPr>
          <p:nvPr>
            <p:ph type="body" idx="1"/>
          </p:nvPr>
        </p:nvSpPr>
        <p:spPr>
          <a:xfrm>
            <a:off x="720000" y="1123950"/>
            <a:ext cx="68238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79" name="Google Shape;179;p57"/>
          <p:cNvSpPr/>
          <p:nvPr/>
        </p:nvSpPr>
        <p:spPr>
          <a:xfrm rot="5400000">
            <a:off x="7925816" y="1356937"/>
            <a:ext cx="716400" cy="718325"/>
          </a:xfrm>
          <a:custGeom>
            <a:avLst/>
            <a:gdLst/>
            <a:ahLst/>
            <a:cxnLst/>
            <a:rect l="l" t="t" r="r" b="b"/>
            <a:pathLst>
              <a:path w="8642" h="8654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57"/>
          <p:cNvGrpSpPr/>
          <p:nvPr/>
        </p:nvGrpSpPr>
        <p:grpSpPr>
          <a:xfrm flipH="1">
            <a:off x="7853732" y="2143625"/>
            <a:ext cx="861779" cy="1714257"/>
            <a:chOff x="6572253" y="2570512"/>
            <a:chExt cx="1072798" cy="2136678"/>
          </a:xfrm>
        </p:grpSpPr>
        <p:sp>
          <p:nvSpPr>
            <p:cNvPr id="181" name="Google Shape;181;p57"/>
            <p:cNvSpPr/>
            <p:nvPr/>
          </p:nvSpPr>
          <p:spPr>
            <a:xfrm flipH="1">
              <a:off x="6572253" y="3635529"/>
              <a:ext cx="1072798" cy="1071661"/>
            </a:xfrm>
            <a:custGeom>
              <a:avLst/>
              <a:gdLst/>
              <a:ahLst/>
              <a:cxnLst/>
              <a:rect l="l" t="t" r="r" b="b"/>
              <a:pathLst>
                <a:path w="10382" h="10371" extrusionOk="0">
                  <a:moveTo>
                    <a:pt x="0" y="1"/>
                  </a:moveTo>
                  <a:lnTo>
                    <a:pt x="23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4" y="2593"/>
                  </a:lnTo>
                  <a:lnTo>
                    <a:pt x="473" y="3077"/>
                  </a:lnTo>
                  <a:lnTo>
                    <a:pt x="634" y="3561"/>
                  </a:lnTo>
                  <a:lnTo>
                    <a:pt x="818" y="4034"/>
                  </a:lnTo>
                  <a:lnTo>
                    <a:pt x="1026" y="4494"/>
                  </a:lnTo>
                  <a:lnTo>
                    <a:pt x="1256" y="4944"/>
                  </a:lnTo>
                  <a:lnTo>
                    <a:pt x="1510" y="5370"/>
                  </a:lnTo>
                  <a:lnTo>
                    <a:pt x="1775" y="5796"/>
                  </a:lnTo>
                  <a:lnTo>
                    <a:pt x="2063" y="6200"/>
                  </a:lnTo>
                  <a:lnTo>
                    <a:pt x="2374" y="6591"/>
                  </a:lnTo>
                  <a:lnTo>
                    <a:pt x="2696" y="6972"/>
                  </a:lnTo>
                  <a:lnTo>
                    <a:pt x="3042" y="7329"/>
                  </a:lnTo>
                  <a:lnTo>
                    <a:pt x="3399" y="7675"/>
                  </a:lnTo>
                  <a:lnTo>
                    <a:pt x="3779" y="7997"/>
                  </a:lnTo>
                  <a:lnTo>
                    <a:pt x="4171" y="8308"/>
                  </a:lnTo>
                  <a:lnTo>
                    <a:pt x="4574" y="8596"/>
                  </a:lnTo>
                  <a:lnTo>
                    <a:pt x="5001" y="8873"/>
                  </a:lnTo>
                  <a:lnTo>
                    <a:pt x="5439" y="9115"/>
                  </a:lnTo>
                  <a:lnTo>
                    <a:pt x="5888" y="9345"/>
                  </a:lnTo>
                  <a:lnTo>
                    <a:pt x="6337" y="9553"/>
                  </a:lnTo>
                  <a:lnTo>
                    <a:pt x="6810" y="9737"/>
                  </a:lnTo>
                  <a:lnTo>
                    <a:pt x="7294" y="9910"/>
                  </a:lnTo>
                  <a:lnTo>
                    <a:pt x="7789" y="10048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13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7" y="4322"/>
                  </a:lnTo>
                  <a:lnTo>
                    <a:pt x="9817" y="4310"/>
                  </a:lnTo>
                  <a:lnTo>
                    <a:pt x="9598" y="4299"/>
                  </a:lnTo>
                  <a:lnTo>
                    <a:pt x="9391" y="4264"/>
                  </a:lnTo>
                  <a:lnTo>
                    <a:pt x="9172" y="4229"/>
                  </a:lnTo>
                  <a:lnTo>
                    <a:pt x="8964" y="4183"/>
                  </a:lnTo>
                  <a:lnTo>
                    <a:pt x="8757" y="4126"/>
                  </a:lnTo>
                  <a:lnTo>
                    <a:pt x="8561" y="4057"/>
                  </a:lnTo>
                  <a:lnTo>
                    <a:pt x="8365" y="3976"/>
                  </a:lnTo>
                  <a:lnTo>
                    <a:pt x="8169" y="3895"/>
                  </a:lnTo>
                  <a:lnTo>
                    <a:pt x="7985" y="3792"/>
                  </a:lnTo>
                  <a:lnTo>
                    <a:pt x="7801" y="3688"/>
                  </a:lnTo>
                  <a:lnTo>
                    <a:pt x="7628" y="3584"/>
                  </a:lnTo>
                  <a:lnTo>
                    <a:pt x="7455" y="3457"/>
                  </a:lnTo>
                  <a:lnTo>
                    <a:pt x="7294" y="3331"/>
                  </a:lnTo>
                  <a:lnTo>
                    <a:pt x="7132" y="3192"/>
                  </a:lnTo>
                  <a:lnTo>
                    <a:pt x="6983" y="3054"/>
                  </a:lnTo>
                  <a:lnTo>
                    <a:pt x="6844" y="2904"/>
                  </a:lnTo>
                  <a:lnTo>
                    <a:pt x="6706" y="2743"/>
                  </a:lnTo>
                  <a:lnTo>
                    <a:pt x="6579" y="2582"/>
                  </a:lnTo>
                  <a:lnTo>
                    <a:pt x="6464" y="2409"/>
                  </a:lnTo>
                  <a:lnTo>
                    <a:pt x="6349" y="2236"/>
                  </a:lnTo>
                  <a:lnTo>
                    <a:pt x="6245" y="2052"/>
                  </a:lnTo>
                  <a:lnTo>
                    <a:pt x="6141" y="1867"/>
                  </a:lnTo>
                  <a:lnTo>
                    <a:pt x="6061" y="1683"/>
                  </a:lnTo>
                  <a:lnTo>
                    <a:pt x="5980" y="1487"/>
                  </a:lnTo>
                  <a:lnTo>
                    <a:pt x="5911" y="1280"/>
                  </a:lnTo>
                  <a:lnTo>
                    <a:pt x="5853" y="1072"/>
                  </a:lnTo>
                  <a:lnTo>
                    <a:pt x="5807" y="865"/>
                  </a:lnTo>
                  <a:lnTo>
                    <a:pt x="5773" y="658"/>
                  </a:lnTo>
                  <a:lnTo>
                    <a:pt x="5738" y="439"/>
                  </a:lnTo>
                  <a:lnTo>
                    <a:pt x="5727" y="220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7"/>
            <p:cNvSpPr/>
            <p:nvPr/>
          </p:nvSpPr>
          <p:spPr>
            <a:xfrm flipH="1">
              <a:off x="6572253" y="2570512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57"/>
          <p:cNvSpPr/>
          <p:nvPr/>
        </p:nvSpPr>
        <p:spPr>
          <a:xfrm flipH="1">
            <a:off x="7853586" y="428981"/>
            <a:ext cx="860845" cy="85973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7"/>
          <p:cNvSpPr/>
          <p:nvPr/>
        </p:nvSpPr>
        <p:spPr>
          <a:xfrm rot="-5400000">
            <a:off x="7927028" y="3926119"/>
            <a:ext cx="716400" cy="718325"/>
          </a:xfrm>
          <a:custGeom>
            <a:avLst/>
            <a:gdLst/>
            <a:ahLst/>
            <a:cxnLst/>
            <a:rect l="l" t="t" r="r" b="b"/>
            <a:pathLst>
              <a:path w="8642" h="8654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8"/>
          <p:cNvSpPr txBox="1">
            <a:spLocks noGrp="1"/>
          </p:cNvSpPr>
          <p:nvPr>
            <p:ph type="title"/>
          </p:nvPr>
        </p:nvSpPr>
        <p:spPr>
          <a:xfrm>
            <a:off x="4728900" y="240300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58"/>
          <p:cNvGrpSpPr/>
          <p:nvPr/>
        </p:nvGrpSpPr>
        <p:grpSpPr>
          <a:xfrm rot="10800000">
            <a:off x="1279590" y="428978"/>
            <a:ext cx="3382861" cy="3428876"/>
            <a:chOff x="4482789" y="425107"/>
            <a:chExt cx="4232809" cy="4289849"/>
          </a:xfrm>
        </p:grpSpPr>
        <p:sp>
          <p:nvSpPr>
            <p:cNvPr id="188" name="Google Shape;188;p58"/>
            <p:cNvSpPr/>
            <p:nvPr/>
          </p:nvSpPr>
          <p:spPr>
            <a:xfrm>
              <a:off x="7642697" y="3642158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" y="10382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1" y="10255"/>
                  </a:lnTo>
                  <a:lnTo>
                    <a:pt x="2098" y="10163"/>
                  </a:lnTo>
                  <a:lnTo>
                    <a:pt x="2605" y="10048"/>
                  </a:lnTo>
                  <a:lnTo>
                    <a:pt x="3089" y="9909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6"/>
                  </a:lnTo>
                  <a:lnTo>
                    <a:pt x="4955" y="9126"/>
                  </a:lnTo>
                  <a:lnTo>
                    <a:pt x="5382" y="8872"/>
                  </a:lnTo>
                  <a:lnTo>
                    <a:pt x="5808" y="8607"/>
                  </a:lnTo>
                  <a:lnTo>
                    <a:pt x="6211" y="8319"/>
                  </a:lnTo>
                  <a:lnTo>
                    <a:pt x="6603" y="8008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84" y="5381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8" y="3572"/>
                  </a:lnTo>
                  <a:lnTo>
                    <a:pt x="9921" y="3088"/>
                  </a:lnTo>
                  <a:lnTo>
                    <a:pt x="10060" y="2593"/>
                  </a:lnTo>
                  <a:lnTo>
                    <a:pt x="10175" y="2097"/>
                  </a:lnTo>
                  <a:lnTo>
                    <a:pt x="10267" y="1579"/>
                  </a:lnTo>
                  <a:lnTo>
                    <a:pt x="10325" y="1060"/>
                  </a:lnTo>
                  <a:lnTo>
                    <a:pt x="10371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>
              <a:off x="6581146" y="3642158"/>
              <a:ext cx="1071661" cy="1072798"/>
            </a:xfrm>
            <a:custGeom>
              <a:avLst/>
              <a:gdLst/>
              <a:ahLst/>
              <a:cxnLst/>
              <a:rect l="l" t="t" r="r" b="b"/>
              <a:pathLst>
                <a:path w="10371" h="10382" extrusionOk="0">
                  <a:moveTo>
                    <a:pt x="10371" y="0"/>
                  </a:moveTo>
                  <a:lnTo>
                    <a:pt x="9841" y="12"/>
                  </a:lnTo>
                  <a:lnTo>
                    <a:pt x="9311" y="58"/>
                  </a:lnTo>
                  <a:lnTo>
                    <a:pt x="8792" y="127"/>
                  </a:lnTo>
                  <a:lnTo>
                    <a:pt x="8285" y="219"/>
                  </a:lnTo>
                  <a:lnTo>
                    <a:pt x="7778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8"/>
                  </a:lnTo>
                  <a:lnTo>
                    <a:pt x="5877" y="1026"/>
                  </a:lnTo>
                  <a:lnTo>
                    <a:pt x="5428" y="1256"/>
                  </a:lnTo>
                  <a:lnTo>
                    <a:pt x="5001" y="1510"/>
                  </a:lnTo>
                  <a:lnTo>
                    <a:pt x="4575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3" y="3042"/>
                  </a:lnTo>
                  <a:lnTo>
                    <a:pt x="2697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499" y="5001"/>
                  </a:lnTo>
                  <a:lnTo>
                    <a:pt x="1257" y="5439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62" y="7294"/>
                  </a:lnTo>
                  <a:lnTo>
                    <a:pt x="323" y="7789"/>
                  </a:lnTo>
                  <a:lnTo>
                    <a:pt x="208" y="8285"/>
                  </a:lnTo>
                  <a:lnTo>
                    <a:pt x="116" y="8803"/>
                  </a:lnTo>
                  <a:lnTo>
                    <a:pt x="58" y="9322"/>
                  </a:lnTo>
                  <a:lnTo>
                    <a:pt x="12" y="9840"/>
                  </a:lnTo>
                  <a:lnTo>
                    <a:pt x="1" y="10382"/>
                  </a:lnTo>
                  <a:lnTo>
                    <a:pt x="10371" y="1038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>
              <a:off x="6660418" y="2659879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103" y="1"/>
                  </a:moveTo>
                  <a:lnTo>
                    <a:pt x="3884" y="24"/>
                  </a:lnTo>
                  <a:lnTo>
                    <a:pt x="3665" y="47"/>
                  </a:lnTo>
                  <a:lnTo>
                    <a:pt x="3458" y="81"/>
                  </a:lnTo>
                  <a:lnTo>
                    <a:pt x="3239" y="139"/>
                  </a:lnTo>
                  <a:lnTo>
                    <a:pt x="3043" y="197"/>
                  </a:lnTo>
                  <a:lnTo>
                    <a:pt x="2835" y="266"/>
                  </a:lnTo>
                  <a:lnTo>
                    <a:pt x="2639" y="335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9" y="1418"/>
                  </a:lnTo>
                  <a:lnTo>
                    <a:pt x="992" y="1568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75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31"/>
                  </a:lnTo>
                  <a:lnTo>
                    <a:pt x="139" y="3238"/>
                  </a:lnTo>
                  <a:lnTo>
                    <a:pt x="93" y="3446"/>
                  </a:lnTo>
                  <a:lnTo>
                    <a:pt x="47" y="3665"/>
                  </a:lnTo>
                  <a:lnTo>
                    <a:pt x="24" y="3884"/>
                  </a:lnTo>
                  <a:lnTo>
                    <a:pt x="1" y="4103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5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9" y="7225"/>
                  </a:lnTo>
                  <a:lnTo>
                    <a:pt x="1268" y="7375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43" y="8446"/>
                  </a:lnTo>
                  <a:lnTo>
                    <a:pt x="3239" y="8504"/>
                  </a:lnTo>
                  <a:lnTo>
                    <a:pt x="3458" y="8562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78" y="8596"/>
                  </a:lnTo>
                  <a:lnTo>
                    <a:pt x="5197" y="8562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9" y="8020"/>
                  </a:lnTo>
                  <a:lnTo>
                    <a:pt x="6741" y="7905"/>
                  </a:lnTo>
                  <a:lnTo>
                    <a:pt x="6914" y="7790"/>
                  </a:lnTo>
                  <a:lnTo>
                    <a:pt x="7076" y="7663"/>
                  </a:lnTo>
                  <a:lnTo>
                    <a:pt x="7237" y="7525"/>
                  </a:lnTo>
                  <a:lnTo>
                    <a:pt x="7387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5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3" y="4540"/>
                  </a:lnTo>
                  <a:lnTo>
                    <a:pt x="8643" y="4321"/>
                  </a:lnTo>
                  <a:lnTo>
                    <a:pt x="8643" y="4103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62" y="3446"/>
                  </a:lnTo>
                  <a:lnTo>
                    <a:pt x="8516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5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68"/>
                  </a:lnTo>
                  <a:lnTo>
                    <a:pt x="7525" y="1418"/>
                  </a:lnTo>
                  <a:lnTo>
                    <a:pt x="7387" y="1268"/>
                  </a:lnTo>
                  <a:lnTo>
                    <a:pt x="7237" y="1118"/>
                  </a:lnTo>
                  <a:lnTo>
                    <a:pt x="7076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9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5"/>
                  </a:lnTo>
                  <a:lnTo>
                    <a:pt x="5808" y="266"/>
                  </a:lnTo>
                  <a:lnTo>
                    <a:pt x="5612" y="197"/>
                  </a:lnTo>
                  <a:lnTo>
                    <a:pt x="5405" y="139"/>
                  </a:lnTo>
                  <a:lnTo>
                    <a:pt x="5197" y="81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>
              <a:off x="7642697" y="2570600"/>
              <a:ext cx="1072901" cy="1071661"/>
            </a:xfrm>
            <a:custGeom>
              <a:avLst/>
              <a:gdLst/>
              <a:ahLst/>
              <a:cxnLst/>
              <a:rect l="l" t="t" r="r" b="b"/>
              <a:pathLst>
                <a:path w="10383" h="10371" extrusionOk="0">
                  <a:moveTo>
                    <a:pt x="1" y="0"/>
                  </a:moveTo>
                  <a:lnTo>
                    <a:pt x="1" y="6061"/>
                  </a:lnTo>
                  <a:lnTo>
                    <a:pt x="346" y="6050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096"/>
                  </a:lnTo>
                  <a:lnTo>
                    <a:pt x="1211" y="6142"/>
                  </a:lnTo>
                  <a:lnTo>
                    <a:pt x="1429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9" y="6395"/>
                  </a:lnTo>
                  <a:lnTo>
                    <a:pt x="2213" y="6476"/>
                  </a:lnTo>
                  <a:lnTo>
                    <a:pt x="2409" y="6568"/>
                  </a:lnTo>
                  <a:lnTo>
                    <a:pt x="2582" y="6672"/>
                  </a:lnTo>
                  <a:lnTo>
                    <a:pt x="2766" y="6787"/>
                  </a:lnTo>
                  <a:lnTo>
                    <a:pt x="2927" y="6914"/>
                  </a:lnTo>
                  <a:lnTo>
                    <a:pt x="3089" y="7041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51"/>
                  </a:lnTo>
                  <a:lnTo>
                    <a:pt x="4045" y="8135"/>
                  </a:lnTo>
                  <a:lnTo>
                    <a:pt x="4149" y="8308"/>
                  </a:lnTo>
                  <a:lnTo>
                    <a:pt x="4241" y="8504"/>
                  </a:lnTo>
                  <a:lnTo>
                    <a:pt x="4322" y="8688"/>
                  </a:lnTo>
                  <a:lnTo>
                    <a:pt x="4402" y="8884"/>
                  </a:lnTo>
                  <a:lnTo>
                    <a:pt x="4471" y="9091"/>
                  </a:lnTo>
                  <a:lnTo>
                    <a:pt x="4529" y="9287"/>
                  </a:lnTo>
                  <a:lnTo>
                    <a:pt x="4575" y="9506"/>
                  </a:lnTo>
                  <a:lnTo>
                    <a:pt x="4621" y="9714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70"/>
                  </a:lnTo>
                  <a:lnTo>
                    <a:pt x="10382" y="10370"/>
                  </a:lnTo>
                  <a:lnTo>
                    <a:pt x="10371" y="9840"/>
                  </a:lnTo>
                  <a:lnTo>
                    <a:pt x="10325" y="9310"/>
                  </a:lnTo>
                  <a:lnTo>
                    <a:pt x="10267" y="8792"/>
                  </a:lnTo>
                  <a:lnTo>
                    <a:pt x="10175" y="8285"/>
                  </a:lnTo>
                  <a:lnTo>
                    <a:pt x="10060" y="7778"/>
                  </a:lnTo>
                  <a:lnTo>
                    <a:pt x="9921" y="7282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4990"/>
                  </a:lnTo>
                  <a:lnTo>
                    <a:pt x="8608" y="4575"/>
                  </a:lnTo>
                  <a:lnTo>
                    <a:pt x="8320" y="4160"/>
                  </a:lnTo>
                  <a:lnTo>
                    <a:pt x="8009" y="3768"/>
                  </a:lnTo>
                  <a:lnTo>
                    <a:pt x="7686" y="3400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63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55" y="1245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3" y="623"/>
                  </a:lnTo>
                  <a:lnTo>
                    <a:pt x="3089" y="461"/>
                  </a:lnTo>
                  <a:lnTo>
                    <a:pt x="2605" y="323"/>
                  </a:lnTo>
                  <a:lnTo>
                    <a:pt x="2098" y="208"/>
                  </a:lnTo>
                  <a:lnTo>
                    <a:pt x="1591" y="116"/>
                  </a:lnTo>
                  <a:lnTo>
                    <a:pt x="1072" y="47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>
              <a:off x="4482789" y="3731437"/>
              <a:ext cx="894239" cy="894239"/>
            </a:xfrm>
            <a:custGeom>
              <a:avLst/>
              <a:gdLst/>
              <a:ahLst/>
              <a:cxnLst/>
              <a:rect l="l" t="t" r="r" b="b"/>
              <a:pathLst>
                <a:path w="8654" h="8654" extrusionOk="0">
                  <a:moveTo>
                    <a:pt x="4333" y="1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58"/>
                  </a:lnTo>
                  <a:lnTo>
                    <a:pt x="3457" y="93"/>
                  </a:lnTo>
                  <a:lnTo>
                    <a:pt x="3250" y="139"/>
                  </a:lnTo>
                  <a:lnTo>
                    <a:pt x="3043" y="196"/>
                  </a:lnTo>
                  <a:lnTo>
                    <a:pt x="2847" y="266"/>
                  </a:lnTo>
                  <a:lnTo>
                    <a:pt x="2651" y="346"/>
                  </a:lnTo>
                  <a:lnTo>
                    <a:pt x="2455" y="427"/>
                  </a:lnTo>
                  <a:lnTo>
                    <a:pt x="2271" y="531"/>
                  </a:lnTo>
                  <a:lnTo>
                    <a:pt x="2086" y="634"/>
                  </a:lnTo>
                  <a:lnTo>
                    <a:pt x="1914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35" y="2086"/>
                  </a:lnTo>
                  <a:lnTo>
                    <a:pt x="531" y="2270"/>
                  </a:lnTo>
                  <a:lnTo>
                    <a:pt x="427" y="2455"/>
                  </a:lnTo>
                  <a:lnTo>
                    <a:pt x="347" y="2639"/>
                  </a:lnTo>
                  <a:lnTo>
                    <a:pt x="266" y="2847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58" y="3665"/>
                  </a:lnTo>
                  <a:lnTo>
                    <a:pt x="24" y="3884"/>
                  </a:lnTo>
                  <a:lnTo>
                    <a:pt x="12" y="4102"/>
                  </a:lnTo>
                  <a:lnTo>
                    <a:pt x="1" y="4333"/>
                  </a:lnTo>
                  <a:lnTo>
                    <a:pt x="12" y="4552"/>
                  </a:lnTo>
                  <a:lnTo>
                    <a:pt x="24" y="4771"/>
                  </a:lnTo>
                  <a:lnTo>
                    <a:pt x="58" y="4990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19"/>
                  </a:lnTo>
                  <a:lnTo>
                    <a:pt x="347" y="6015"/>
                  </a:lnTo>
                  <a:lnTo>
                    <a:pt x="427" y="6199"/>
                  </a:lnTo>
                  <a:lnTo>
                    <a:pt x="531" y="6384"/>
                  </a:lnTo>
                  <a:lnTo>
                    <a:pt x="635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30" y="7236"/>
                  </a:lnTo>
                  <a:lnTo>
                    <a:pt x="1268" y="7386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14" y="7916"/>
                  </a:lnTo>
                  <a:lnTo>
                    <a:pt x="2086" y="8020"/>
                  </a:lnTo>
                  <a:lnTo>
                    <a:pt x="2271" y="8124"/>
                  </a:lnTo>
                  <a:lnTo>
                    <a:pt x="2455" y="8227"/>
                  </a:lnTo>
                  <a:lnTo>
                    <a:pt x="2651" y="8308"/>
                  </a:lnTo>
                  <a:lnTo>
                    <a:pt x="2847" y="8389"/>
                  </a:lnTo>
                  <a:lnTo>
                    <a:pt x="3043" y="8458"/>
                  </a:lnTo>
                  <a:lnTo>
                    <a:pt x="3250" y="8515"/>
                  </a:lnTo>
                  <a:lnTo>
                    <a:pt x="3457" y="8562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333" y="8654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90" y="8596"/>
                  </a:lnTo>
                  <a:lnTo>
                    <a:pt x="5197" y="8562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20" y="8389"/>
                  </a:lnTo>
                  <a:lnTo>
                    <a:pt x="6015" y="8308"/>
                  </a:lnTo>
                  <a:lnTo>
                    <a:pt x="6200" y="8227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16"/>
                  </a:lnTo>
                  <a:lnTo>
                    <a:pt x="6914" y="7790"/>
                  </a:lnTo>
                  <a:lnTo>
                    <a:pt x="7075" y="7663"/>
                  </a:lnTo>
                  <a:lnTo>
                    <a:pt x="7237" y="7525"/>
                  </a:lnTo>
                  <a:lnTo>
                    <a:pt x="7387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17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28" y="6199"/>
                  </a:lnTo>
                  <a:lnTo>
                    <a:pt x="8308" y="6015"/>
                  </a:lnTo>
                  <a:lnTo>
                    <a:pt x="8389" y="5819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90"/>
                  </a:lnTo>
                  <a:lnTo>
                    <a:pt x="8631" y="4771"/>
                  </a:lnTo>
                  <a:lnTo>
                    <a:pt x="8642" y="4552"/>
                  </a:lnTo>
                  <a:lnTo>
                    <a:pt x="8654" y="4333"/>
                  </a:lnTo>
                  <a:lnTo>
                    <a:pt x="8642" y="4102"/>
                  </a:lnTo>
                  <a:lnTo>
                    <a:pt x="8631" y="3884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47"/>
                  </a:lnTo>
                  <a:lnTo>
                    <a:pt x="8308" y="2639"/>
                  </a:lnTo>
                  <a:lnTo>
                    <a:pt x="8228" y="2455"/>
                  </a:lnTo>
                  <a:lnTo>
                    <a:pt x="8124" y="2270"/>
                  </a:lnTo>
                  <a:lnTo>
                    <a:pt x="8020" y="2086"/>
                  </a:lnTo>
                  <a:lnTo>
                    <a:pt x="7917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7" y="1268"/>
                  </a:lnTo>
                  <a:lnTo>
                    <a:pt x="7237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34"/>
                  </a:lnTo>
                  <a:lnTo>
                    <a:pt x="6384" y="531"/>
                  </a:lnTo>
                  <a:lnTo>
                    <a:pt x="6200" y="427"/>
                  </a:lnTo>
                  <a:lnTo>
                    <a:pt x="6015" y="346"/>
                  </a:lnTo>
                  <a:lnTo>
                    <a:pt x="5820" y="266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90" y="58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8"/>
            <p:cNvSpPr/>
            <p:nvPr/>
          </p:nvSpPr>
          <p:spPr>
            <a:xfrm>
              <a:off x="5498444" y="3642158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0" y="0"/>
                  </a:moveTo>
                  <a:lnTo>
                    <a:pt x="0" y="10382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0" y="10255"/>
                  </a:lnTo>
                  <a:lnTo>
                    <a:pt x="2097" y="10163"/>
                  </a:lnTo>
                  <a:lnTo>
                    <a:pt x="2604" y="10048"/>
                  </a:lnTo>
                  <a:lnTo>
                    <a:pt x="3088" y="9909"/>
                  </a:lnTo>
                  <a:lnTo>
                    <a:pt x="3572" y="9748"/>
                  </a:lnTo>
                  <a:lnTo>
                    <a:pt x="4045" y="9564"/>
                  </a:lnTo>
                  <a:lnTo>
                    <a:pt x="4505" y="9356"/>
                  </a:lnTo>
                  <a:lnTo>
                    <a:pt x="4955" y="9126"/>
                  </a:lnTo>
                  <a:lnTo>
                    <a:pt x="5381" y="8872"/>
                  </a:lnTo>
                  <a:lnTo>
                    <a:pt x="5807" y="8607"/>
                  </a:lnTo>
                  <a:lnTo>
                    <a:pt x="6211" y="8319"/>
                  </a:lnTo>
                  <a:lnTo>
                    <a:pt x="6602" y="8008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8" y="6603"/>
                  </a:lnTo>
                  <a:lnTo>
                    <a:pt x="8319" y="6211"/>
                  </a:lnTo>
                  <a:lnTo>
                    <a:pt x="8607" y="5808"/>
                  </a:lnTo>
                  <a:lnTo>
                    <a:pt x="8884" y="5381"/>
                  </a:lnTo>
                  <a:lnTo>
                    <a:pt x="9126" y="4955"/>
                  </a:lnTo>
                  <a:lnTo>
                    <a:pt x="9356" y="4506"/>
                  </a:lnTo>
                  <a:lnTo>
                    <a:pt x="9564" y="4045"/>
                  </a:lnTo>
                  <a:lnTo>
                    <a:pt x="9748" y="3572"/>
                  </a:lnTo>
                  <a:lnTo>
                    <a:pt x="9909" y="3088"/>
                  </a:lnTo>
                  <a:lnTo>
                    <a:pt x="10059" y="2593"/>
                  </a:lnTo>
                  <a:lnTo>
                    <a:pt x="10174" y="2097"/>
                  </a:lnTo>
                  <a:lnTo>
                    <a:pt x="10267" y="1579"/>
                  </a:lnTo>
                  <a:lnTo>
                    <a:pt x="10324" y="1060"/>
                  </a:lnTo>
                  <a:lnTo>
                    <a:pt x="10370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8"/>
            <p:cNvSpPr/>
            <p:nvPr/>
          </p:nvSpPr>
          <p:spPr>
            <a:xfrm>
              <a:off x="7642697" y="1497905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4322" y="0"/>
                  </a:moveTo>
                  <a:lnTo>
                    <a:pt x="4333" y="334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5" y="1002"/>
                  </a:lnTo>
                  <a:lnTo>
                    <a:pt x="4241" y="1210"/>
                  </a:lnTo>
                  <a:lnTo>
                    <a:pt x="4195" y="1417"/>
                  </a:lnTo>
                  <a:lnTo>
                    <a:pt x="4137" y="1625"/>
                  </a:lnTo>
                  <a:lnTo>
                    <a:pt x="4068" y="1832"/>
                  </a:lnTo>
                  <a:lnTo>
                    <a:pt x="3987" y="2028"/>
                  </a:lnTo>
                  <a:lnTo>
                    <a:pt x="3907" y="2212"/>
                  </a:lnTo>
                  <a:lnTo>
                    <a:pt x="3803" y="2397"/>
                  </a:lnTo>
                  <a:lnTo>
                    <a:pt x="3699" y="2581"/>
                  </a:lnTo>
                  <a:lnTo>
                    <a:pt x="3596" y="2754"/>
                  </a:lnTo>
                  <a:lnTo>
                    <a:pt x="3469" y="2927"/>
                  </a:lnTo>
                  <a:lnTo>
                    <a:pt x="3342" y="3088"/>
                  </a:lnTo>
                  <a:lnTo>
                    <a:pt x="3204" y="3249"/>
                  </a:lnTo>
                  <a:lnTo>
                    <a:pt x="3066" y="3399"/>
                  </a:lnTo>
                  <a:lnTo>
                    <a:pt x="2916" y="3537"/>
                  </a:lnTo>
                  <a:lnTo>
                    <a:pt x="2755" y="3676"/>
                  </a:lnTo>
                  <a:lnTo>
                    <a:pt x="2593" y="3802"/>
                  </a:lnTo>
                  <a:lnTo>
                    <a:pt x="2420" y="3929"/>
                  </a:lnTo>
                  <a:lnTo>
                    <a:pt x="2248" y="4033"/>
                  </a:lnTo>
                  <a:lnTo>
                    <a:pt x="2063" y="4136"/>
                  </a:lnTo>
                  <a:lnTo>
                    <a:pt x="1879" y="4240"/>
                  </a:lnTo>
                  <a:lnTo>
                    <a:pt x="1694" y="4321"/>
                  </a:lnTo>
                  <a:lnTo>
                    <a:pt x="1487" y="4401"/>
                  </a:lnTo>
                  <a:lnTo>
                    <a:pt x="1291" y="4471"/>
                  </a:lnTo>
                  <a:lnTo>
                    <a:pt x="1084" y="4528"/>
                  </a:lnTo>
                  <a:lnTo>
                    <a:pt x="876" y="4574"/>
                  </a:lnTo>
                  <a:lnTo>
                    <a:pt x="669" y="4609"/>
                  </a:lnTo>
                  <a:lnTo>
                    <a:pt x="450" y="4643"/>
                  </a:lnTo>
                  <a:lnTo>
                    <a:pt x="231" y="4655"/>
                  </a:lnTo>
                  <a:lnTo>
                    <a:pt x="1" y="4666"/>
                  </a:lnTo>
                  <a:lnTo>
                    <a:pt x="1" y="10381"/>
                  </a:lnTo>
                  <a:lnTo>
                    <a:pt x="542" y="10370"/>
                  </a:lnTo>
                  <a:lnTo>
                    <a:pt x="1072" y="10324"/>
                  </a:lnTo>
                  <a:lnTo>
                    <a:pt x="1591" y="10255"/>
                  </a:lnTo>
                  <a:lnTo>
                    <a:pt x="2098" y="10163"/>
                  </a:lnTo>
                  <a:lnTo>
                    <a:pt x="2605" y="10047"/>
                  </a:lnTo>
                  <a:lnTo>
                    <a:pt x="3089" y="9909"/>
                  </a:lnTo>
                  <a:lnTo>
                    <a:pt x="3573" y="9748"/>
                  </a:lnTo>
                  <a:lnTo>
                    <a:pt x="4045" y="9563"/>
                  </a:lnTo>
                  <a:lnTo>
                    <a:pt x="4506" y="9356"/>
                  </a:lnTo>
                  <a:lnTo>
                    <a:pt x="4955" y="9126"/>
                  </a:lnTo>
                  <a:lnTo>
                    <a:pt x="5382" y="8872"/>
                  </a:lnTo>
                  <a:lnTo>
                    <a:pt x="5808" y="8607"/>
                  </a:lnTo>
                  <a:lnTo>
                    <a:pt x="6211" y="8319"/>
                  </a:lnTo>
                  <a:lnTo>
                    <a:pt x="6603" y="8008"/>
                  </a:lnTo>
                  <a:lnTo>
                    <a:pt x="6983" y="7685"/>
                  </a:lnTo>
                  <a:lnTo>
                    <a:pt x="7340" y="7340"/>
                  </a:lnTo>
                  <a:lnTo>
                    <a:pt x="7686" y="6982"/>
                  </a:lnTo>
                  <a:lnTo>
                    <a:pt x="8009" y="6602"/>
                  </a:lnTo>
                  <a:lnTo>
                    <a:pt x="8320" y="6210"/>
                  </a:lnTo>
                  <a:lnTo>
                    <a:pt x="8608" y="5807"/>
                  </a:lnTo>
                  <a:lnTo>
                    <a:pt x="8884" y="5381"/>
                  </a:lnTo>
                  <a:lnTo>
                    <a:pt x="9126" y="4943"/>
                  </a:lnTo>
                  <a:lnTo>
                    <a:pt x="9357" y="4505"/>
                  </a:lnTo>
                  <a:lnTo>
                    <a:pt x="9564" y="4044"/>
                  </a:lnTo>
                  <a:lnTo>
                    <a:pt x="9748" y="3572"/>
                  </a:lnTo>
                  <a:lnTo>
                    <a:pt x="9921" y="3088"/>
                  </a:lnTo>
                  <a:lnTo>
                    <a:pt x="10060" y="2593"/>
                  </a:lnTo>
                  <a:lnTo>
                    <a:pt x="10175" y="2097"/>
                  </a:lnTo>
                  <a:lnTo>
                    <a:pt x="10267" y="1579"/>
                  </a:lnTo>
                  <a:lnTo>
                    <a:pt x="10325" y="1060"/>
                  </a:lnTo>
                  <a:lnTo>
                    <a:pt x="10371" y="54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8"/>
            <p:cNvSpPr/>
            <p:nvPr/>
          </p:nvSpPr>
          <p:spPr>
            <a:xfrm>
              <a:off x="5498444" y="2570600"/>
              <a:ext cx="1072798" cy="1071661"/>
            </a:xfrm>
            <a:custGeom>
              <a:avLst/>
              <a:gdLst/>
              <a:ahLst/>
              <a:cxnLst/>
              <a:rect l="l" t="t" r="r" b="b"/>
              <a:pathLst>
                <a:path w="10382" h="10371" extrusionOk="0">
                  <a:moveTo>
                    <a:pt x="0" y="0"/>
                  </a:moveTo>
                  <a:lnTo>
                    <a:pt x="0" y="6061"/>
                  </a:lnTo>
                  <a:lnTo>
                    <a:pt x="346" y="6050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096"/>
                  </a:lnTo>
                  <a:lnTo>
                    <a:pt x="1210" y="6142"/>
                  </a:lnTo>
                  <a:lnTo>
                    <a:pt x="1417" y="6188"/>
                  </a:lnTo>
                  <a:lnTo>
                    <a:pt x="1625" y="6245"/>
                  </a:lnTo>
                  <a:lnTo>
                    <a:pt x="1832" y="6315"/>
                  </a:lnTo>
                  <a:lnTo>
                    <a:pt x="2028" y="6395"/>
                  </a:lnTo>
                  <a:lnTo>
                    <a:pt x="2213" y="6476"/>
                  </a:lnTo>
                  <a:lnTo>
                    <a:pt x="2408" y="6568"/>
                  </a:lnTo>
                  <a:lnTo>
                    <a:pt x="2581" y="6672"/>
                  </a:lnTo>
                  <a:lnTo>
                    <a:pt x="2766" y="6787"/>
                  </a:lnTo>
                  <a:lnTo>
                    <a:pt x="2927" y="6914"/>
                  </a:lnTo>
                  <a:lnTo>
                    <a:pt x="3088" y="7041"/>
                  </a:lnTo>
                  <a:lnTo>
                    <a:pt x="3250" y="7179"/>
                  </a:lnTo>
                  <a:lnTo>
                    <a:pt x="3399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29" y="7951"/>
                  </a:lnTo>
                  <a:lnTo>
                    <a:pt x="4045" y="8135"/>
                  </a:lnTo>
                  <a:lnTo>
                    <a:pt x="4148" y="8308"/>
                  </a:lnTo>
                  <a:lnTo>
                    <a:pt x="4240" y="8504"/>
                  </a:lnTo>
                  <a:lnTo>
                    <a:pt x="4321" y="8688"/>
                  </a:lnTo>
                  <a:lnTo>
                    <a:pt x="4402" y="8884"/>
                  </a:lnTo>
                  <a:lnTo>
                    <a:pt x="4471" y="9091"/>
                  </a:lnTo>
                  <a:lnTo>
                    <a:pt x="4528" y="9287"/>
                  </a:lnTo>
                  <a:lnTo>
                    <a:pt x="4575" y="9506"/>
                  </a:lnTo>
                  <a:lnTo>
                    <a:pt x="4621" y="9714"/>
                  </a:lnTo>
                  <a:lnTo>
                    <a:pt x="4644" y="9933"/>
                  </a:lnTo>
                  <a:lnTo>
                    <a:pt x="4655" y="10151"/>
                  </a:lnTo>
                  <a:lnTo>
                    <a:pt x="4667" y="10370"/>
                  </a:lnTo>
                  <a:lnTo>
                    <a:pt x="10382" y="10370"/>
                  </a:lnTo>
                  <a:lnTo>
                    <a:pt x="10370" y="9840"/>
                  </a:lnTo>
                  <a:lnTo>
                    <a:pt x="10324" y="9310"/>
                  </a:lnTo>
                  <a:lnTo>
                    <a:pt x="10267" y="8792"/>
                  </a:lnTo>
                  <a:lnTo>
                    <a:pt x="10174" y="8285"/>
                  </a:lnTo>
                  <a:lnTo>
                    <a:pt x="10059" y="7778"/>
                  </a:lnTo>
                  <a:lnTo>
                    <a:pt x="9909" y="7282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6" y="5877"/>
                  </a:lnTo>
                  <a:lnTo>
                    <a:pt x="9126" y="5427"/>
                  </a:lnTo>
                  <a:lnTo>
                    <a:pt x="8884" y="4990"/>
                  </a:lnTo>
                  <a:lnTo>
                    <a:pt x="8607" y="4575"/>
                  </a:lnTo>
                  <a:lnTo>
                    <a:pt x="8319" y="4160"/>
                  </a:lnTo>
                  <a:lnTo>
                    <a:pt x="8008" y="3768"/>
                  </a:lnTo>
                  <a:lnTo>
                    <a:pt x="7686" y="3400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2" y="2363"/>
                  </a:lnTo>
                  <a:lnTo>
                    <a:pt x="6211" y="2063"/>
                  </a:lnTo>
                  <a:lnTo>
                    <a:pt x="5807" y="1775"/>
                  </a:lnTo>
                  <a:lnTo>
                    <a:pt x="5381" y="1498"/>
                  </a:lnTo>
                  <a:lnTo>
                    <a:pt x="4955" y="1245"/>
                  </a:lnTo>
                  <a:lnTo>
                    <a:pt x="4505" y="1026"/>
                  </a:lnTo>
                  <a:lnTo>
                    <a:pt x="4045" y="819"/>
                  </a:lnTo>
                  <a:lnTo>
                    <a:pt x="3572" y="623"/>
                  </a:lnTo>
                  <a:lnTo>
                    <a:pt x="3088" y="461"/>
                  </a:lnTo>
                  <a:lnTo>
                    <a:pt x="2604" y="323"/>
                  </a:lnTo>
                  <a:lnTo>
                    <a:pt x="2097" y="208"/>
                  </a:lnTo>
                  <a:lnTo>
                    <a:pt x="1590" y="116"/>
                  </a:lnTo>
                  <a:lnTo>
                    <a:pt x="1072" y="47"/>
                  </a:lnTo>
                  <a:lnTo>
                    <a:pt x="5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>
              <a:off x="5498444" y="3195658"/>
              <a:ext cx="482253" cy="446603"/>
            </a:xfrm>
            <a:custGeom>
              <a:avLst/>
              <a:gdLst/>
              <a:ahLst/>
              <a:cxnLst/>
              <a:rect l="l" t="t" r="r" b="b"/>
              <a:pathLst>
                <a:path w="4667" h="4322" extrusionOk="0">
                  <a:moveTo>
                    <a:pt x="346" y="1"/>
                  </a:moveTo>
                  <a:lnTo>
                    <a:pt x="0" y="12"/>
                  </a:lnTo>
                  <a:lnTo>
                    <a:pt x="0" y="4321"/>
                  </a:lnTo>
                  <a:lnTo>
                    <a:pt x="4667" y="4321"/>
                  </a:lnTo>
                  <a:lnTo>
                    <a:pt x="4655" y="4102"/>
                  </a:lnTo>
                  <a:lnTo>
                    <a:pt x="4644" y="3884"/>
                  </a:lnTo>
                  <a:lnTo>
                    <a:pt x="4621" y="3665"/>
                  </a:lnTo>
                  <a:lnTo>
                    <a:pt x="4575" y="3457"/>
                  </a:lnTo>
                  <a:lnTo>
                    <a:pt x="4528" y="3238"/>
                  </a:lnTo>
                  <a:lnTo>
                    <a:pt x="4471" y="3042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0" y="2455"/>
                  </a:lnTo>
                  <a:lnTo>
                    <a:pt x="4148" y="2259"/>
                  </a:lnTo>
                  <a:lnTo>
                    <a:pt x="4045" y="2086"/>
                  </a:lnTo>
                  <a:lnTo>
                    <a:pt x="3929" y="1902"/>
                  </a:lnTo>
                  <a:lnTo>
                    <a:pt x="3803" y="1740"/>
                  </a:lnTo>
                  <a:lnTo>
                    <a:pt x="3676" y="1579"/>
                  </a:lnTo>
                  <a:lnTo>
                    <a:pt x="3538" y="1418"/>
                  </a:lnTo>
                  <a:lnTo>
                    <a:pt x="3399" y="1268"/>
                  </a:lnTo>
                  <a:lnTo>
                    <a:pt x="3250" y="1130"/>
                  </a:lnTo>
                  <a:lnTo>
                    <a:pt x="3088" y="992"/>
                  </a:lnTo>
                  <a:lnTo>
                    <a:pt x="2927" y="865"/>
                  </a:lnTo>
                  <a:lnTo>
                    <a:pt x="2754" y="738"/>
                  </a:lnTo>
                  <a:lnTo>
                    <a:pt x="2581" y="623"/>
                  </a:lnTo>
                  <a:lnTo>
                    <a:pt x="2408" y="519"/>
                  </a:lnTo>
                  <a:lnTo>
                    <a:pt x="2213" y="427"/>
                  </a:lnTo>
                  <a:lnTo>
                    <a:pt x="2028" y="346"/>
                  </a:lnTo>
                  <a:lnTo>
                    <a:pt x="1832" y="266"/>
                  </a:lnTo>
                  <a:lnTo>
                    <a:pt x="1625" y="196"/>
                  </a:lnTo>
                  <a:lnTo>
                    <a:pt x="1417" y="139"/>
                  </a:lnTo>
                  <a:lnTo>
                    <a:pt x="1210" y="93"/>
                  </a:lnTo>
                  <a:lnTo>
                    <a:pt x="1003" y="47"/>
                  </a:lnTo>
                  <a:lnTo>
                    <a:pt x="784" y="24"/>
                  </a:lnTo>
                  <a:lnTo>
                    <a:pt x="565" y="1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>
              <a:off x="7642697" y="1497905"/>
              <a:ext cx="447843" cy="482253"/>
            </a:xfrm>
            <a:custGeom>
              <a:avLst/>
              <a:gdLst/>
              <a:ahLst/>
              <a:cxnLst/>
              <a:rect l="l" t="t" r="r" b="b"/>
              <a:pathLst>
                <a:path w="4334" h="4667" extrusionOk="0">
                  <a:moveTo>
                    <a:pt x="1" y="0"/>
                  </a:moveTo>
                  <a:lnTo>
                    <a:pt x="1" y="4666"/>
                  </a:lnTo>
                  <a:lnTo>
                    <a:pt x="231" y="4655"/>
                  </a:lnTo>
                  <a:lnTo>
                    <a:pt x="450" y="4643"/>
                  </a:lnTo>
                  <a:lnTo>
                    <a:pt x="669" y="4609"/>
                  </a:lnTo>
                  <a:lnTo>
                    <a:pt x="876" y="4574"/>
                  </a:lnTo>
                  <a:lnTo>
                    <a:pt x="1084" y="4528"/>
                  </a:lnTo>
                  <a:lnTo>
                    <a:pt x="1291" y="4471"/>
                  </a:lnTo>
                  <a:lnTo>
                    <a:pt x="1487" y="4401"/>
                  </a:lnTo>
                  <a:lnTo>
                    <a:pt x="1694" y="4321"/>
                  </a:lnTo>
                  <a:lnTo>
                    <a:pt x="1879" y="4240"/>
                  </a:lnTo>
                  <a:lnTo>
                    <a:pt x="2063" y="4136"/>
                  </a:lnTo>
                  <a:lnTo>
                    <a:pt x="2248" y="4033"/>
                  </a:lnTo>
                  <a:lnTo>
                    <a:pt x="2420" y="3929"/>
                  </a:lnTo>
                  <a:lnTo>
                    <a:pt x="2593" y="3802"/>
                  </a:lnTo>
                  <a:lnTo>
                    <a:pt x="2755" y="3676"/>
                  </a:lnTo>
                  <a:lnTo>
                    <a:pt x="2916" y="3537"/>
                  </a:lnTo>
                  <a:lnTo>
                    <a:pt x="3066" y="3399"/>
                  </a:lnTo>
                  <a:lnTo>
                    <a:pt x="3204" y="3249"/>
                  </a:lnTo>
                  <a:lnTo>
                    <a:pt x="3342" y="3088"/>
                  </a:lnTo>
                  <a:lnTo>
                    <a:pt x="3469" y="2927"/>
                  </a:lnTo>
                  <a:lnTo>
                    <a:pt x="3596" y="2754"/>
                  </a:lnTo>
                  <a:lnTo>
                    <a:pt x="3699" y="2581"/>
                  </a:lnTo>
                  <a:lnTo>
                    <a:pt x="3803" y="2397"/>
                  </a:lnTo>
                  <a:lnTo>
                    <a:pt x="3907" y="2212"/>
                  </a:lnTo>
                  <a:lnTo>
                    <a:pt x="3987" y="2028"/>
                  </a:lnTo>
                  <a:lnTo>
                    <a:pt x="4068" y="1832"/>
                  </a:lnTo>
                  <a:lnTo>
                    <a:pt x="4137" y="1625"/>
                  </a:lnTo>
                  <a:lnTo>
                    <a:pt x="4195" y="1417"/>
                  </a:lnTo>
                  <a:lnTo>
                    <a:pt x="4241" y="1210"/>
                  </a:lnTo>
                  <a:lnTo>
                    <a:pt x="4275" y="1002"/>
                  </a:lnTo>
                  <a:lnTo>
                    <a:pt x="4310" y="784"/>
                  </a:lnTo>
                  <a:lnTo>
                    <a:pt x="4322" y="565"/>
                  </a:lnTo>
                  <a:lnTo>
                    <a:pt x="4333" y="334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8"/>
            <p:cNvSpPr/>
            <p:nvPr/>
          </p:nvSpPr>
          <p:spPr>
            <a:xfrm>
              <a:off x="5498444" y="1497905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0" y="0"/>
                  </a:moveTo>
                  <a:lnTo>
                    <a:pt x="23" y="542"/>
                  </a:lnTo>
                  <a:lnTo>
                    <a:pt x="58" y="1060"/>
                  </a:lnTo>
                  <a:lnTo>
                    <a:pt x="127" y="1579"/>
                  </a:lnTo>
                  <a:lnTo>
                    <a:pt x="219" y="2097"/>
                  </a:lnTo>
                  <a:lnTo>
                    <a:pt x="334" y="2593"/>
                  </a:lnTo>
                  <a:lnTo>
                    <a:pt x="473" y="3088"/>
                  </a:lnTo>
                  <a:lnTo>
                    <a:pt x="634" y="3572"/>
                  </a:lnTo>
                  <a:lnTo>
                    <a:pt x="818" y="4044"/>
                  </a:lnTo>
                  <a:lnTo>
                    <a:pt x="1026" y="4505"/>
                  </a:lnTo>
                  <a:lnTo>
                    <a:pt x="1256" y="4943"/>
                  </a:lnTo>
                  <a:lnTo>
                    <a:pt x="1510" y="5381"/>
                  </a:lnTo>
                  <a:lnTo>
                    <a:pt x="1775" y="5807"/>
                  </a:lnTo>
                  <a:lnTo>
                    <a:pt x="2063" y="6210"/>
                  </a:lnTo>
                  <a:lnTo>
                    <a:pt x="2374" y="6602"/>
                  </a:lnTo>
                  <a:lnTo>
                    <a:pt x="2696" y="6982"/>
                  </a:lnTo>
                  <a:lnTo>
                    <a:pt x="3042" y="7340"/>
                  </a:lnTo>
                  <a:lnTo>
                    <a:pt x="3399" y="7685"/>
                  </a:lnTo>
                  <a:lnTo>
                    <a:pt x="3780" y="8008"/>
                  </a:lnTo>
                  <a:lnTo>
                    <a:pt x="4171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88" y="9356"/>
                  </a:lnTo>
                  <a:lnTo>
                    <a:pt x="6337" y="9563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89" y="10047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24"/>
                  </a:lnTo>
                  <a:lnTo>
                    <a:pt x="9852" y="10370"/>
                  </a:lnTo>
                  <a:lnTo>
                    <a:pt x="10382" y="1038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8"/>
            <p:cNvSpPr/>
            <p:nvPr/>
          </p:nvSpPr>
          <p:spPr>
            <a:xfrm>
              <a:off x="6571139" y="1497905"/>
              <a:ext cx="1071661" cy="1072798"/>
            </a:xfrm>
            <a:custGeom>
              <a:avLst/>
              <a:gdLst/>
              <a:ahLst/>
              <a:cxnLst/>
              <a:rect l="l" t="t" r="r" b="b"/>
              <a:pathLst>
                <a:path w="10371" h="10382" extrusionOk="0">
                  <a:moveTo>
                    <a:pt x="1" y="0"/>
                  </a:moveTo>
                  <a:lnTo>
                    <a:pt x="1" y="10381"/>
                  </a:lnTo>
                  <a:lnTo>
                    <a:pt x="10371" y="10381"/>
                  </a:lnTo>
                  <a:lnTo>
                    <a:pt x="10359" y="9840"/>
                  </a:lnTo>
                  <a:lnTo>
                    <a:pt x="10325" y="9321"/>
                  </a:lnTo>
                  <a:lnTo>
                    <a:pt x="10255" y="8803"/>
                  </a:lnTo>
                  <a:lnTo>
                    <a:pt x="10163" y="8284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38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72" y="2696"/>
                  </a:lnTo>
                  <a:lnTo>
                    <a:pt x="6603" y="2374"/>
                  </a:lnTo>
                  <a:lnTo>
                    <a:pt x="6211" y="2062"/>
                  </a:lnTo>
                  <a:lnTo>
                    <a:pt x="5796" y="1774"/>
                  </a:lnTo>
                  <a:lnTo>
                    <a:pt x="5382" y="1509"/>
                  </a:lnTo>
                  <a:lnTo>
                    <a:pt x="4944" y="1256"/>
                  </a:lnTo>
                  <a:lnTo>
                    <a:pt x="4494" y="1025"/>
                  </a:lnTo>
                  <a:lnTo>
                    <a:pt x="4034" y="818"/>
                  </a:lnTo>
                  <a:lnTo>
                    <a:pt x="3573" y="634"/>
                  </a:lnTo>
                  <a:lnTo>
                    <a:pt x="3089" y="472"/>
                  </a:lnTo>
                  <a:lnTo>
                    <a:pt x="2593" y="334"/>
                  </a:lnTo>
                  <a:lnTo>
                    <a:pt x="2086" y="219"/>
                  </a:lnTo>
                  <a:lnTo>
                    <a:pt x="1579" y="127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8"/>
            <p:cNvSpPr/>
            <p:nvPr/>
          </p:nvSpPr>
          <p:spPr>
            <a:xfrm>
              <a:off x="7733216" y="516763"/>
              <a:ext cx="893103" cy="894239"/>
            </a:xfrm>
            <a:custGeom>
              <a:avLst/>
              <a:gdLst/>
              <a:ahLst/>
              <a:cxnLst/>
              <a:rect l="l" t="t" r="r" b="b"/>
              <a:pathLst>
                <a:path w="8643" h="8654" extrusionOk="0">
                  <a:moveTo>
                    <a:pt x="4321" y="1"/>
                  </a:moveTo>
                  <a:lnTo>
                    <a:pt x="4091" y="12"/>
                  </a:lnTo>
                  <a:lnTo>
                    <a:pt x="3872" y="24"/>
                  </a:lnTo>
                  <a:lnTo>
                    <a:pt x="3664" y="47"/>
                  </a:lnTo>
                  <a:lnTo>
                    <a:pt x="3446" y="93"/>
                  </a:lnTo>
                  <a:lnTo>
                    <a:pt x="3238" y="139"/>
                  </a:lnTo>
                  <a:lnTo>
                    <a:pt x="3031" y="197"/>
                  </a:lnTo>
                  <a:lnTo>
                    <a:pt x="2835" y="266"/>
                  </a:lnTo>
                  <a:lnTo>
                    <a:pt x="2639" y="346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4" y="623"/>
                  </a:lnTo>
                  <a:lnTo>
                    <a:pt x="1902" y="738"/>
                  </a:lnTo>
                  <a:lnTo>
                    <a:pt x="1729" y="865"/>
                  </a:lnTo>
                  <a:lnTo>
                    <a:pt x="1567" y="992"/>
                  </a:lnTo>
                  <a:lnTo>
                    <a:pt x="1406" y="1130"/>
                  </a:lnTo>
                  <a:lnTo>
                    <a:pt x="1256" y="1268"/>
                  </a:lnTo>
                  <a:lnTo>
                    <a:pt x="1118" y="1418"/>
                  </a:lnTo>
                  <a:lnTo>
                    <a:pt x="980" y="1579"/>
                  </a:lnTo>
                  <a:lnTo>
                    <a:pt x="853" y="1741"/>
                  </a:lnTo>
                  <a:lnTo>
                    <a:pt x="738" y="1913"/>
                  </a:lnTo>
                  <a:lnTo>
                    <a:pt x="623" y="2086"/>
                  </a:lnTo>
                  <a:lnTo>
                    <a:pt x="519" y="2271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43"/>
                  </a:lnTo>
                  <a:lnTo>
                    <a:pt x="127" y="3250"/>
                  </a:lnTo>
                  <a:lnTo>
                    <a:pt x="81" y="3457"/>
                  </a:lnTo>
                  <a:lnTo>
                    <a:pt x="46" y="3665"/>
                  </a:lnTo>
                  <a:lnTo>
                    <a:pt x="12" y="3884"/>
                  </a:lnTo>
                  <a:lnTo>
                    <a:pt x="0" y="4103"/>
                  </a:lnTo>
                  <a:lnTo>
                    <a:pt x="0" y="4322"/>
                  </a:lnTo>
                  <a:lnTo>
                    <a:pt x="0" y="4552"/>
                  </a:lnTo>
                  <a:lnTo>
                    <a:pt x="12" y="4771"/>
                  </a:lnTo>
                  <a:lnTo>
                    <a:pt x="46" y="4990"/>
                  </a:lnTo>
                  <a:lnTo>
                    <a:pt x="81" y="5197"/>
                  </a:lnTo>
                  <a:lnTo>
                    <a:pt x="127" y="5405"/>
                  </a:lnTo>
                  <a:lnTo>
                    <a:pt x="185" y="5612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14"/>
                  </a:lnTo>
                  <a:lnTo>
                    <a:pt x="980" y="7075"/>
                  </a:lnTo>
                  <a:lnTo>
                    <a:pt x="1118" y="7237"/>
                  </a:lnTo>
                  <a:lnTo>
                    <a:pt x="1256" y="7386"/>
                  </a:lnTo>
                  <a:lnTo>
                    <a:pt x="1406" y="7525"/>
                  </a:lnTo>
                  <a:lnTo>
                    <a:pt x="1567" y="7663"/>
                  </a:lnTo>
                  <a:lnTo>
                    <a:pt x="1729" y="7790"/>
                  </a:lnTo>
                  <a:lnTo>
                    <a:pt x="1902" y="7905"/>
                  </a:lnTo>
                  <a:lnTo>
                    <a:pt x="2074" y="8020"/>
                  </a:lnTo>
                  <a:lnTo>
                    <a:pt x="2259" y="8124"/>
                  </a:lnTo>
                  <a:lnTo>
                    <a:pt x="2443" y="8228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31" y="8458"/>
                  </a:lnTo>
                  <a:lnTo>
                    <a:pt x="3238" y="8516"/>
                  </a:lnTo>
                  <a:lnTo>
                    <a:pt x="3446" y="8562"/>
                  </a:lnTo>
                  <a:lnTo>
                    <a:pt x="3664" y="8596"/>
                  </a:lnTo>
                  <a:lnTo>
                    <a:pt x="3872" y="8631"/>
                  </a:lnTo>
                  <a:lnTo>
                    <a:pt x="4091" y="8642"/>
                  </a:lnTo>
                  <a:lnTo>
                    <a:pt x="4321" y="8654"/>
                  </a:lnTo>
                  <a:lnTo>
                    <a:pt x="4540" y="8642"/>
                  </a:lnTo>
                  <a:lnTo>
                    <a:pt x="4759" y="8631"/>
                  </a:lnTo>
                  <a:lnTo>
                    <a:pt x="4978" y="8596"/>
                  </a:lnTo>
                  <a:lnTo>
                    <a:pt x="5185" y="8562"/>
                  </a:lnTo>
                  <a:lnTo>
                    <a:pt x="5404" y="8516"/>
                  </a:lnTo>
                  <a:lnTo>
                    <a:pt x="5600" y="8458"/>
                  </a:lnTo>
                  <a:lnTo>
                    <a:pt x="5808" y="8389"/>
                  </a:lnTo>
                  <a:lnTo>
                    <a:pt x="6003" y="8308"/>
                  </a:lnTo>
                  <a:lnTo>
                    <a:pt x="6188" y="8228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90"/>
                  </a:lnTo>
                  <a:lnTo>
                    <a:pt x="7063" y="7663"/>
                  </a:lnTo>
                  <a:lnTo>
                    <a:pt x="7225" y="7525"/>
                  </a:lnTo>
                  <a:lnTo>
                    <a:pt x="7375" y="7386"/>
                  </a:lnTo>
                  <a:lnTo>
                    <a:pt x="7513" y="7237"/>
                  </a:lnTo>
                  <a:lnTo>
                    <a:pt x="7651" y="7075"/>
                  </a:lnTo>
                  <a:lnTo>
                    <a:pt x="7778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296" y="6004"/>
                  </a:lnTo>
                  <a:lnTo>
                    <a:pt x="8377" y="5808"/>
                  </a:lnTo>
                  <a:lnTo>
                    <a:pt x="8446" y="5612"/>
                  </a:lnTo>
                  <a:lnTo>
                    <a:pt x="8504" y="5405"/>
                  </a:lnTo>
                  <a:lnTo>
                    <a:pt x="8550" y="5197"/>
                  </a:lnTo>
                  <a:lnTo>
                    <a:pt x="8596" y="4990"/>
                  </a:lnTo>
                  <a:lnTo>
                    <a:pt x="8619" y="4771"/>
                  </a:lnTo>
                  <a:lnTo>
                    <a:pt x="8630" y="4552"/>
                  </a:lnTo>
                  <a:lnTo>
                    <a:pt x="8642" y="4322"/>
                  </a:lnTo>
                  <a:lnTo>
                    <a:pt x="8630" y="4103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50" y="3457"/>
                  </a:lnTo>
                  <a:lnTo>
                    <a:pt x="8504" y="3250"/>
                  </a:lnTo>
                  <a:lnTo>
                    <a:pt x="8446" y="3043"/>
                  </a:lnTo>
                  <a:lnTo>
                    <a:pt x="8377" y="2835"/>
                  </a:lnTo>
                  <a:lnTo>
                    <a:pt x="8296" y="2639"/>
                  </a:lnTo>
                  <a:lnTo>
                    <a:pt x="8216" y="2455"/>
                  </a:lnTo>
                  <a:lnTo>
                    <a:pt x="8124" y="2271"/>
                  </a:lnTo>
                  <a:lnTo>
                    <a:pt x="8020" y="2086"/>
                  </a:lnTo>
                  <a:lnTo>
                    <a:pt x="7905" y="1913"/>
                  </a:lnTo>
                  <a:lnTo>
                    <a:pt x="7778" y="1741"/>
                  </a:lnTo>
                  <a:lnTo>
                    <a:pt x="7651" y="1579"/>
                  </a:lnTo>
                  <a:lnTo>
                    <a:pt x="7513" y="1418"/>
                  </a:lnTo>
                  <a:lnTo>
                    <a:pt x="7375" y="1268"/>
                  </a:lnTo>
                  <a:lnTo>
                    <a:pt x="7225" y="1130"/>
                  </a:lnTo>
                  <a:lnTo>
                    <a:pt x="7063" y="992"/>
                  </a:lnTo>
                  <a:lnTo>
                    <a:pt x="6902" y="865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3" y="346"/>
                  </a:lnTo>
                  <a:lnTo>
                    <a:pt x="5808" y="266"/>
                  </a:lnTo>
                  <a:lnTo>
                    <a:pt x="5600" y="197"/>
                  </a:lnTo>
                  <a:lnTo>
                    <a:pt x="5404" y="139"/>
                  </a:lnTo>
                  <a:lnTo>
                    <a:pt x="5185" y="93"/>
                  </a:lnTo>
                  <a:lnTo>
                    <a:pt x="4978" y="47"/>
                  </a:lnTo>
                  <a:lnTo>
                    <a:pt x="4759" y="24"/>
                  </a:lnTo>
                  <a:lnTo>
                    <a:pt x="4540" y="12"/>
                  </a:lnTo>
                  <a:lnTo>
                    <a:pt x="4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8"/>
            <p:cNvSpPr/>
            <p:nvPr/>
          </p:nvSpPr>
          <p:spPr>
            <a:xfrm>
              <a:off x="6571139" y="425107"/>
              <a:ext cx="1071661" cy="1072901"/>
            </a:xfrm>
            <a:custGeom>
              <a:avLst/>
              <a:gdLst/>
              <a:ahLst/>
              <a:cxnLst/>
              <a:rect l="l" t="t" r="r" b="b"/>
              <a:pathLst>
                <a:path w="10371" h="10383" extrusionOk="0">
                  <a:moveTo>
                    <a:pt x="10371" y="1"/>
                  </a:moveTo>
                  <a:lnTo>
                    <a:pt x="9841" y="24"/>
                  </a:lnTo>
                  <a:lnTo>
                    <a:pt x="9311" y="58"/>
                  </a:lnTo>
                  <a:lnTo>
                    <a:pt x="8792" y="127"/>
                  </a:lnTo>
                  <a:lnTo>
                    <a:pt x="8285" y="219"/>
                  </a:lnTo>
                  <a:lnTo>
                    <a:pt x="7778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9"/>
                  </a:lnTo>
                  <a:lnTo>
                    <a:pt x="5877" y="1026"/>
                  </a:lnTo>
                  <a:lnTo>
                    <a:pt x="5428" y="1256"/>
                  </a:lnTo>
                  <a:lnTo>
                    <a:pt x="5001" y="1510"/>
                  </a:lnTo>
                  <a:lnTo>
                    <a:pt x="4575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3" y="3042"/>
                  </a:lnTo>
                  <a:lnTo>
                    <a:pt x="2697" y="3411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86"/>
                  </a:lnTo>
                  <a:lnTo>
                    <a:pt x="1499" y="5001"/>
                  </a:lnTo>
                  <a:lnTo>
                    <a:pt x="1257" y="5439"/>
                  </a:lnTo>
                  <a:lnTo>
                    <a:pt x="1026" y="5888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62" y="7294"/>
                  </a:lnTo>
                  <a:lnTo>
                    <a:pt x="323" y="7790"/>
                  </a:lnTo>
                  <a:lnTo>
                    <a:pt x="208" y="8297"/>
                  </a:lnTo>
                  <a:lnTo>
                    <a:pt x="116" y="8803"/>
                  </a:lnTo>
                  <a:lnTo>
                    <a:pt x="58" y="9322"/>
                  </a:lnTo>
                  <a:lnTo>
                    <a:pt x="12" y="9852"/>
                  </a:lnTo>
                  <a:lnTo>
                    <a:pt x="1" y="10382"/>
                  </a:lnTo>
                  <a:lnTo>
                    <a:pt x="6061" y="10382"/>
                  </a:lnTo>
                  <a:lnTo>
                    <a:pt x="6050" y="10048"/>
                  </a:lnTo>
                  <a:lnTo>
                    <a:pt x="6061" y="9817"/>
                  </a:lnTo>
                  <a:lnTo>
                    <a:pt x="6073" y="9599"/>
                  </a:lnTo>
                  <a:lnTo>
                    <a:pt x="6107" y="9391"/>
                  </a:lnTo>
                  <a:lnTo>
                    <a:pt x="6142" y="9172"/>
                  </a:lnTo>
                  <a:lnTo>
                    <a:pt x="6188" y="8965"/>
                  </a:lnTo>
                  <a:lnTo>
                    <a:pt x="6246" y="8757"/>
                  </a:lnTo>
                  <a:lnTo>
                    <a:pt x="6315" y="8562"/>
                  </a:lnTo>
                  <a:lnTo>
                    <a:pt x="6396" y="8366"/>
                  </a:lnTo>
                  <a:lnTo>
                    <a:pt x="6476" y="8170"/>
                  </a:lnTo>
                  <a:lnTo>
                    <a:pt x="6580" y="7985"/>
                  </a:lnTo>
                  <a:lnTo>
                    <a:pt x="6684" y="7801"/>
                  </a:lnTo>
                  <a:lnTo>
                    <a:pt x="6787" y="7628"/>
                  </a:lnTo>
                  <a:lnTo>
                    <a:pt x="6914" y="7455"/>
                  </a:lnTo>
                  <a:lnTo>
                    <a:pt x="7041" y="7294"/>
                  </a:lnTo>
                  <a:lnTo>
                    <a:pt x="7179" y="7133"/>
                  </a:lnTo>
                  <a:lnTo>
                    <a:pt x="7317" y="6983"/>
                  </a:lnTo>
                  <a:lnTo>
                    <a:pt x="7467" y="6845"/>
                  </a:lnTo>
                  <a:lnTo>
                    <a:pt x="7628" y="6706"/>
                  </a:lnTo>
                  <a:lnTo>
                    <a:pt x="7790" y="6580"/>
                  </a:lnTo>
                  <a:lnTo>
                    <a:pt x="7963" y="6464"/>
                  </a:lnTo>
                  <a:lnTo>
                    <a:pt x="8135" y="6349"/>
                  </a:lnTo>
                  <a:lnTo>
                    <a:pt x="8320" y="6246"/>
                  </a:lnTo>
                  <a:lnTo>
                    <a:pt x="8504" y="6153"/>
                  </a:lnTo>
                  <a:lnTo>
                    <a:pt x="8688" y="6061"/>
                  </a:lnTo>
                  <a:lnTo>
                    <a:pt x="8884" y="5981"/>
                  </a:lnTo>
                  <a:lnTo>
                    <a:pt x="9092" y="5911"/>
                  </a:lnTo>
                  <a:lnTo>
                    <a:pt x="9299" y="5854"/>
                  </a:lnTo>
                  <a:lnTo>
                    <a:pt x="9507" y="5808"/>
                  </a:lnTo>
                  <a:lnTo>
                    <a:pt x="9714" y="5773"/>
                  </a:lnTo>
                  <a:lnTo>
                    <a:pt x="9933" y="5739"/>
                  </a:lnTo>
                  <a:lnTo>
                    <a:pt x="10152" y="5727"/>
                  </a:lnTo>
                  <a:lnTo>
                    <a:pt x="10371" y="5727"/>
                  </a:lnTo>
                  <a:lnTo>
                    <a:pt x="10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58"/>
          <p:cNvSpPr txBox="1">
            <a:spLocks noGrp="1"/>
          </p:cNvSpPr>
          <p:nvPr>
            <p:ph type="subTitle" idx="1"/>
          </p:nvPr>
        </p:nvSpPr>
        <p:spPr>
          <a:xfrm>
            <a:off x="4728900" y="3279900"/>
            <a:ext cx="36951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58"/>
          <p:cNvGrpSpPr/>
          <p:nvPr/>
        </p:nvGrpSpPr>
        <p:grpSpPr>
          <a:xfrm>
            <a:off x="428014" y="504981"/>
            <a:ext cx="857475" cy="3352873"/>
            <a:chOff x="428014" y="540006"/>
            <a:chExt cx="857475" cy="3352873"/>
          </a:xfrm>
        </p:grpSpPr>
        <p:sp>
          <p:nvSpPr>
            <p:cNvPr id="204" name="Google Shape;204;p58"/>
            <p:cNvSpPr/>
            <p:nvPr/>
          </p:nvSpPr>
          <p:spPr>
            <a:xfrm rot="5400000" flipH="1">
              <a:off x="499460" y="539920"/>
              <a:ext cx="713592" cy="713764"/>
            </a:xfrm>
            <a:custGeom>
              <a:avLst/>
              <a:gdLst/>
              <a:ahLst/>
              <a:cxnLst/>
              <a:rect l="l" t="t" r="r" b="b"/>
              <a:pathLst>
                <a:path w="8642" h="8642" extrusionOk="0">
                  <a:moveTo>
                    <a:pt x="4321" y="0"/>
                  </a:moveTo>
                  <a:lnTo>
                    <a:pt x="4102" y="12"/>
                  </a:lnTo>
                  <a:lnTo>
                    <a:pt x="3883" y="23"/>
                  </a:lnTo>
                  <a:lnTo>
                    <a:pt x="3664" y="46"/>
                  </a:lnTo>
                  <a:lnTo>
                    <a:pt x="3457" y="92"/>
                  </a:lnTo>
                  <a:lnTo>
                    <a:pt x="3238" y="138"/>
                  </a:lnTo>
                  <a:lnTo>
                    <a:pt x="3042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4" y="426"/>
                  </a:lnTo>
                  <a:lnTo>
                    <a:pt x="2258" y="519"/>
                  </a:lnTo>
                  <a:lnTo>
                    <a:pt x="2086" y="622"/>
                  </a:lnTo>
                  <a:lnTo>
                    <a:pt x="1901" y="738"/>
                  </a:lnTo>
                  <a:lnTo>
                    <a:pt x="1740" y="864"/>
                  </a:lnTo>
                  <a:lnTo>
                    <a:pt x="1579" y="991"/>
                  </a:lnTo>
                  <a:lnTo>
                    <a:pt x="1417" y="1129"/>
                  </a:lnTo>
                  <a:lnTo>
                    <a:pt x="1268" y="1268"/>
                  </a:lnTo>
                  <a:lnTo>
                    <a:pt x="1129" y="1417"/>
                  </a:lnTo>
                  <a:lnTo>
                    <a:pt x="991" y="1579"/>
                  </a:lnTo>
                  <a:lnTo>
                    <a:pt x="864" y="1740"/>
                  </a:lnTo>
                  <a:lnTo>
                    <a:pt x="737" y="1901"/>
                  </a:lnTo>
                  <a:lnTo>
                    <a:pt x="622" y="2086"/>
                  </a:lnTo>
                  <a:lnTo>
                    <a:pt x="519" y="2258"/>
                  </a:lnTo>
                  <a:lnTo>
                    <a:pt x="426" y="2454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42"/>
                  </a:lnTo>
                  <a:lnTo>
                    <a:pt x="138" y="3238"/>
                  </a:lnTo>
                  <a:lnTo>
                    <a:pt x="92" y="3457"/>
                  </a:lnTo>
                  <a:lnTo>
                    <a:pt x="46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51"/>
                  </a:lnTo>
                  <a:lnTo>
                    <a:pt x="23" y="4770"/>
                  </a:lnTo>
                  <a:lnTo>
                    <a:pt x="46" y="4978"/>
                  </a:lnTo>
                  <a:lnTo>
                    <a:pt x="92" y="5197"/>
                  </a:lnTo>
                  <a:lnTo>
                    <a:pt x="138" y="5404"/>
                  </a:lnTo>
                  <a:lnTo>
                    <a:pt x="196" y="5611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6" y="6199"/>
                  </a:lnTo>
                  <a:lnTo>
                    <a:pt x="519" y="6383"/>
                  </a:lnTo>
                  <a:lnTo>
                    <a:pt x="622" y="6568"/>
                  </a:lnTo>
                  <a:lnTo>
                    <a:pt x="737" y="6741"/>
                  </a:lnTo>
                  <a:lnTo>
                    <a:pt x="864" y="6913"/>
                  </a:lnTo>
                  <a:lnTo>
                    <a:pt x="991" y="7075"/>
                  </a:lnTo>
                  <a:lnTo>
                    <a:pt x="1129" y="7236"/>
                  </a:lnTo>
                  <a:lnTo>
                    <a:pt x="1268" y="7386"/>
                  </a:lnTo>
                  <a:lnTo>
                    <a:pt x="1417" y="7524"/>
                  </a:lnTo>
                  <a:lnTo>
                    <a:pt x="1579" y="7662"/>
                  </a:lnTo>
                  <a:lnTo>
                    <a:pt x="1740" y="7789"/>
                  </a:lnTo>
                  <a:lnTo>
                    <a:pt x="1901" y="7904"/>
                  </a:lnTo>
                  <a:lnTo>
                    <a:pt x="2086" y="8020"/>
                  </a:lnTo>
                  <a:lnTo>
                    <a:pt x="2258" y="8123"/>
                  </a:lnTo>
                  <a:lnTo>
                    <a:pt x="2454" y="8215"/>
                  </a:lnTo>
                  <a:lnTo>
                    <a:pt x="2639" y="8308"/>
                  </a:lnTo>
                  <a:lnTo>
                    <a:pt x="2835" y="8388"/>
                  </a:lnTo>
                  <a:lnTo>
                    <a:pt x="3042" y="8457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4" y="8596"/>
                  </a:lnTo>
                  <a:lnTo>
                    <a:pt x="3883" y="8630"/>
                  </a:lnTo>
                  <a:lnTo>
                    <a:pt x="4102" y="8642"/>
                  </a:lnTo>
                  <a:lnTo>
                    <a:pt x="4551" y="8642"/>
                  </a:lnTo>
                  <a:lnTo>
                    <a:pt x="4770" y="8630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15"/>
                  </a:lnTo>
                  <a:lnTo>
                    <a:pt x="5611" y="8457"/>
                  </a:lnTo>
                  <a:lnTo>
                    <a:pt x="5807" y="8388"/>
                  </a:lnTo>
                  <a:lnTo>
                    <a:pt x="6003" y="8308"/>
                  </a:lnTo>
                  <a:lnTo>
                    <a:pt x="6199" y="8215"/>
                  </a:lnTo>
                  <a:lnTo>
                    <a:pt x="6383" y="8123"/>
                  </a:lnTo>
                  <a:lnTo>
                    <a:pt x="6568" y="8020"/>
                  </a:lnTo>
                  <a:lnTo>
                    <a:pt x="6741" y="7904"/>
                  </a:lnTo>
                  <a:lnTo>
                    <a:pt x="6913" y="7789"/>
                  </a:lnTo>
                  <a:lnTo>
                    <a:pt x="7075" y="7662"/>
                  </a:lnTo>
                  <a:lnTo>
                    <a:pt x="7236" y="7524"/>
                  </a:lnTo>
                  <a:lnTo>
                    <a:pt x="7386" y="7386"/>
                  </a:lnTo>
                  <a:lnTo>
                    <a:pt x="7524" y="7236"/>
                  </a:lnTo>
                  <a:lnTo>
                    <a:pt x="7662" y="7075"/>
                  </a:lnTo>
                  <a:lnTo>
                    <a:pt x="7789" y="6913"/>
                  </a:lnTo>
                  <a:lnTo>
                    <a:pt x="7904" y="6741"/>
                  </a:lnTo>
                  <a:lnTo>
                    <a:pt x="8019" y="6568"/>
                  </a:lnTo>
                  <a:lnTo>
                    <a:pt x="8123" y="6383"/>
                  </a:lnTo>
                  <a:lnTo>
                    <a:pt x="8215" y="6199"/>
                  </a:lnTo>
                  <a:lnTo>
                    <a:pt x="8308" y="6003"/>
                  </a:lnTo>
                  <a:lnTo>
                    <a:pt x="8388" y="5807"/>
                  </a:lnTo>
                  <a:lnTo>
                    <a:pt x="8457" y="5611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596" y="4978"/>
                  </a:lnTo>
                  <a:lnTo>
                    <a:pt x="8630" y="4770"/>
                  </a:lnTo>
                  <a:lnTo>
                    <a:pt x="8642" y="4551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30" y="3883"/>
                  </a:lnTo>
                  <a:lnTo>
                    <a:pt x="8596" y="3664"/>
                  </a:lnTo>
                  <a:lnTo>
                    <a:pt x="8561" y="3457"/>
                  </a:lnTo>
                  <a:lnTo>
                    <a:pt x="8515" y="3238"/>
                  </a:lnTo>
                  <a:lnTo>
                    <a:pt x="8457" y="3042"/>
                  </a:lnTo>
                  <a:lnTo>
                    <a:pt x="8388" y="2835"/>
                  </a:lnTo>
                  <a:lnTo>
                    <a:pt x="8308" y="2639"/>
                  </a:lnTo>
                  <a:lnTo>
                    <a:pt x="8215" y="2454"/>
                  </a:lnTo>
                  <a:lnTo>
                    <a:pt x="8123" y="2258"/>
                  </a:lnTo>
                  <a:lnTo>
                    <a:pt x="8019" y="2086"/>
                  </a:lnTo>
                  <a:lnTo>
                    <a:pt x="7904" y="1901"/>
                  </a:lnTo>
                  <a:lnTo>
                    <a:pt x="7789" y="1740"/>
                  </a:lnTo>
                  <a:lnTo>
                    <a:pt x="7662" y="1579"/>
                  </a:lnTo>
                  <a:lnTo>
                    <a:pt x="7524" y="1417"/>
                  </a:lnTo>
                  <a:lnTo>
                    <a:pt x="7386" y="1268"/>
                  </a:lnTo>
                  <a:lnTo>
                    <a:pt x="7236" y="1129"/>
                  </a:lnTo>
                  <a:lnTo>
                    <a:pt x="7075" y="991"/>
                  </a:lnTo>
                  <a:lnTo>
                    <a:pt x="6913" y="864"/>
                  </a:lnTo>
                  <a:lnTo>
                    <a:pt x="6741" y="738"/>
                  </a:lnTo>
                  <a:lnTo>
                    <a:pt x="6568" y="622"/>
                  </a:lnTo>
                  <a:lnTo>
                    <a:pt x="6383" y="519"/>
                  </a:lnTo>
                  <a:lnTo>
                    <a:pt x="6199" y="426"/>
                  </a:lnTo>
                  <a:lnTo>
                    <a:pt x="6003" y="346"/>
                  </a:lnTo>
                  <a:lnTo>
                    <a:pt x="5807" y="265"/>
                  </a:lnTo>
                  <a:lnTo>
                    <a:pt x="5611" y="196"/>
                  </a:lnTo>
                  <a:lnTo>
                    <a:pt x="5404" y="138"/>
                  </a:lnTo>
                  <a:lnTo>
                    <a:pt x="5197" y="92"/>
                  </a:lnTo>
                  <a:lnTo>
                    <a:pt x="4978" y="46"/>
                  </a:lnTo>
                  <a:lnTo>
                    <a:pt x="4770" y="23"/>
                  </a:lnTo>
                  <a:lnTo>
                    <a:pt x="4551" y="12"/>
                  </a:lnTo>
                  <a:lnTo>
                    <a:pt x="43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8"/>
            <p:cNvSpPr/>
            <p:nvPr/>
          </p:nvSpPr>
          <p:spPr>
            <a:xfrm rot="5400000" flipH="1">
              <a:off x="428118" y="2182033"/>
              <a:ext cx="856359" cy="856567"/>
            </a:xfrm>
            <a:custGeom>
              <a:avLst/>
              <a:gdLst/>
              <a:ahLst/>
              <a:cxnLst/>
              <a:rect l="l" t="t" r="r" b="b"/>
              <a:pathLst>
                <a:path w="10371" h="10371" extrusionOk="0">
                  <a:moveTo>
                    <a:pt x="10370" y="1"/>
                  </a:moveTo>
                  <a:lnTo>
                    <a:pt x="9840" y="12"/>
                  </a:lnTo>
                  <a:lnTo>
                    <a:pt x="9310" y="59"/>
                  </a:lnTo>
                  <a:lnTo>
                    <a:pt x="8792" y="116"/>
                  </a:lnTo>
                  <a:lnTo>
                    <a:pt x="8285" y="208"/>
                  </a:lnTo>
                  <a:lnTo>
                    <a:pt x="7778" y="324"/>
                  </a:lnTo>
                  <a:lnTo>
                    <a:pt x="7294" y="462"/>
                  </a:lnTo>
                  <a:lnTo>
                    <a:pt x="6810" y="635"/>
                  </a:lnTo>
                  <a:lnTo>
                    <a:pt x="6338" y="819"/>
                  </a:lnTo>
                  <a:lnTo>
                    <a:pt x="5877" y="1026"/>
                  </a:lnTo>
                  <a:lnTo>
                    <a:pt x="5427" y="1257"/>
                  </a:lnTo>
                  <a:lnTo>
                    <a:pt x="5001" y="1499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5"/>
                  </a:lnTo>
                  <a:lnTo>
                    <a:pt x="3399" y="2697"/>
                  </a:lnTo>
                  <a:lnTo>
                    <a:pt x="3042" y="3043"/>
                  </a:lnTo>
                  <a:lnTo>
                    <a:pt x="2697" y="3400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75"/>
                  </a:lnTo>
                  <a:lnTo>
                    <a:pt x="1498" y="5002"/>
                  </a:lnTo>
                  <a:lnTo>
                    <a:pt x="1256" y="5428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1"/>
                  </a:lnTo>
                  <a:lnTo>
                    <a:pt x="461" y="7294"/>
                  </a:lnTo>
                  <a:lnTo>
                    <a:pt x="323" y="7778"/>
                  </a:lnTo>
                  <a:lnTo>
                    <a:pt x="208" y="8285"/>
                  </a:lnTo>
                  <a:lnTo>
                    <a:pt x="116" y="8792"/>
                  </a:lnTo>
                  <a:lnTo>
                    <a:pt x="58" y="9311"/>
                  </a:lnTo>
                  <a:lnTo>
                    <a:pt x="12" y="9841"/>
                  </a:lnTo>
                  <a:lnTo>
                    <a:pt x="0" y="10371"/>
                  </a:lnTo>
                  <a:lnTo>
                    <a:pt x="10370" y="10371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 rot="5400000" flipH="1">
              <a:off x="427664" y="1325297"/>
              <a:ext cx="857268" cy="856567"/>
            </a:xfrm>
            <a:custGeom>
              <a:avLst/>
              <a:gdLst/>
              <a:ahLst/>
              <a:cxnLst/>
              <a:rect l="l" t="t" r="r" b="b"/>
              <a:pathLst>
                <a:path w="10382" h="10371" extrusionOk="0">
                  <a:moveTo>
                    <a:pt x="0" y="1"/>
                  </a:moveTo>
                  <a:lnTo>
                    <a:pt x="0" y="10371"/>
                  </a:lnTo>
                  <a:lnTo>
                    <a:pt x="542" y="10359"/>
                  </a:lnTo>
                  <a:lnTo>
                    <a:pt x="1072" y="10325"/>
                  </a:lnTo>
                  <a:lnTo>
                    <a:pt x="1590" y="10256"/>
                  </a:lnTo>
                  <a:lnTo>
                    <a:pt x="2097" y="10164"/>
                  </a:lnTo>
                  <a:lnTo>
                    <a:pt x="2604" y="10048"/>
                  </a:lnTo>
                  <a:lnTo>
                    <a:pt x="3088" y="9910"/>
                  </a:lnTo>
                  <a:lnTo>
                    <a:pt x="3572" y="9749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7"/>
                  </a:lnTo>
                  <a:lnTo>
                    <a:pt x="5381" y="8873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1"/>
                  </a:lnTo>
                  <a:lnTo>
                    <a:pt x="7686" y="6972"/>
                  </a:lnTo>
                  <a:lnTo>
                    <a:pt x="8008" y="6603"/>
                  </a:lnTo>
                  <a:lnTo>
                    <a:pt x="8319" y="6211"/>
                  </a:lnTo>
                  <a:lnTo>
                    <a:pt x="8607" y="5797"/>
                  </a:lnTo>
                  <a:lnTo>
                    <a:pt x="8884" y="5382"/>
                  </a:lnTo>
                  <a:lnTo>
                    <a:pt x="9126" y="4944"/>
                  </a:lnTo>
                  <a:lnTo>
                    <a:pt x="9356" y="4495"/>
                  </a:lnTo>
                  <a:lnTo>
                    <a:pt x="9564" y="4045"/>
                  </a:lnTo>
                  <a:lnTo>
                    <a:pt x="9748" y="3573"/>
                  </a:lnTo>
                  <a:lnTo>
                    <a:pt x="9921" y="3089"/>
                  </a:lnTo>
                  <a:lnTo>
                    <a:pt x="10059" y="2593"/>
                  </a:lnTo>
                  <a:lnTo>
                    <a:pt x="10175" y="2086"/>
                  </a:lnTo>
                  <a:lnTo>
                    <a:pt x="10267" y="1580"/>
                  </a:lnTo>
                  <a:lnTo>
                    <a:pt x="10324" y="1061"/>
                  </a:lnTo>
                  <a:lnTo>
                    <a:pt x="10370" y="53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 rot="5400000" flipH="1">
              <a:off x="428077" y="3035466"/>
              <a:ext cx="857350" cy="857475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" y="6073"/>
                  </a:lnTo>
                  <a:lnTo>
                    <a:pt x="346" y="6061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107"/>
                  </a:lnTo>
                  <a:lnTo>
                    <a:pt x="1210" y="6142"/>
                  </a:lnTo>
                  <a:lnTo>
                    <a:pt x="1418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8" y="6395"/>
                  </a:lnTo>
                  <a:lnTo>
                    <a:pt x="2213" y="6487"/>
                  </a:lnTo>
                  <a:lnTo>
                    <a:pt x="2409" y="6580"/>
                  </a:lnTo>
                  <a:lnTo>
                    <a:pt x="2582" y="6683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0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62"/>
                  </a:lnTo>
                  <a:lnTo>
                    <a:pt x="4045" y="8135"/>
                  </a:lnTo>
                  <a:lnTo>
                    <a:pt x="4149" y="8319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1"/>
                  </a:lnTo>
                  <a:lnTo>
                    <a:pt x="4529" y="9299"/>
                  </a:lnTo>
                  <a:lnTo>
                    <a:pt x="4575" y="9506"/>
                  </a:lnTo>
                  <a:lnTo>
                    <a:pt x="4621" y="9725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1" y="9840"/>
                  </a:lnTo>
                  <a:lnTo>
                    <a:pt x="10324" y="9322"/>
                  </a:lnTo>
                  <a:lnTo>
                    <a:pt x="10267" y="8803"/>
                  </a:lnTo>
                  <a:lnTo>
                    <a:pt x="10175" y="8285"/>
                  </a:lnTo>
                  <a:lnTo>
                    <a:pt x="10059" y="7789"/>
                  </a:lnTo>
                  <a:lnTo>
                    <a:pt x="9921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5001"/>
                  </a:lnTo>
                  <a:lnTo>
                    <a:pt x="8608" y="4575"/>
                  </a:lnTo>
                  <a:lnTo>
                    <a:pt x="8320" y="4171"/>
                  </a:lnTo>
                  <a:lnTo>
                    <a:pt x="8008" y="3780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55" y="1256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4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8" y="208"/>
                  </a:lnTo>
                  <a:lnTo>
                    <a:pt x="1591" y="127"/>
                  </a:lnTo>
                  <a:lnTo>
                    <a:pt x="1061" y="58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58"/>
          <p:cNvSpPr/>
          <p:nvPr/>
        </p:nvSpPr>
        <p:spPr>
          <a:xfrm rot="5400000">
            <a:off x="498025" y="3926577"/>
            <a:ext cx="713768" cy="714766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9"/>
          <p:cNvSpPr txBox="1">
            <a:spLocks noGrp="1"/>
          </p:cNvSpPr>
          <p:nvPr>
            <p:ph type="title"/>
          </p:nvPr>
        </p:nvSpPr>
        <p:spPr>
          <a:xfrm>
            <a:off x="1899150" y="2978523"/>
            <a:ext cx="5345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9"/>
          <p:cNvSpPr/>
          <p:nvPr/>
        </p:nvSpPr>
        <p:spPr>
          <a:xfrm>
            <a:off x="7865047" y="3002839"/>
            <a:ext cx="859548" cy="855841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9"/>
          <p:cNvSpPr/>
          <p:nvPr/>
        </p:nvSpPr>
        <p:spPr>
          <a:xfrm>
            <a:off x="7865047" y="3858680"/>
            <a:ext cx="859548" cy="855841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9"/>
          <p:cNvSpPr/>
          <p:nvPr/>
        </p:nvSpPr>
        <p:spPr>
          <a:xfrm>
            <a:off x="425232" y="428553"/>
            <a:ext cx="854958" cy="857973"/>
          </a:xfrm>
          <a:custGeom>
            <a:avLst/>
            <a:gdLst/>
            <a:ahLst/>
            <a:cxnLst/>
            <a:rect l="l" t="t" r="r" b="b"/>
            <a:pathLst>
              <a:path w="10382" h="10383" extrusionOk="0">
                <a:moveTo>
                  <a:pt x="0" y="1"/>
                </a:moveTo>
                <a:lnTo>
                  <a:pt x="23" y="531"/>
                </a:lnTo>
                <a:lnTo>
                  <a:pt x="58" y="1061"/>
                </a:lnTo>
                <a:lnTo>
                  <a:pt x="127" y="1580"/>
                </a:lnTo>
                <a:lnTo>
                  <a:pt x="219" y="2086"/>
                </a:lnTo>
                <a:lnTo>
                  <a:pt x="334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8" y="4045"/>
                </a:lnTo>
                <a:lnTo>
                  <a:pt x="1026" y="4495"/>
                </a:lnTo>
                <a:lnTo>
                  <a:pt x="1256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6" y="6972"/>
                </a:lnTo>
                <a:lnTo>
                  <a:pt x="3042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1" y="8320"/>
                </a:lnTo>
                <a:lnTo>
                  <a:pt x="4586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8" y="9357"/>
                </a:lnTo>
                <a:lnTo>
                  <a:pt x="6337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89" y="10048"/>
                </a:lnTo>
                <a:lnTo>
                  <a:pt x="8296" y="10164"/>
                </a:lnTo>
                <a:lnTo>
                  <a:pt x="8803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82"/>
                </a:lnTo>
                <a:lnTo>
                  <a:pt x="10382" y="4310"/>
                </a:lnTo>
                <a:lnTo>
                  <a:pt x="10048" y="4322"/>
                </a:lnTo>
                <a:lnTo>
                  <a:pt x="9817" y="4322"/>
                </a:lnTo>
                <a:lnTo>
                  <a:pt x="9598" y="4299"/>
                </a:lnTo>
                <a:lnTo>
                  <a:pt x="9391" y="4276"/>
                </a:lnTo>
                <a:lnTo>
                  <a:pt x="9172" y="4241"/>
                </a:lnTo>
                <a:lnTo>
                  <a:pt x="8965" y="4184"/>
                </a:lnTo>
                <a:lnTo>
                  <a:pt x="8757" y="4126"/>
                </a:lnTo>
                <a:lnTo>
                  <a:pt x="8561" y="4057"/>
                </a:lnTo>
                <a:lnTo>
                  <a:pt x="8365" y="3988"/>
                </a:lnTo>
                <a:lnTo>
                  <a:pt x="8169" y="3895"/>
                </a:lnTo>
                <a:lnTo>
                  <a:pt x="7985" y="3803"/>
                </a:lnTo>
                <a:lnTo>
                  <a:pt x="7801" y="3700"/>
                </a:lnTo>
                <a:lnTo>
                  <a:pt x="7628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2" y="3204"/>
                </a:lnTo>
                <a:lnTo>
                  <a:pt x="6983" y="3054"/>
                </a:lnTo>
                <a:lnTo>
                  <a:pt x="6844" y="2905"/>
                </a:lnTo>
                <a:lnTo>
                  <a:pt x="6706" y="2755"/>
                </a:lnTo>
                <a:lnTo>
                  <a:pt x="6579" y="2582"/>
                </a:lnTo>
                <a:lnTo>
                  <a:pt x="6464" y="2421"/>
                </a:lnTo>
                <a:lnTo>
                  <a:pt x="6349" y="2248"/>
                </a:lnTo>
                <a:lnTo>
                  <a:pt x="6245" y="2063"/>
                </a:lnTo>
                <a:lnTo>
                  <a:pt x="6153" y="1879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807" y="877"/>
                </a:lnTo>
                <a:lnTo>
                  <a:pt x="5773" y="658"/>
                </a:lnTo>
                <a:lnTo>
                  <a:pt x="5738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9"/>
          <p:cNvSpPr/>
          <p:nvPr/>
        </p:nvSpPr>
        <p:spPr>
          <a:xfrm>
            <a:off x="1280118" y="428553"/>
            <a:ext cx="855040" cy="857973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" y="1"/>
                </a:moveTo>
                <a:lnTo>
                  <a:pt x="1" y="10382"/>
                </a:lnTo>
                <a:lnTo>
                  <a:pt x="531" y="10359"/>
                </a:lnTo>
                <a:lnTo>
                  <a:pt x="1061" y="10325"/>
                </a:lnTo>
                <a:lnTo>
                  <a:pt x="1579" y="10256"/>
                </a:lnTo>
                <a:lnTo>
                  <a:pt x="2098" y="10164"/>
                </a:lnTo>
                <a:lnTo>
                  <a:pt x="2593" y="10048"/>
                </a:lnTo>
                <a:lnTo>
                  <a:pt x="3089" y="9910"/>
                </a:lnTo>
                <a:lnTo>
                  <a:pt x="3573" y="9749"/>
                </a:lnTo>
                <a:lnTo>
                  <a:pt x="4045" y="9564"/>
                </a:lnTo>
                <a:lnTo>
                  <a:pt x="4494" y="9357"/>
                </a:lnTo>
                <a:lnTo>
                  <a:pt x="4944" y="9127"/>
                </a:lnTo>
                <a:lnTo>
                  <a:pt x="5382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73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45"/>
                </a:lnTo>
                <a:lnTo>
                  <a:pt x="9749" y="3573"/>
                </a:lnTo>
                <a:lnTo>
                  <a:pt x="9910" y="3089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80"/>
                </a:lnTo>
                <a:lnTo>
                  <a:pt x="10325" y="1061"/>
                </a:lnTo>
                <a:lnTo>
                  <a:pt x="10359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9"/>
          <p:cNvSpPr txBox="1">
            <a:spLocks noGrp="1"/>
          </p:cNvSpPr>
          <p:nvPr>
            <p:ph type="subTitle" idx="1"/>
          </p:nvPr>
        </p:nvSpPr>
        <p:spPr>
          <a:xfrm>
            <a:off x="2193450" y="1664277"/>
            <a:ext cx="47571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9"/>
          <p:cNvSpPr/>
          <p:nvPr/>
        </p:nvSpPr>
        <p:spPr>
          <a:xfrm rot="10800000" flipH="1">
            <a:off x="496381" y="1357874"/>
            <a:ext cx="712657" cy="714110"/>
          </a:xfrm>
          <a:custGeom>
            <a:avLst/>
            <a:gdLst/>
            <a:ahLst/>
            <a:cxnLst/>
            <a:rect l="l" t="t" r="r" b="b"/>
            <a:pathLst>
              <a:path w="8654" h="8642" extrusionOk="0">
                <a:moveTo>
                  <a:pt x="4102" y="0"/>
                </a:moveTo>
                <a:lnTo>
                  <a:pt x="3883" y="23"/>
                </a:lnTo>
                <a:lnTo>
                  <a:pt x="3676" y="46"/>
                </a:lnTo>
                <a:lnTo>
                  <a:pt x="3457" y="81"/>
                </a:lnTo>
                <a:lnTo>
                  <a:pt x="3250" y="139"/>
                </a:lnTo>
                <a:lnTo>
                  <a:pt x="3042" y="196"/>
                </a:lnTo>
                <a:lnTo>
                  <a:pt x="2846" y="265"/>
                </a:lnTo>
                <a:lnTo>
                  <a:pt x="2651" y="334"/>
                </a:lnTo>
                <a:lnTo>
                  <a:pt x="2455" y="427"/>
                </a:lnTo>
                <a:lnTo>
                  <a:pt x="2270" y="519"/>
                </a:lnTo>
                <a:lnTo>
                  <a:pt x="2086" y="623"/>
                </a:lnTo>
                <a:lnTo>
                  <a:pt x="1913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30" y="1418"/>
                </a:lnTo>
                <a:lnTo>
                  <a:pt x="991" y="1567"/>
                </a:lnTo>
                <a:lnTo>
                  <a:pt x="865" y="1740"/>
                </a:lnTo>
                <a:lnTo>
                  <a:pt x="749" y="1901"/>
                </a:lnTo>
                <a:lnTo>
                  <a:pt x="634" y="2074"/>
                </a:lnTo>
                <a:lnTo>
                  <a:pt x="530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5"/>
                </a:lnTo>
                <a:lnTo>
                  <a:pt x="58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40"/>
                </a:lnTo>
                <a:lnTo>
                  <a:pt x="23" y="4759"/>
                </a:lnTo>
                <a:lnTo>
                  <a:pt x="58" y="4978"/>
                </a:lnTo>
                <a:lnTo>
                  <a:pt x="93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07"/>
                </a:lnTo>
                <a:lnTo>
                  <a:pt x="346" y="6003"/>
                </a:lnTo>
                <a:lnTo>
                  <a:pt x="427" y="6199"/>
                </a:lnTo>
                <a:lnTo>
                  <a:pt x="530" y="6384"/>
                </a:lnTo>
                <a:lnTo>
                  <a:pt x="634" y="6568"/>
                </a:lnTo>
                <a:lnTo>
                  <a:pt x="749" y="6741"/>
                </a:lnTo>
                <a:lnTo>
                  <a:pt x="865" y="6902"/>
                </a:lnTo>
                <a:lnTo>
                  <a:pt x="991" y="7075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13" y="7905"/>
                </a:lnTo>
                <a:lnTo>
                  <a:pt x="2086" y="8020"/>
                </a:lnTo>
                <a:lnTo>
                  <a:pt x="2270" y="8123"/>
                </a:lnTo>
                <a:lnTo>
                  <a:pt x="2455" y="8216"/>
                </a:lnTo>
                <a:lnTo>
                  <a:pt x="2651" y="8308"/>
                </a:lnTo>
                <a:lnTo>
                  <a:pt x="2846" y="8377"/>
                </a:lnTo>
                <a:lnTo>
                  <a:pt x="3042" y="8446"/>
                </a:lnTo>
                <a:lnTo>
                  <a:pt x="3250" y="8504"/>
                </a:lnTo>
                <a:lnTo>
                  <a:pt x="3457" y="8561"/>
                </a:lnTo>
                <a:lnTo>
                  <a:pt x="3676" y="8596"/>
                </a:lnTo>
                <a:lnTo>
                  <a:pt x="3883" y="8619"/>
                </a:lnTo>
                <a:lnTo>
                  <a:pt x="4102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90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19" y="8377"/>
                </a:lnTo>
                <a:lnTo>
                  <a:pt x="6015" y="8308"/>
                </a:lnTo>
                <a:lnTo>
                  <a:pt x="6199" y="8216"/>
                </a:lnTo>
                <a:lnTo>
                  <a:pt x="6395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75"/>
                </a:lnTo>
                <a:lnTo>
                  <a:pt x="7524" y="7225"/>
                </a:lnTo>
                <a:lnTo>
                  <a:pt x="7663" y="7075"/>
                </a:lnTo>
                <a:lnTo>
                  <a:pt x="7789" y="6902"/>
                </a:lnTo>
                <a:lnTo>
                  <a:pt x="7916" y="6741"/>
                </a:lnTo>
                <a:lnTo>
                  <a:pt x="8031" y="6568"/>
                </a:lnTo>
                <a:lnTo>
                  <a:pt x="8135" y="6384"/>
                </a:lnTo>
                <a:lnTo>
                  <a:pt x="8227" y="6199"/>
                </a:lnTo>
                <a:lnTo>
                  <a:pt x="8308" y="6003"/>
                </a:lnTo>
                <a:lnTo>
                  <a:pt x="8389" y="5807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607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54" y="4321"/>
                </a:lnTo>
                <a:lnTo>
                  <a:pt x="8642" y="4102"/>
                </a:lnTo>
                <a:lnTo>
                  <a:pt x="8631" y="3883"/>
                </a:lnTo>
                <a:lnTo>
                  <a:pt x="8607" y="3664"/>
                </a:lnTo>
                <a:lnTo>
                  <a:pt x="8561" y="3445"/>
                </a:lnTo>
                <a:lnTo>
                  <a:pt x="8515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27" y="2443"/>
                </a:lnTo>
                <a:lnTo>
                  <a:pt x="8135" y="2259"/>
                </a:lnTo>
                <a:lnTo>
                  <a:pt x="8031" y="2074"/>
                </a:lnTo>
                <a:lnTo>
                  <a:pt x="7916" y="1901"/>
                </a:lnTo>
                <a:lnTo>
                  <a:pt x="7789" y="1740"/>
                </a:lnTo>
                <a:lnTo>
                  <a:pt x="7663" y="1567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95" y="519"/>
                </a:lnTo>
                <a:lnTo>
                  <a:pt x="6199" y="427"/>
                </a:lnTo>
                <a:lnTo>
                  <a:pt x="6015" y="334"/>
                </a:lnTo>
                <a:lnTo>
                  <a:pt x="5819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90" y="46"/>
                </a:lnTo>
                <a:lnTo>
                  <a:pt x="4771" y="23"/>
                </a:lnTo>
                <a:lnTo>
                  <a:pt x="455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9"/>
          <p:cNvSpPr/>
          <p:nvPr/>
        </p:nvSpPr>
        <p:spPr>
          <a:xfrm rot="-5400000">
            <a:off x="7945164" y="2218876"/>
            <a:ext cx="713159" cy="713241"/>
          </a:xfrm>
          <a:custGeom>
            <a:avLst/>
            <a:gdLst/>
            <a:ahLst/>
            <a:cxnLst/>
            <a:rect l="l" t="t" r="r" b="b"/>
            <a:pathLst>
              <a:path w="8642" h="8654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0"/>
          <p:cNvSpPr txBox="1">
            <a:spLocks noGrp="1"/>
          </p:cNvSpPr>
          <p:nvPr>
            <p:ph type="title"/>
          </p:nvPr>
        </p:nvSpPr>
        <p:spPr>
          <a:xfrm>
            <a:off x="2514300" y="2991600"/>
            <a:ext cx="4572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0" name="Google Shape;220;p60"/>
          <p:cNvGrpSpPr/>
          <p:nvPr/>
        </p:nvGrpSpPr>
        <p:grpSpPr>
          <a:xfrm>
            <a:off x="6145938" y="428967"/>
            <a:ext cx="2569572" cy="2498180"/>
            <a:chOff x="5499953" y="417310"/>
            <a:chExt cx="3214777" cy="3126634"/>
          </a:xfrm>
        </p:grpSpPr>
        <p:sp>
          <p:nvSpPr>
            <p:cNvPr id="221" name="Google Shape;221;p60"/>
            <p:cNvSpPr/>
            <p:nvPr/>
          </p:nvSpPr>
          <p:spPr>
            <a:xfrm>
              <a:off x="7641829" y="425680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2" y="542"/>
                  </a:lnTo>
                  <a:lnTo>
                    <a:pt x="58" y="1060"/>
                  </a:lnTo>
                  <a:lnTo>
                    <a:pt x="128" y="1579"/>
                  </a:lnTo>
                  <a:lnTo>
                    <a:pt x="220" y="2097"/>
                  </a:lnTo>
                  <a:lnTo>
                    <a:pt x="335" y="2593"/>
                  </a:lnTo>
                  <a:lnTo>
                    <a:pt x="473" y="3088"/>
                  </a:lnTo>
                  <a:lnTo>
                    <a:pt x="635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7" y="4955"/>
                  </a:lnTo>
                  <a:lnTo>
                    <a:pt x="1510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83"/>
                  </a:lnTo>
                  <a:lnTo>
                    <a:pt x="3043" y="7340"/>
                  </a:lnTo>
                  <a:lnTo>
                    <a:pt x="3400" y="7686"/>
                  </a:lnTo>
                  <a:lnTo>
                    <a:pt x="3780" y="8008"/>
                  </a:lnTo>
                  <a:lnTo>
                    <a:pt x="4172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77" y="9356"/>
                  </a:lnTo>
                  <a:lnTo>
                    <a:pt x="6338" y="9564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90" y="10048"/>
                  </a:lnTo>
                  <a:lnTo>
                    <a:pt x="8285" y="10174"/>
                  </a:lnTo>
                  <a:lnTo>
                    <a:pt x="8804" y="10255"/>
                  </a:lnTo>
                  <a:lnTo>
                    <a:pt x="9322" y="10324"/>
                  </a:lnTo>
                  <a:lnTo>
                    <a:pt x="9841" y="10370"/>
                  </a:lnTo>
                  <a:lnTo>
                    <a:pt x="10382" y="1038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0"/>
            <p:cNvSpPr/>
            <p:nvPr/>
          </p:nvSpPr>
          <p:spPr>
            <a:xfrm>
              <a:off x="7641829" y="1488868"/>
              <a:ext cx="1072901" cy="1072901"/>
            </a:xfrm>
            <a:custGeom>
              <a:avLst/>
              <a:gdLst/>
              <a:ahLst/>
              <a:cxnLst/>
              <a:rect l="l" t="t" r="r" b="b"/>
              <a:pathLst>
                <a:path w="10383" h="10383" extrusionOk="0">
                  <a:moveTo>
                    <a:pt x="4310" y="1"/>
                  </a:moveTo>
                  <a:lnTo>
                    <a:pt x="4333" y="346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6" y="1003"/>
                  </a:lnTo>
                  <a:lnTo>
                    <a:pt x="4241" y="1211"/>
                  </a:lnTo>
                  <a:lnTo>
                    <a:pt x="4195" y="1418"/>
                  </a:lnTo>
                  <a:lnTo>
                    <a:pt x="4137" y="1625"/>
                  </a:lnTo>
                  <a:lnTo>
                    <a:pt x="4068" y="1833"/>
                  </a:lnTo>
                  <a:lnTo>
                    <a:pt x="3988" y="2029"/>
                  </a:lnTo>
                  <a:lnTo>
                    <a:pt x="3907" y="2213"/>
                  </a:lnTo>
                  <a:lnTo>
                    <a:pt x="3803" y="2409"/>
                  </a:lnTo>
                  <a:lnTo>
                    <a:pt x="3699" y="2582"/>
                  </a:lnTo>
                  <a:lnTo>
                    <a:pt x="3584" y="2755"/>
                  </a:lnTo>
                  <a:lnTo>
                    <a:pt x="3469" y="2927"/>
                  </a:lnTo>
                  <a:lnTo>
                    <a:pt x="3342" y="3089"/>
                  </a:lnTo>
                  <a:lnTo>
                    <a:pt x="3204" y="3250"/>
                  </a:lnTo>
                  <a:lnTo>
                    <a:pt x="3066" y="3400"/>
                  </a:lnTo>
                  <a:lnTo>
                    <a:pt x="2916" y="3538"/>
                  </a:lnTo>
                  <a:lnTo>
                    <a:pt x="2755" y="3676"/>
                  </a:lnTo>
                  <a:lnTo>
                    <a:pt x="2593" y="3803"/>
                  </a:lnTo>
                  <a:lnTo>
                    <a:pt x="2421" y="3930"/>
                  </a:lnTo>
                  <a:lnTo>
                    <a:pt x="2248" y="4045"/>
                  </a:lnTo>
                  <a:lnTo>
                    <a:pt x="2063" y="4149"/>
                  </a:lnTo>
                  <a:lnTo>
                    <a:pt x="1879" y="4241"/>
                  </a:lnTo>
                  <a:lnTo>
                    <a:pt x="1683" y="4322"/>
                  </a:lnTo>
                  <a:lnTo>
                    <a:pt x="1487" y="4402"/>
                  </a:lnTo>
                  <a:lnTo>
                    <a:pt x="1291" y="4471"/>
                  </a:lnTo>
                  <a:lnTo>
                    <a:pt x="1084" y="4529"/>
                  </a:lnTo>
                  <a:lnTo>
                    <a:pt x="877" y="4575"/>
                  </a:lnTo>
                  <a:lnTo>
                    <a:pt x="658" y="4621"/>
                  </a:lnTo>
                  <a:lnTo>
                    <a:pt x="450" y="4644"/>
                  </a:lnTo>
                  <a:lnTo>
                    <a:pt x="231" y="4656"/>
                  </a:lnTo>
                  <a:lnTo>
                    <a:pt x="1" y="4667"/>
                  </a:lnTo>
                  <a:lnTo>
                    <a:pt x="1" y="10382"/>
                  </a:lnTo>
                  <a:lnTo>
                    <a:pt x="542" y="10371"/>
                  </a:lnTo>
                  <a:lnTo>
                    <a:pt x="1061" y="10325"/>
                  </a:lnTo>
                  <a:lnTo>
                    <a:pt x="1579" y="10267"/>
                  </a:lnTo>
                  <a:lnTo>
                    <a:pt x="2098" y="10175"/>
                  </a:lnTo>
                  <a:lnTo>
                    <a:pt x="2593" y="10060"/>
                  </a:lnTo>
                  <a:lnTo>
                    <a:pt x="3089" y="9921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2" y="8884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73" y="5382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9" y="3573"/>
                  </a:lnTo>
                  <a:lnTo>
                    <a:pt x="9910" y="3089"/>
                  </a:lnTo>
                  <a:lnTo>
                    <a:pt x="10060" y="2593"/>
                  </a:lnTo>
                  <a:lnTo>
                    <a:pt x="10175" y="2098"/>
                  </a:lnTo>
                  <a:lnTo>
                    <a:pt x="10256" y="1591"/>
                  </a:lnTo>
                  <a:lnTo>
                    <a:pt x="10325" y="1061"/>
                  </a:lnTo>
                  <a:lnTo>
                    <a:pt x="10371" y="542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0"/>
            <p:cNvSpPr/>
            <p:nvPr/>
          </p:nvSpPr>
          <p:spPr>
            <a:xfrm>
              <a:off x="6570271" y="1488868"/>
              <a:ext cx="1071661" cy="1072901"/>
            </a:xfrm>
            <a:custGeom>
              <a:avLst/>
              <a:gdLst/>
              <a:ahLst/>
              <a:cxnLst/>
              <a:rect l="l" t="t" r="r" b="b"/>
              <a:pathLst>
                <a:path w="10371" h="10383" extrusionOk="0">
                  <a:moveTo>
                    <a:pt x="1" y="1"/>
                  </a:moveTo>
                  <a:lnTo>
                    <a:pt x="12" y="542"/>
                  </a:lnTo>
                  <a:lnTo>
                    <a:pt x="47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4" y="2593"/>
                  </a:lnTo>
                  <a:lnTo>
                    <a:pt x="462" y="3089"/>
                  </a:lnTo>
                  <a:lnTo>
                    <a:pt x="623" y="3573"/>
                  </a:lnTo>
                  <a:lnTo>
                    <a:pt x="807" y="4045"/>
                  </a:lnTo>
                  <a:lnTo>
                    <a:pt x="1015" y="4506"/>
                  </a:lnTo>
                  <a:lnTo>
                    <a:pt x="1245" y="4955"/>
                  </a:lnTo>
                  <a:lnTo>
                    <a:pt x="1499" y="5382"/>
                  </a:lnTo>
                  <a:lnTo>
                    <a:pt x="1764" y="5808"/>
                  </a:lnTo>
                  <a:lnTo>
                    <a:pt x="2063" y="6211"/>
                  </a:lnTo>
                  <a:lnTo>
                    <a:pt x="2363" y="6603"/>
                  </a:lnTo>
                  <a:lnTo>
                    <a:pt x="2697" y="6983"/>
                  </a:lnTo>
                  <a:lnTo>
                    <a:pt x="3031" y="7340"/>
                  </a:lnTo>
                  <a:lnTo>
                    <a:pt x="3400" y="7686"/>
                  </a:lnTo>
                  <a:lnTo>
                    <a:pt x="3769" y="8009"/>
                  </a:lnTo>
                  <a:lnTo>
                    <a:pt x="4160" y="8320"/>
                  </a:lnTo>
                  <a:lnTo>
                    <a:pt x="4575" y="8608"/>
                  </a:lnTo>
                  <a:lnTo>
                    <a:pt x="4990" y="8884"/>
                  </a:lnTo>
                  <a:lnTo>
                    <a:pt x="5428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811" y="9748"/>
                  </a:lnTo>
                  <a:lnTo>
                    <a:pt x="7283" y="9921"/>
                  </a:lnTo>
                  <a:lnTo>
                    <a:pt x="7778" y="10060"/>
                  </a:lnTo>
                  <a:lnTo>
                    <a:pt x="8285" y="10175"/>
                  </a:lnTo>
                  <a:lnTo>
                    <a:pt x="8792" y="10267"/>
                  </a:lnTo>
                  <a:lnTo>
                    <a:pt x="9311" y="10325"/>
                  </a:lnTo>
                  <a:lnTo>
                    <a:pt x="9841" y="10371"/>
                  </a:lnTo>
                  <a:lnTo>
                    <a:pt x="10371" y="10382"/>
                  </a:lnTo>
                  <a:lnTo>
                    <a:pt x="10371" y="4667"/>
                  </a:lnTo>
                  <a:lnTo>
                    <a:pt x="10152" y="4656"/>
                  </a:lnTo>
                  <a:lnTo>
                    <a:pt x="9933" y="4644"/>
                  </a:lnTo>
                  <a:lnTo>
                    <a:pt x="9714" y="4621"/>
                  </a:lnTo>
                  <a:lnTo>
                    <a:pt x="9507" y="4575"/>
                  </a:lnTo>
                  <a:lnTo>
                    <a:pt x="9288" y="4529"/>
                  </a:lnTo>
                  <a:lnTo>
                    <a:pt x="9092" y="4471"/>
                  </a:lnTo>
                  <a:lnTo>
                    <a:pt x="8884" y="4402"/>
                  </a:lnTo>
                  <a:lnTo>
                    <a:pt x="8689" y="4322"/>
                  </a:lnTo>
                  <a:lnTo>
                    <a:pt x="8504" y="4241"/>
                  </a:lnTo>
                  <a:lnTo>
                    <a:pt x="8308" y="4149"/>
                  </a:lnTo>
                  <a:lnTo>
                    <a:pt x="8136" y="4045"/>
                  </a:lnTo>
                  <a:lnTo>
                    <a:pt x="7951" y="3930"/>
                  </a:lnTo>
                  <a:lnTo>
                    <a:pt x="7790" y="3803"/>
                  </a:lnTo>
                  <a:lnTo>
                    <a:pt x="7629" y="3676"/>
                  </a:lnTo>
                  <a:lnTo>
                    <a:pt x="7467" y="3538"/>
                  </a:lnTo>
                  <a:lnTo>
                    <a:pt x="7317" y="3400"/>
                  </a:lnTo>
                  <a:lnTo>
                    <a:pt x="7179" y="3250"/>
                  </a:lnTo>
                  <a:lnTo>
                    <a:pt x="7041" y="3089"/>
                  </a:lnTo>
                  <a:lnTo>
                    <a:pt x="6914" y="2927"/>
                  </a:lnTo>
                  <a:lnTo>
                    <a:pt x="6787" y="2755"/>
                  </a:lnTo>
                  <a:lnTo>
                    <a:pt x="6672" y="2582"/>
                  </a:lnTo>
                  <a:lnTo>
                    <a:pt x="6569" y="2409"/>
                  </a:lnTo>
                  <a:lnTo>
                    <a:pt x="6476" y="2213"/>
                  </a:lnTo>
                  <a:lnTo>
                    <a:pt x="6396" y="2029"/>
                  </a:lnTo>
                  <a:lnTo>
                    <a:pt x="6315" y="1833"/>
                  </a:lnTo>
                  <a:lnTo>
                    <a:pt x="6246" y="1625"/>
                  </a:lnTo>
                  <a:lnTo>
                    <a:pt x="6188" y="1418"/>
                  </a:lnTo>
                  <a:lnTo>
                    <a:pt x="6142" y="1211"/>
                  </a:lnTo>
                  <a:lnTo>
                    <a:pt x="6096" y="1003"/>
                  </a:lnTo>
                  <a:lnTo>
                    <a:pt x="6073" y="784"/>
                  </a:lnTo>
                  <a:lnTo>
                    <a:pt x="6062" y="565"/>
                  </a:lnTo>
                  <a:lnTo>
                    <a:pt x="6050" y="346"/>
                  </a:lnTo>
                  <a:lnTo>
                    <a:pt x="6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0"/>
            <p:cNvSpPr/>
            <p:nvPr/>
          </p:nvSpPr>
          <p:spPr>
            <a:xfrm>
              <a:off x="5499953" y="417310"/>
              <a:ext cx="1072798" cy="1072901"/>
            </a:xfrm>
            <a:custGeom>
              <a:avLst/>
              <a:gdLst/>
              <a:ahLst/>
              <a:cxnLst/>
              <a:rect l="l" t="t" r="r" b="b"/>
              <a:pathLst>
                <a:path w="10382" h="10383" extrusionOk="0">
                  <a:moveTo>
                    <a:pt x="0" y="1"/>
                  </a:moveTo>
                  <a:lnTo>
                    <a:pt x="0" y="6073"/>
                  </a:lnTo>
                  <a:lnTo>
                    <a:pt x="335" y="6061"/>
                  </a:lnTo>
                  <a:lnTo>
                    <a:pt x="565" y="6061"/>
                  </a:lnTo>
                  <a:lnTo>
                    <a:pt x="784" y="6084"/>
                  </a:lnTo>
                  <a:lnTo>
                    <a:pt x="1003" y="6108"/>
                  </a:lnTo>
                  <a:lnTo>
                    <a:pt x="1210" y="6142"/>
                  </a:lnTo>
                  <a:lnTo>
                    <a:pt x="1418" y="6200"/>
                  </a:lnTo>
                  <a:lnTo>
                    <a:pt x="1625" y="6257"/>
                  </a:lnTo>
                  <a:lnTo>
                    <a:pt x="1821" y="6326"/>
                  </a:lnTo>
                  <a:lnTo>
                    <a:pt x="2028" y="6396"/>
                  </a:lnTo>
                  <a:lnTo>
                    <a:pt x="2213" y="6488"/>
                  </a:lnTo>
                  <a:lnTo>
                    <a:pt x="2397" y="6580"/>
                  </a:lnTo>
                  <a:lnTo>
                    <a:pt x="2581" y="6684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1"/>
                  </a:lnTo>
                  <a:lnTo>
                    <a:pt x="3250" y="7179"/>
                  </a:lnTo>
                  <a:lnTo>
                    <a:pt x="3400" y="7329"/>
                  </a:lnTo>
                  <a:lnTo>
                    <a:pt x="3538" y="7479"/>
                  </a:lnTo>
                  <a:lnTo>
                    <a:pt x="3676" y="7628"/>
                  </a:lnTo>
                  <a:lnTo>
                    <a:pt x="3803" y="7801"/>
                  </a:lnTo>
                  <a:lnTo>
                    <a:pt x="3930" y="7963"/>
                  </a:lnTo>
                  <a:lnTo>
                    <a:pt x="4033" y="8135"/>
                  </a:lnTo>
                  <a:lnTo>
                    <a:pt x="4137" y="8320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2"/>
                  </a:lnTo>
                  <a:lnTo>
                    <a:pt x="4529" y="9299"/>
                  </a:lnTo>
                  <a:lnTo>
                    <a:pt x="4575" y="9507"/>
                  </a:lnTo>
                  <a:lnTo>
                    <a:pt x="4609" y="9725"/>
                  </a:lnTo>
                  <a:lnTo>
                    <a:pt x="4644" y="9944"/>
                  </a:lnTo>
                  <a:lnTo>
                    <a:pt x="4655" y="10163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0" y="9852"/>
                  </a:lnTo>
                  <a:lnTo>
                    <a:pt x="10324" y="9322"/>
                  </a:lnTo>
                  <a:lnTo>
                    <a:pt x="10255" y="8804"/>
                  </a:lnTo>
                  <a:lnTo>
                    <a:pt x="10163" y="8297"/>
                  </a:lnTo>
                  <a:lnTo>
                    <a:pt x="10048" y="7790"/>
                  </a:lnTo>
                  <a:lnTo>
                    <a:pt x="9910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6" y="5889"/>
                  </a:lnTo>
                  <a:lnTo>
                    <a:pt x="9126" y="5439"/>
                  </a:lnTo>
                  <a:lnTo>
                    <a:pt x="8873" y="5001"/>
                  </a:lnTo>
                  <a:lnTo>
                    <a:pt x="8608" y="4587"/>
                  </a:lnTo>
                  <a:lnTo>
                    <a:pt x="8319" y="4172"/>
                  </a:lnTo>
                  <a:lnTo>
                    <a:pt x="8008" y="3780"/>
                  </a:lnTo>
                  <a:lnTo>
                    <a:pt x="7686" y="3411"/>
                  </a:lnTo>
                  <a:lnTo>
                    <a:pt x="7340" y="3043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43" y="1257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5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7" y="220"/>
                  </a:lnTo>
                  <a:lnTo>
                    <a:pt x="1579" y="128"/>
                  </a:lnTo>
                  <a:lnTo>
                    <a:pt x="1061" y="58"/>
                  </a:lnTo>
                  <a:lnTo>
                    <a:pt x="542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0"/>
            <p:cNvSpPr/>
            <p:nvPr/>
          </p:nvSpPr>
          <p:spPr>
            <a:xfrm>
              <a:off x="5499953" y="1043608"/>
              <a:ext cx="482253" cy="446603"/>
            </a:xfrm>
            <a:custGeom>
              <a:avLst/>
              <a:gdLst/>
              <a:ahLst/>
              <a:cxnLst/>
              <a:rect l="l" t="t" r="r" b="b"/>
              <a:pathLst>
                <a:path w="4667" h="4322" extrusionOk="0">
                  <a:moveTo>
                    <a:pt x="335" y="0"/>
                  </a:moveTo>
                  <a:lnTo>
                    <a:pt x="0" y="12"/>
                  </a:lnTo>
                  <a:lnTo>
                    <a:pt x="0" y="4321"/>
                  </a:lnTo>
                  <a:lnTo>
                    <a:pt x="4667" y="4321"/>
                  </a:lnTo>
                  <a:lnTo>
                    <a:pt x="4655" y="4102"/>
                  </a:lnTo>
                  <a:lnTo>
                    <a:pt x="4644" y="3883"/>
                  </a:lnTo>
                  <a:lnTo>
                    <a:pt x="4609" y="3664"/>
                  </a:lnTo>
                  <a:lnTo>
                    <a:pt x="4575" y="3446"/>
                  </a:lnTo>
                  <a:lnTo>
                    <a:pt x="4529" y="3238"/>
                  </a:lnTo>
                  <a:lnTo>
                    <a:pt x="4471" y="3031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1" y="2443"/>
                  </a:lnTo>
                  <a:lnTo>
                    <a:pt x="4137" y="2259"/>
                  </a:lnTo>
                  <a:lnTo>
                    <a:pt x="4033" y="2074"/>
                  </a:lnTo>
                  <a:lnTo>
                    <a:pt x="3930" y="1902"/>
                  </a:lnTo>
                  <a:lnTo>
                    <a:pt x="3803" y="1740"/>
                  </a:lnTo>
                  <a:lnTo>
                    <a:pt x="3676" y="1567"/>
                  </a:lnTo>
                  <a:lnTo>
                    <a:pt x="3538" y="1418"/>
                  </a:lnTo>
                  <a:lnTo>
                    <a:pt x="3400" y="1268"/>
                  </a:lnTo>
                  <a:lnTo>
                    <a:pt x="3250" y="1118"/>
                  </a:lnTo>
                  <a:lnTo>
                    <a:pt x="3088" y="980"/>
                  </a:lnTo>
                  <a:lnTo>
                    <a:pt x="2927" y="853"/>
                  </a:lnTo>
                  <a:lnTo>
                    <a:pt x="2754" y="738"/>
                  </a:lnTo>
                  <a:lnTo>
                    <a:pt x="2581" y="623"/>
                  </a:lnTo>
                  <a:lnTo>
                    <a:pt x="2397" y="519"/>
                  </a:lnTo>
                  <a:lnTo>
                    <a:pt x="2213" y="427"/>
                  </a:lnTo>
                  <a:lnTo>
                    <a:pt x="2028" y="335"/>
                  </a:lnTo>
                  <a:lnTo>
                    <a:pt x="1821" y="265"/>
                  </a:lnTo>
                  <a:lnTo>
                    <a:pt x="1625" y="196"/>
                  </a:lnTo>
                  <a:lnTo>
                    <a:pt x="1418" y="139"/>
                  </a:lnTo>
                  <a:lnTo>
                    <a:pt x="1210" y="81"/>
                  </a:lnTo>
                  <a:lnTo>
                    <a:pt x="1003" y="47"/>
                  </a:lnTo>
                  <a:lnTo>
                    <a:pt x="784" y="2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6660790" y="507829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091" y="0"/>
                  </a:moveTo>
                  <a:lnTo>
                    <a:pt x="3872" y="12"/>
                  </a:lnTo>
                  <a:lnTo>
                    <a:pt x="3665" y="47"/>
                  </a:lnTo>
                  <a:lnTo>
                    <a:pt x="3446" y="81"/>
                  </a:lnTo>
                  <a:lnTo>
                    <a:pt x="3238" y="127"/>
                  </a:lnTo>
                  <a:lnTo>
                    <a:pt x="3031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06" y="1118"/>
                  </a:lnTo>
                  <a:lnTo>
                    <a:pt x="1257" y="1256"/>
                  </a:lnTo>
                  <a:lnTo>
                    <a:pt x="1118" y="1406"/>
                  </a:lnTo>
                  <a:lnTo>
                    <a:pt x="980" y="1567"/>
                  </a:lnTo>
                  <a:lnTo>
                    <a:pt x="853" y="1729"/>
                  </a:lnTo>
                  <a:lnTo>
                    <a:pt x="738" y="1902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31"/>
                  </a:lnTo>
                  <a:lnTo>
                    <a:pt x="127" y="3238"/>
                  </a:lnTo>
                  <a:lnTo>
                    <a:pt x="81" y="3446"/>
                  </a:lnTo>
                  <a:lnTo>
                    <a:pt x="47" y="3665"/>
                  </a:lnTo>
                  <a:lnTo>
                    <a:pt x="12" y="3872"/>
                  </a:lnTo>
                  <a:lnTo>
                    <a:pt x="1" y="4091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12" y="4759"/>
                  </a:lnTo>
                  <a:lnTo>
                    <a:pt x="47" y="4978"/>
                  </a:lnTo>
                  <a:lnTo>
                    <a:pt x="81" y="5185"/>
                  </a:lnTo>
                  <a:lnTo>
                    <a:pt x="127" y="5404"/>
                  </a:lnTo>
                  <a:lnTo>
                    <a:pt x="185" y="5600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64"/>
                  </a:lnTo>
                  <a:lnTo>
                    <a:pt x="1118" y="7225"/>
                  </a:lnTo>
                  <a:lnTo>
                    <a:pt x="1257" y="7375"/>
                  </a:lnTo>
                  <a:lnTo>
                    <a:pt x="1406" y="7513"/>
                  </a:lnTo>
                  <a:lnTo>
                    <a:pt x="1568" y="7651"/>
                  </a:lnTo>
                  <a:lnTo>
                    <a:pt x="1729" y="7778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4"/>
                  </a:lnTo>
                  <a:lnTo>
                    <a:pt x="2443" y="8216"/>
                  </a:lnTo>
                  <a:lnTo>
                    <a:pt x="2639" y="8296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50"/>
                  </a:lnTo>
                  <a:lnTo>
                    <a:pt x="3665" y="8596"/>
                  </a:lnTo>
                  <a:lnTo>
                    <a:pt x="3872" y="8619"/>
                  </a:lnTo>
                  <a:lnTo>
                    <a:pt x="4091" y="8631"/>
                  </a:lnTo>
                  <a:lnTo>
                    <a:pt x="4321" y="8642"/>
                  </a:lnTo>
                  <a:lnTo>
                    <a:pt x="4540" y="8631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86" y="8550"/>
                  </a:lnTo>
                  <a:lnTo>
                    <a:pt x="5404" y="8504"/>
                  </a:lnTo>
                  <a:lnTo>
                    <a:pt x="5600" y="8446"/>
                  </a:lnTo>
                  <a:lnTo>
                    <a:pt x="5808" y="8377"/>
                  </a:lnTo>
                  <a:lnTo>
                    <a:pt x="6004" y="8296"/>
                  </a:lnTo>
                  <a:lnTo>
                    <a:pt x="6188" y="8216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78"/>
                  </a:lnTo>
                  <a:lnTo>
                    <a:pt x="7064" y="7651"/>
                  </a:lnTo>
                  <a:lnTo>
                    <a:pt x="7225" y="7513"/>
                  </a:lnTo>
                  <a:lnTo>
                    <a:pt x="7375" y="7375"/>
                  </a:lnTo>
                  <a:lnTo>
                    <a:pt x="7513" y="7225"/>
                  </a:lnTo>
                  <a:lnTo>
                    <a:pt x="7651" y="7064"/>
                  </a:lnTo>
                  <a:lnTo>
                    <a:pt x="7778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297" y="6004"/>
                  </a:lnTo>
                  <a:lnTo>
                    <a:pt x="8377" y="5808"/>
                  </a:lnTo>
                  <a:lnTo>
                    <a:pt x="8446" y="5600"/>
                  </a:lnTo>
                  <a:lnTo>
                    <a:pt x="8504" y="5404"/>
                  </a:lnTo>
                  <a:lnTo>
                    <a:pt x="8550" y="5185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31" y="4540"/>
                  </a:lnTo>
                  <a:lnTo>
                    <a:pt x="8642" y="4321"/>
                  </a:lnTo>
                  <a:lnTo>
                    <a:pt x="8631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50" y="3446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297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2"/>
                  </a:lnTo>
                  <a:lnTo>
                    <a:pt x="7778" y="1729"/>
                  </a:lnTo>
                  <a:lnTo>
                    <a:pt x="7651" y="1567"/>
                  </a:lnTo>
                  <a:lnTo>
                    <a:pt x="7513" y="1406"/>
                  </a:lnTo>
                  <a:lnTo>
                    <a:pt x="7375" y="1256"/>
                  </a:lnTo>
                  <a:lnTo>
                    <a:pt x="7225" y="1118"/>
                  </a:lnTo>
                  <a:lnTo>
                    <a:pt x="7064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00" y="185"/>
                  </a:lnTo>
                  <a:lnTo>
                    <a:pt x="5404" y="127"/>
                  </a:lnTo>
                  <a:lnTo>
                    <a:pt x="5186" y="81"/>
                  </a:lnTo>
                  <a:lnTo>
                    <a:pt x="4978" y="47"/>
                  </a:lnTo>
                  <a:lnTo>
                    <a:pt x="4759" y="12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7732348" y="2650945"/>
              <a:ext cx="893103" cy="892999"/>
            </a:xfrm>
            <a:custGeom>
              <a:avLst/>
              <a:gdLst/>
              <a:ahLst/>
              <a:cxnLst/>
              <a:rect l="l" t="t" r="r" b="b"/>
              <a:pathLst>
                <a:path w="8643" h="8642" extrusionOk="0">
                  <a:moveTo>
                    <a:pt x="4102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2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199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199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60"/>
          <p:cNvSpPr txBox="1">
            <a:spLocks noGrp="1"/>
          </p:cNvSpPr>
          <p:nvPr>
            <p:ph type="title" idx="2"/>
          </p:nvPr>
        </p:nvSpPr>
        <p:spPr>
          <a:xfrm>
            <a:off x="952200" y="2936100"/>
            <a:ext cx="11334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2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29" name="Google Shape;229;p60"/>
          <p:cNvSpPr txBox="1">
            <a:spLocks noGrp="1"/>
          </p:cNvSpPr>
          <p:nvPr>
            <p:ph type="subTitle" idx="1"/>
          </p:nvPr>
        </p:nvSpPr>
        <p:spPr>
          <a:xfrm>
            <a:off x="2514300" y="3625100"/>
            <a:ext cx="29196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1"/>
          <p:cNvSpPr txBox="1">
            <a:spLocks noGrp="1"/>
          </p:cNvSpPr>
          <p:nvPr>
            <p:ph type="title"/>
          </p:nvPr>
        </p:nvSpPr>
        <p:spPr>
          <a:xfrm flipH="1">
            <a:off x="5003137" y="540000"/>
            <a:ext cx="3711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1"/>
          <p:cNvSpPr/>
          <p:nvPr/>
        </p:nvSpPr>
        <p:spPr>
          <a:xfrm flipH="1">
            <a:off x="428026" y="428984"/>
            <a:ext cx="855886" cy="854959"/>
          </a:xfrm>
          <a:custGeom>
            <a:avLst/>
            <a:gdLst/>
            <a:ahLst/>
            <a:cxnLst/>
            <a:rect l="l" t="t" r="r" b="b"/>
            <a:pathLst>
              <a:path w="10359" h="10371" extrusionOk="0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1"/>
          <p:cNvSpPr/>
          <p:nvPr/>
        </p:nvSpPr>
        <p:spPr>
          <a:xfrm flipH="1">
            <a:off x="428026" y="1283942"/>
            <a:ext cx="855886" cy="854959"/>
          </a:xfrm>
          <a:custGeom>
            <a:avLst/>
            <a:gdLst/>
            <a:ahLst/>
            <a:cxnLst/>
            <a:rect l="l" t="t" r="r" b="b"/>
            <a:pathLst>
              <a:path w="10359" h="10371" extrusionOk="0">
                <a:moveTo>
                  <a:pt x="0" y="1"/>
                </a:moveTo>
                <a:lnTo>
                  <a:pt x="12" y="531"/>
                </a:lnTo>
                <a:lnTo>
                  <a:pt x="46" y="1061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77"/>
                </a:lnTo>
                <a:lnTo>
                  <a:pt x="623" y="3561"/>
                </a:lnTo>
                <a:lnTo>
                  <a:pt x="807" y="4033"/>
                </a:lnTo>
                <a:lnTo>
                  <a:pt x="1014" y="4494"/>
                </a:lnTo>
                <a:lnTo>
                  <a:pt x="1245" y="4944"/>
                </a:lnTo>
                <a:lnTo>
                  <a:pt x="1498" y="5370"/>
                </a:lnTo>
                <a:lnTo>
                  <a:pt x="1763" y="5796"/>
                </a:lnTo>
                <a:lnTo>
                  <a:pt x="2051" y="6200"/>
                </a:lnTo>
                <a:lnTo>
                  <a:pt x="2362" y="6591"/>
                </a:lnTo>
                <a:lnTo>
                  <a:pt x="2685" y="6971"/>
                </a:lnTo>
                <a:lnTo>
                  <a:pt x="3031" y="7329"/>
                </a:lnTo>
                <a:lnTo>
                  <a:pt x="3388" y="7674"/>
                </a:lnTo>
                <a:lnTo>
                  <a:pt x="3768" y="7997"/>
                </a:lnTo>
                <a:lnTo>
                  <a:pt x="4160" y="8308"/>
                </a:lnTo>
                <a:lnTo>
                  <a:pt x="4563" y="8596"/>
                </a:lnTo>
                <a:lnTo>
                  <a:pt x="4989" y="8861"/>
                </a:lnTo>
                <a:lnTo>
                  <a:pt x="5427" y="9115"/>
                </a:lnTo>
                <a:lnTo>
                  <a:pt x="5865" y="9345"/>
                </a:lnTo>
                <a:lnTo>
                  <a:pt x="6326" y="9552"/>
                </a:lnTo>
                <a:lnTo>
                  <a:pt x="6798" y="9737"/>
                </a:lnTo>
                <a:lnTo>
                  <a:pt x="7282" y="9898"/>
                </a:lnTo>
                <a:lnTo>
                  <a:pt x="7778" y="10036"/>
                </a:lnTo>
                <a:lnTo>
                  <a:pt x="8273" y="10152"/>
                </a:lnTo>
                <a:lnTo>
                  <a:pt x="8780" y="10244"/>
                </a:lnTo>
                <a:lnTo>
                  <a:pt x="9299" y="10313"/>
                </a:lnTo>
                <a:lnTo>
                  <a:pt x="9829" y="10347"/>
                </a:lnTo>
                <a:lnTo>
                  <a:pt x="10359" y="10371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1"/>
          <p:cNvSpPr/>
          <p:nvPr/>
        </p:nvSpPr>
        <p:spPr>
          <a:xfrm>
            <a:off x="1283830" y="428984"/>
            <a:ext cx="856878" cy="85495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6" y="4944"/>
                </a:lnTo>
                <a:lnTo>
                  <a:pt x="1498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2" y="7340"/>
                </a:lnTo>
                <a:lnTo>
                  <a:pt x="3400" y="7686"/>
                </a:lnTo>
                <a:lnTo>
                  <a:pt x="3780" y="8009"/>
                </a:lnTo>
                <a:lnTo>
                  <a:pt x="4171" y="8308"/>
                </a:lnTo>
                <a:lnTo>
                  <a:pt x="4575" y="8608"/>
                </a:lnTo>
                <a:lnTo>
                  <a:pt x="4990" y="8873"/>
                </a:lnTo>
                <a:lnTo>
                  <a:pt x="5427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799" y="9748"/>
                </a:lnTo>
                <a:lnTo>
                  <a:pt x="7282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1"/>
                </a:lnTo>
                <a:lnTo>
                  <a:pt x="10370" y="4310"/>
                </a:lnTo>
                <a:lnTo>
                  <a:pt x="10036" y="4321"/>
                </a:lnTo>
                <a:lnTo>
                  <a:pt x="9806" y="4321"/>
                </a:lnTo>
                <a:lnTo>
                  <a:pt x="9587" y="4298"/>
                </a:lnTo>
                <a:lnTo>
                  <a:pt x="9380" y="4275"/>
                </a:lnTo>
                <a:lnTo>
                  <a:pt x="9161" y="4241"/>
                </a:lnTo>
                <a:lnTo>
                  <a:pt x="8953" y="4195"/>
                </a:lnTo>
                <a:lnTo>
                  <a:pt x="8746" y="4137"/>
                </a:lnTo>
                <a:lnTo>
                  <a:pt x="8550" y="4068"/>
                </a:lnTo>
                <a:lnTo>
                  <a:pt x="8354" y="3987"/>
                </a:lnTo>
                <a:lnTo>
                  <a:pt x="8158" y="3895"/>
                </a:lnTo>
                <a:lnTo>
                  <a:pt x="7974" y="3803"/>
                </a:lnTo>
                <a:lnTo>
                  <a:pt x="7789" y="3699"/>
                </a:lnTo>
                <a:lnTo>
                  <a:pt x="7617" y="3584"/>
                </a:lnTo>
                <a:lnTo>
                  <a:pt x="7444" y="3469"/>
                </a:lnTo>
                <a:lnTo>
                  <a:pt x="7282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3" y="2916"/>
                </a:lnTo>
                <a:lnTo>
                  <a:pt x="6695" y="2754"/>
                </a:lnTo>
                <a:lnTo>
                  <a:pt x="6568" y="2593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9"/>
                </a:lnTo>
                <a:lnTo>
                  <a:pt x="6050" y="1683"/>
                </a:lnTo>
                <a:lnTo>
                  <a:pt x="5969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796" y="876"/>
                </a:lnTo>
                <a:lnTo>
                  <a:pt x="5762" y="669"/>
                </a:lnTo>
                <a:lnTo>
                  <a:pt x="5739" y="450"/>
                </a:lnTo>
                <a:lnTo>
                  <a:pt x="5715" y="231"/>
                </a:lnTo>
                <a:lnTo>
                  <a:pt x="571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1"/>
          <p:cNvSpPr/>
          <p:nvPr/>
        </p:nvSpPr>
        <p:spPr>
          <a:xfrm>
            <a:off x="2140616" y="428984"/>
            <a:ext cx="856878" cy="854959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1"/>
          <p:cNvSpPr txBox="1">
            <a:spLocks noGrp="1"/>
          </p:cNvSpPr>
          <p:nvPr>
            <p:ph type="subTitle" idx="1"/>
          </p:nvPr>
        </p:nvSpPr>
        <p:spPr>
          <a:xfrm>
            <a:off x="1070513" y="3362700"/>
            <a:ext cx="32004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1"/>
          <p:cNvSpPr txBox="1">
            <a:spLocks noGrp="1"/>
          </p:cNvSpPr>
          <p:nvPr>
            <p:ph type="subTitle" idx="2"/>
          </p:nvPr>
        </p:nvSpPr>
        <p:spPr>
          <a:xfrm>
            <a:off x="4873088" y="3362700"/>
            <a:ext cx="32004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title" idx="3"/>
          </p:nvPr>
        </p:nvSpPr>
        <p:spPr>
          <a:xfrm>
            <a:off x="1070513" y="2889404"/>
            <a:ext cx="3200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title" idx="4"/>
          </p:nvPr>
        </p:nvSpPr>
        <p:spPr>
          <a:xfrm>
            <a:off x="4873088" y="2889404"/>
            <a:ext cx="3200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278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62"/>
          <p:cNvSpPr txBox="1">
            <a:spLocks noGrp="1"/>
          </p:cNvSpPr>
          <p:nvPr>
            <p:ph type="subTitle" idx="1"/>
          </p:nvPr>
        </p:nvSpPr>
        <p:spPr>
          <a:xfrm>
            <a:off x="1454901" y="3399201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2"/>
          <p:cNvSpPr txBox="1">
            <a:spLocks noGrp="1"/>
          </p:cNvSpPr>
          <p:nvPr>
            <p:ph type="title" idx="2"/>
          </p:nvPr>
        </p:nvSpPr>
        <p:spPr>
          <a:xfrm>
            <a:off x="1454901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4" name="Google Shape;244;p62"/>
          <p:cNvSpPr txBox="1">
            <a:spLocks noGrp="1"/>
          </p:cNvSpPr>
          <p:nvPr>
            <p:ph type="subTitle" idx="3"/>
          </p:nvPr>
        </p:nvSpPr>
        <p:spPr>
          <a:xfrm>
            <a:off x="3841650" y="3399201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2"/>
          <p:cNvSpPr txBox="1">
            <a:spLocks noGrp="1"/>
          </p:cNvSpPr>
          <p:nvPr>
            <p:ph type="title" idx="4"/>
          </p:nvPr>
        </p:nvSpPr>
        <p:spPr>
          <a:xfrm>
            <a:off x="3841650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6" name="Google Shape;246;p62"/>
          <p:cNvSpPr txBox="1">
            <a:spLocks noGrp="1"/>
          </p:cNvSpPr>
          <p:nvPr>
            <p:ph type="subTitle" idx="5"/>
          </p:nvPr>
        </p:nvSpPr>
        <p:spPr>
          <a:xfrm>
            <a:off x="6228399" y="3399201"/>
            <a:ext cx="17655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2"/>
          <p:cNvSpPr txBox="1">
            <a:spLocks noGrp="1"/>
          </p:cNvSpPr>
          <p:nvPr>
            <p:ph type="title" idx="6"/>
          </p:nvPr>
        </p:nvSpPr>
        <p:spPr>
          <a:xfrm>
            <a:off x="6228399" y="2942263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8" name="Google Shape;248;p62"/>
          <p:cNvSpPr txBox="1">
            <a:spLocks noGrp="1"/>
          </p:cNvSpPr>
          <p:nvPr>
            <p:ph type="subTitle" idx="7"/>
          </p:nvPr>
        </p:nvSpPr>
        <p:spPr>
          <a:xfrm>
            <a:off x="1454901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62"/>
          <p:cNvSpPr txBox="1">
            <a:spLocks noGrp="1"/>
          </p:cNvSpPr>
          <p:nvPr>
            <p:ph type="title" idx="8"/>
          </p:nvPr>
        </p:nvSpPr>
        <p:spPr>
          <a:xfrm>
            <a:off x="1454901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0" name="Google Shape;250;p62"/>
          <p:cNvSpPr txBox="1">
            <a:spLocks noGrp="1"/>
          </p:cNvSpPr>
          <p:nvPr>
            <p:ph type="subTitle" idx="9"/>
          </p:nvPr>
        </p:nvSpPr>
        <p:spPr>
          <a:xfrm>
            <a:off x="3841650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2"/>
          <p:cNvSpPr txBox="1">
            <a:spLocks noGrp="1"/>
          </p:cNvSpPr>
          <p:nvPr>
            <p:ph type="title" idx="13"/>
          </p:nvPr>
        </p:nvSpPr>
        <p:spPr>
          <a:xfrm>
            <a:off x="3841650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2" name="Google Shape;252;p62"/>
          <p:cNvSpPr txBox="1">
            <a:spLocks noGrp="1"/>
          </p:cNvSpPr>
          <p:nvPr>
            <p:ph type="subTitle" idx="14"/>
          </p:nvPr>
        </p:nvSpPr>
        <p:spPr>
          <a:xfrm>
            <a:off x="6228399" y="1969937"/>
            <a:ext cx="1765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2"/>
          <p:cNvSpPr txBox="1">
            <a:spLocks noGrp="1"/>
          </p:cNvSpPr>
          <p:nvPr>
            <p:ph type="title" idx="15"/>
          </p:nvPr>
        </p:nvSpPr>
        <p:spPr>
          <a:xfrm>
            <a:off x="6228399" y="1512999"/>
            <a:ext cx="1765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4" name="Google Shape;254;p62"/>
          <p:cNvSpPr/>
          <p:nvPr/>
        </p:nvSpPr>
        <p:spPr>
          <a:xfrm rot="10800000">
            <a:off x="650065" y="3864873"/>
            <a:ext cx="850390" cy="850394"/>
          </a:xfrm>
          <a:custGeom>
            <a:avLst/>
            <a:gdLst/>
            <a:ahLst/>
            <a:cxnLst/>
            <a:rect l="l" t="t" r="r" b="b"/>
            <a:pathLst>
              <a:path w="10382" h="10383" extrusionOk="0">
                <a:moveTo>
                  <a:pt x="0" y="1"/>
                </a:moveTo>
                <a:lnTo>
                  <a:pt x="23" y="531"/>
                </a:lnTo>
                <a:lnTo>
                  <a:pt x="58" y="1061"/>
                </a:lnTo>
                <a:lnTo>
                  <a:pt x="127" y="1580"/>
                </a:lnTo>
                <a:lnTo>
                  <a:pt x="219" y="2086"/>
                </a:lnTo>
                <a:lnTo>
                  <a:pt x="334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8" y="4045"/>
                </a:lnTo>
                <a:lnTo>
                  <a:pt x="1026" y="4495"/>
                </a:lnTo>
                <a:lnTo>
                  <a:pt x="1256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6" y="6972"/>
                </a:lnTo>
                <a:lnTo>
                  <a:pt x="3042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1" y="8320"/>
                </a:lnTo>
                <a:lnTo>
                  <a:pt x="4586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8" y="9357"/>
                </a:lnTo>
                <a:lnTo>
                  <a:pt x="6337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89" y="10048"/>
                </a:lnTo>
                <a:lnTo>
                  <a:pt x="8296" y="10164"/>
                </a:lnTo>
                <a:lnTo>
                  <a:pt x="8803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82"/>
                </a:lnTo>
                <a:lnTo>
                  <a:pt x="10382" y="4310"/>
                </a:lnTo>
                <a:lnTo>
                  <a:pt x="10048" y="4322"/>
                </a:lnTo>
                <a:lnTo>
                  <a:pt x="9817" y="4322"/>
                </a:lnTo>
                <a:lnTo>
                  <a:pt x="9598" y="4299"/>
                </a:lnTo>
                <a:lnTo>
                  <a:pt x="9391" y="4276"/>
                </a:lnTo>
                <a:lnTo>
                  <a:pt x="9172" y="4241"/>
                </a:lnTo>
                <a:lnTo>
                  <a:pt x="8965" y="4184"/>
                </a:lnTo>
                <a:lnTo>
                  <a:pt x="8757" y="4126"/>
                </a:lnTo>
                <a:lnTo>
                  <a:pt x="8561" y="4057"/>
                </a:lnTo>
                <a:lnTo>
                  <a:pt x="8365" y="3988"/>
                </a:lnTo>
                <a:lnTo>
                  <a:pt x="8169" y="3895"/>
                </a:lnTo>
                <a:lnTo>
                  <a:pt x="7985" y="3803"/>
                </a:lnTo>
                <a:lnTo>
                  <a:pt x="7801" y="3700"/>
                </a:lnTo>
                <a:lnTo>
                  <a:pt x="7628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2" y="3204"/>
                </a:lnTo>
                <a:lnTo>
                  <a:pt x="6983" y="3054"/>
                </a:lnTo>
                <a:lnTo>
                  <a:pt x="6844" y="2905"/>
                </a:lnTo>
                <a:lnTo>
                  <a:pt x="6706" y="2755"/>
                </a:lnTo>
                <a:lnTo>
                  <a:pt x="6579" y="2582"/>
                </a:lnTo>
                <a:lnTo>
                  <a:pt x="6464" y="2421"/>
                </a:lnTo>
                <a:lnTo>
                  <a:pt x="6349" y="2248"/>
                </a:lnTo>
                <a:lnTo>
                  <a:pt x="6245" y="2063"/>
                </a:lnTo>
                <a:lnTo>
                  <a:pt x="6153" y="1879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807" y="877"/>
                </a:lnTo>
                <a:lnTo>
                  <a:pt x="5773" y="658"/>
                </a:lnTo>
                <a:lnTo>
                  <a:pt x="5738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2"/>
          <p:cNvSpPr/>
          <p:nvPr/>
        </p:nvSpPr>
        <p:spPr>
          <a:xfrm rot="-5400000">
            <a:off x="7821168" y="599389"/>
            <a:ext cx="734051" cy="727455"/>
          </a:xfrm>
          <a:custGeom>
            <a:avLst/>
            <a:gdLst/>
            <a:ahLst/>
            <a:cxnLst/>
            <a:rect l="l" t="t" r="r" b="b"/>
            <a:pathLst>
              <a:path w="8642" h="8654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58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9" y="531"/>
                </a:lnTo>
                <a:lnTo>
                  <a:pt x="2086" y="634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8" y="1913"/>
                </a:lnTo>
                <a:lnTo>
                  <a:pt x="622" y="2086"/>
                </a:lnTo>
                <a:lnTo>
                  <a:pt x="519" y="2270"/>
                </a:lnTo>
                <a:lnTo>
                  <a:pt x="427" y="2455"/>
                </a:lnTo>
                <a:lnTo>
                  <a:pt x="346" y="2639"/>
                </a:lnTo>
                <a:lnTo>
                  <a:pt x="265" y="2847"/>
                </a:lnTo>
                <a:lnTo>
                  <a:pt x="196" y="3042"/>
                </a:lnTo>
                <a:lnTo>
                  <a:pt x="139" y="3250"/>
                </a:lnTo>
                <a:lnTo>
                  <a:pt x="92" y="3457"/>
                </a:lnTo>
                <a:lnTo>
                  <a:pt x="46" y="3665"/>
                </a:lnTo>
                <a:lnTo>
                  <a:pt x="23" y="3884"/>
                </a:lnTo>
                <a:lnTo>
                  <a:pt x="12" y="4102"/>
                </a:lnTo>
                <a:lnTo>
                  <a:pt x="0" y="4333"/>
                </a:lnTo>
                <a:lnTo>
                  <a:pt x="12" y="4552"/>
                </a:lnTo>
                <a:lnTo>
                  <a:pt x="23" y="4771"/>
                </a:lnTo>
                <a:lnTo>
                  <a:pt x="46" y="4990"/>
                </a:lnTo>
                <a:lnTo>
                  <a:pt x="92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5" y="5819"/>
                </a:lnTo>
                <a:lnTo>
                  <a:pt x="346" y="6015"/>
                </a:lnTo>
                <a:lnTo>
                  <a:pt x="427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8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5"/>
                </a:lnTo>
                <a:lnTo>
                  <a:pt x="1579" y="7663"/>
                </a:lnTo>
                <a:lnTo>
                  <a:pt x="1740" y="7790"/>
                </a:lnTo>
                <a:lnTo>
                  <a:pt x="1901" y="7916"/>
                </a:lnTo>
                <a:lnTo>
                  <a:pt x="2086" y="8020"/>
                </a:lnTo>
                <a:lnTo>
                  <a:pt x="2259" y="8124"/>
                </a:lnTo>
                <a:lnTo>
                  <a:pt x="2454" y="8227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2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321" y="8654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2"/>
                </a:lnTo>
                <a:lnTo>
                  <a:pt x="5404" y="8515"/>
                </a:lnTo>
                <a:lnTo>
                  <a:pt x="5612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6" y="7525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20" y="6568"/>
                </a:lnTo>
                <a:lnTo>
                  <a:pt x="8123" y="6384"/>
                </a:lnTo>
                <a:lnTo>
                  <a:pt x="8216" y="6199"/>
                </a:lnTo>
                <a:lnTo>
                  <a:pt x="8308" y="6015"/>
                </a:lnTo>
                <a:lnTo>
                  <a:pt x="8388" y="5819"/>
                </a:lnTo>
                <a:lnTo>
                  <a:pt x="8458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90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33"/>
                </a:lnTo>
                <a:lnTo>
                  <a:pt x="8642" y="4102"/>
                </a:lnTo>
                <a:lnTo>
                  <a:pt x="8630" y="3884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50"/>
                </a:lnTo>
                <a:lnTo>
                  <a:pt x="8458" y="3042"/>
                </a:lnTo>
                <a:lnTo>
                  <a:pt x="8388" y="2847"/>
                </a:lnTo>
                <a:lnTo>
                  <a:pt x="8308" y="2639"/>
                </a:lnTo>
                <a:lnTo>
                  <a:pt x="8216" y="2455"/>
                </a:lnTo>
                <a:lnTo>
                  <a:pt x="8123" y="2270"/>
                </a:lnTo>
                <a:lnTo>
                  <a:pt x="8020" y="2086"/>
                </a:lnTo>
                <a:lnTo>
                  <a:pt x="7904" y="1913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2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58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ext">
  <p:cSld name="CUSTOM_1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>
            <a:spLocks noGrp="1"/>
          </p:cNvSpPr>
          <p:nvPr>
            <p:ph type="title"/>
          </p:nvPr>
        </p:nvSpPr>
        <p:spPr>
          <a:xfrm flipH="1">
            <a:off x="4676700" y="1072900"/>
            <a:ext cx="3747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3"/>
          <p:cNvSpPr txBox="1">
            <a:spLocks noGrp="1"/>
          </p:cNvSpPr>
          <p:nvPr>
            <p:ph type="subTitle" idx="1"/>
          </p:nvPr>
        </p:nvSpPr>
        <p:spPr>
          <a:xfrm flipH="1">
            <a:off x="5248200" y="2407000"/>
            <a:ext cx="31758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3"/>
          <p:cNvSpPr/>
          <p:nvPr/>
        </p:nvSpPr>
        <p:spPr>
          <a:xfrm rot="5400000">
            <a:off x="3850300" y="3856159"/>
            <a:ext cx="859548" cy="859393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3"/>
          <p:cNvSpPr/>
          <p:nvPr/>
        </p:nvSpPr>
        <p:spPr>
          <a:xfrm flipH="1">
            <a:off x="428031" y="3854892"/>
            <a:ext cx="859531" cy="861498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3"/>
          <p:cNvSpPr/>
          <p:nvPr/>
        </p:nvSpPr>
        <p:spPr>
          <a:xfrm flipH="1">
            <a:off x="428031" y="2994393"/>
            <a:ext cx="859531" cy="860586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3"/>
          <p:cNvSpPr/>
          <p:nvPr/>
        </p:nvSpPr>
        <p:spPr>
          <a:xfrm flipH="1">
            <a:off x="499554" y="1345088"/>
            <a:ext cx="715489" cy="71810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3"/>
          <p:cNvSpPr/>
          <p:nvPr/>
        </p:nvSpPr>
        <p:spPr>
          <a:xfrm rot="10800000">
            <a:off x="428032" y="2133812"/>
            <a:ext cx="858537" cy="860586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1">
  <p:cSld name="CUSTOM_17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4"/>
          <p:cNvSpPr/>
          <p:nvPr/>
        </p:nvSpPr>
        <p:spPr>
          <a:xfrm>
            <a:off x="-68950" y="-62075"/>
            <a:ext cx="9306000" cy="5306400"/>
          </a:xfrm>
          <a:prstGeom prst="rect">
            <a:avLst/>
          </a:prstGeom>
          <a:solidFill>
            <a:srgbClr val="190937">
              <a:alpha val="2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4"/>
          <p:cNvSpPr txBox="1">
            <a:spLocks noGrp="1"/>
          </p:cNvSpPr>
          <p:nvPr>
            <p:ph type="title"/>
          </p:nvPr>
        </p:nvSpPr>
        <p:spPr>
          <a:xfrm>
            <a:off x="2724450" y="233295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64"/>
          <p:cNvSpPr/>
          <p:nvPr/>
        </p:nvSpPr>
        <p:spPr>
          <a:xfrm rot="-5400000">
            <a:off x="7926711" y="3062435"/>
            <a:ext cx="719054" cy="715468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4"/>
          <p:cNvSpPr/>
          <p:nvPr/>
        </p:nvSpPr>
        <p:spPr>
          <a:xfrm rot="-5400000">
            <a:off x="863166" y="-8105"/>
            <a:ext cx="856826" cy="1723318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4"/>
          <p:cNvSpPr/>
          <p:nvPr/>
        </p:nvSpPr>
        <p:spPr>
          <a:xfrm rot="5400000">
            <a:off x="430929" y="2135812"/>
            <a:ext cx="855919" cy="86170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4"/>
          <p:cNvSpPr/>
          <p:nvPr/>
        </p:nvSpPr>
        <p:spPr>
          <a:xfrm rot="5400000">
            <a:off x="430433" y="1279489"/>
            <a:ext cx="856909" cy="8617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4"/>
          <p:cNvSpPr/>
          <p:nvPr/>
        </p:nvSpPr>
        <p:spPr>
          <a:xfrm rot="10800000">
            <a:off x="7005586" y="3852445"/>
            <a:ext cx="858511" cy="862815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4"/>
          <p:cNvSpPr/>
          <p:nvPr/>
        </p:nvSpPr>
        <p:spPr>
          <a:xfrm rot="10800000">
            <a:off x="7856001" y="3852445"/>
            <a:ext cx="859505" cy="862815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9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/>
          <p:nvPr/>
        </p:nvSpPr>
        <p:spPr>
          <a:xfrm rot="5400000">
            <a:off x="427892" y="3857598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 rot="-5400000">
            <a:off x="7858202" y="430889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 rot="10800000" flipH="1">
            <a:off x="499915" y="3070816"/>
            <a:ext cx="713761" cy="714625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6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>
            <a:spLocks noGrp="1"/>
          </p:cNvSpPr>
          <p:nvPr>
            <p:ph type="title"/>
          </p:nvPr>
        </p:nvSpPr>
        <p:spPr>
          <a:xfrm>
            <a:off x="2514600" y="540000"/>
            <a:ext cx="411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5"/>
          <p:cNvSpPr txBox="1">
            <a:spLocks noGrp="1"/>
          </p:cNvSpPr>
          <p:nvPr>
            <p:ph type="subTitle" idx="1"/>
          </p:nvPr>
        </p:nvSpPr>
        <p:spPr>
          <a:xfrm>
            <a:off x="1225243" y="3507825"/>
            <a:ext cx="19017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5"/>
          <p:cNvSpPr txBox="1">
            <a:spLocks noGrp="1"/>
          </p:cNvSpPr>
          <p:nvPr>
            <p:ph type="title" idx="2"/>
          </p:nvPr>
        </p:nvSpPr>
        <p:spPr>
          <a:xfrm>
            <a:off x="1225243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7" name="Google Shape;277;p65"/>
          <p:cNvSpPr txBox="1">
            <a:spLocks noGrp="1"/>
          </p:cNvSpPr>
          <p:nvPr>
            <p:ph type="subTitle" idx="3"/>
          </p:nvPr>
        </p:nvSpPr>
        <p:spPr>
          <a:xfrm>
            <a:off x="3621150" y="3507825"/>
            <a:ext cx="19017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5"/>
          <p:cNvSpPr txBox="1">
            <a:spLocks noGrp="1"/>
          </p:cNvSpPr>
          <p:nvPr>
            <p:ph type="title" idx="4"/>
          </p:nvPr>
        </p:nvSpPr>
        <p:spPr>
          <a:xfrm>
            <a:off x="3621150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9" name="Google Shape;279;p65"/>
          <p:cNvSpPr txBox="1">
            <a:spLocks noGrp="1"/>
          </p:cNvSpPr>
          <p:nvPr>
            <p:ph type="subTitle" idx="5"/>
          </p:nvPr>
        </p:nvSpPr>
        <p:spPr>
          <a:xfrm>
            <a:off x="6017057" y="3509242"/>
            <a:ext cx="19017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5"/>
          <p:cNvSpPr txBox="1">
            <a:spLocks noGrp="1"/>
          </p:cNvSpPr>
          <p:nvPr>
            <p:ph type="title" idx="6"/>
          </p:nvPr>
        </p:nvSpPr>
        <p:spPr>
          <a:xfrm>
            <a:off x="6017057" y="3060443"/>
            <a:ext cx="190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1" name="Google Shape;281;p65"/>
          <p:cNvSpPr/>
          <p:nvPr/>
        </p:nvSpPr>
        <p:spPr>
          <a:xfrm rot="-5400000">
            <a:off x="7855653" y="428969"/>
            <a:ext cx="859526" cy="859526"/>
          </a:xfrm>
          <a:custGeom>
            <a:avLst/>
            <a:gdLst/>
            <a:ahLst/>
            <a:cxnLst/>
            <a:rect l="l" t="t" r="r" b="b"/>
            <a:pathLst>
              <a:path w="10382" h="10382" extrusionOk="0">
                <a:moveTo>
                  <a:pt x="10382" y="0"/>
                </a:moveTo>
                <a:lnTo>
                  <a:pt x="9852" y="12"/>
                </a:lnTo>
                <a:lnTo>
                  <a:pt x="9322" y="58"/>
                </a:lnTo>
                <a:lnTo>
                  <a:pt x="8803" y="115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1"/>
                </a:lnTo>
                <a:lnTo>
                  <a:pt x="6810" y="634"/>
                </a:lnTo>
                <a:lnTo>
                  <a:pt x="6337" y="818"/>
                </a:lnTo>
                <a:lnTo>
                  <a:pt x="5888" y="1026"/>
                </a:lnTo>
                <a:lnTo>
                  <a:pt x="5439" y="1256"/>
                </a:lnTo>
                <a:lnTo>
                  <a:pt x="5001" y="1498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4"/>
                </a:lnTo>
                <a:lnTo>
                  <a:pt x="3399" y="2696"/>
                </a:lnTo>
                <a:lnTo>
                  <a:pt x="3042" y="3042"/>
                </a:lnTo>
                <a:lnTo>
                  <a:pt x="2696" y="3399"/>
                </a:lnTo>
                <a:lnTo>
                  <a:pt x="2374" y="3779"/>
                </a:lnTo>
                <a:lnTo>
                  <a:pt x="2063" y="4171"/>
                </a:lnTo>
                <a:lnTo>
                  <a:pt x="1775" y="4574"/>
                </a:lnTo>
                <a:lnTo>
                  <a:pt x="1510" y="5001"/>
                </a:lnTo>
                <a:lnTo>
                  <a:pt x="1256" y="5427"/>
                </a:lnTo>
                <a:lnTo>
                  <a:pt x="1026" y="5876"/>
                </a:lnTo>
                <a:lnTo>
                  <a:pt x="818" y="6337"/>
                </a:lnTo>
                <a:lnTo>
                  <a:pt x="634" y="6810"/>
                </a:lnTo>
                <a:lnTo>
                  <a:pt x="473" y="7294"/>
                </a:lnTo>
                <a:lnTo>
                  <a:pt x="334" y="7789"/>
                </a:lnTo>
                <a:lnTo>
                  <a:pt x="219" y="8285"/>
                </a:lnTo>
                <a:lnTo>
                  <a:pt x="127" y="8792"/>
                </a:lnTo>
                <a:lnTo>
                  <a:pt x="58" y="9322"/>
                </a:lnTo>
                <a:lnTo>
                  <a:pt x="23" y="9840"/>
                </a:lnTo>
                <a:lnTo>
                  <a:pt x="0" y="10382"/>
                </a:lnTo>
                <a:lnTo>
                  <a:pt x="6072" y="10382"/>
                </a:lnTo>
                <a:lnTo>
                  <a:pt x="6061" y="10036"/>
                </a:lnTo>
                <a:lnTo>
                  <a:pt x="6061" y="9817"/>
                </a:lnTo>
                <a:lnTo>
                  <a:pt x="6084" y="9598"/>
                </a:lnTo>
                <a:lnTo>
                  <a:pt x="6107" y="9379"/>
                </a:lnTo>
                <a:lnTo>
                  <a:pt x="6142" y="9172"/>
                </a:lnTo>
                <a:lnTo>
                  <a:pt x="6199" y="8964"/>
                </a:lnTo>
                <a:lnTo>
                  <a:pt x="6257" y="8757"/>
                </a:lnTo>
                <a:lnTo>
                  <a:pt x="6326" y="8550"/>
                </a:lnTo>
                <a:lnTo>
                  <a:pt x="6395" y="8354"/>
                </a:lnTo>
                <a:lnTo>
                  <a:pt x="6487" y="8169"/>
                </a:lnTo>
                <a:lnTo>
                  <a:pt x="6579" y="7973"/>
                </a:lnTo>
                <a:lnTo>
                  <a:pt x="6683" y="7801"/>
                </a:lnTo>
                <a:lnTo>
                  <a:pt x="6798" y="7628"/>
                </a:lnTo>
                <a:lnTo>
                  <a:pt x="6914" y="7455"/>
                </a:lnTo>
                <a:lnTo>
                  <a:pt x="7040" y="7294"/>
                </a:lnTo>
                <a:lnTo>
                  <a:pt x="7179" y="7132"/>
                </a:lnTo>
                <a:lnTo>
                  <a:pt x="7328" y="6983"/>
                </a:lnTo>
                <a:lnTo>
                  <a:pt x="7478" y="6844"/>
                </a:lnTo>
                <a:lnTo>
                  <a:pt x="7628" y="6706"/>
                </a:lnTo>
                <a:lnTo>
                  <a:pt x="7789" y="6579"/>
                </a:lnTo>
                <a:lnTo>
                  <a:pt x="7962" y="6453"/>
                </a:lnTo>
                <a:lnTo>
                  <a:pt x="8135" y="6337"/>
                </a:lnTo>
                <a:lnTo>
                  <a:pt x="8319" y="6234"/>
                </a:lnTo>
                <a:lnTo>
                  <a:pt x="8504" y="6141"/>
                </a:lnTo>
                <a:lnTo>
                  <a:pt x="8700" y="6061"/>
                </a:lnTo>
                <a:lnTo>
                  <a:pt x="8895" y="5980"/>
                </a:lnTo>
                <a:lnTo>
                  <a:pt x="9091" y="5911"/>
                </a:lnTo>
                <a:lnTo>
                  <a:pt x="9299" y="5853"/>
                </a:lnTo>
                <a:lnTo>
                  <a:pt x="9506" y="5807"/>
                </a:lnTo>
                <a:lnTo>
                  <a:pt x="9725" y="5761"/>
                </a:lnTo>
                <a:lnTo>
                  <a:pt x="9944" y="5738"/>
                </a:lnTo>
                <a:lnTo>
                  <a:pt x="10163" y="5727"/>
                </a:lnTo>
                <a:lnTo>
                  <a:pt x="10382" y="5715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5"/>
          <p:cNvSpPr/>
          <p:nvPr/>
        </p:nvSpPr>
        <p:spPr>
          <a:xfrm rot="5400000" flipH="1">
            <a:off x="432038" y="425695"/>
            <a:ext cx="853996" cy="858615"/>
          </a:xfrm>
          <a:custGeom>
            <a:avLst/>
            <a:gdLst/>
            <a:ahLst/>
            <a:cxnLst/>
            <a:rect l="l" t="t" r="r" b="b"/>
            <a:pathLst>
              <a:path w="10359" h="10371" extrusionOk="0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5"/>
          <p:cNvSpPr/>
          <p:nvPr/>
        </p:nvSpPr>
        <p:spPr>
          <a:xfrm rot="5400000" flipH="1">
            <a:off x="431089" y="1280236"/>
            <a:ext cx="855892" cy="859526"/>
          </a:xfrm>
          <a:custGeom>
            <a:avLst/>
            <a:gdLst/>
            <a:ahLst/>
            <a:cxnLst/>
            <a:rect l="l" t="t" r="r" b="b"/>
            <a:pathLst>
              <a:path w="10382" h="10382" extrusionOk="0">
                <a:moveTo>
                  <a:pt x="10382" y="0"/>
                </a:moveTo>
                <a:lnTo>
                  <a:pt x="9852" y="12"/>
                </a:lnTo>
                <a:lnTo>
                  <a:pt x="9322" y="58"/>
                </a:lnTo>
                <a:lnTo>
                  <a:pt x="8803" y="115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1"/>
                </a:lnTo>
                <a:lnTo>
                  <a:pt x="6810" y="634"/>
                </a:lnTo>
                <a:lnTo>
                  <a:pt x="6337" y="818"/>
                </a:lnTo>
                <a:lnTo>
                  <a:pt x="5888" y="1026"/>
                </a:lnTo>
                <a:lnTo>
                  <a:pt x="5439" y="1256"/>
                </a:lnTo>
                <a:lnTo>
                  <a:pt x="5001" y="1498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4"/>
                </a:lnTo>
                <a:lnTo>
                  <a:pt x="3399" y="2696"/>
                </a:lnTo>
                <a:lnTo>
                  <a:pt x="3042" y="3042"/>
                </a:lnTo>
                <a:lnTo>
                  <a:pt x="2696" y="3399"/>
                </a:lnTo>
                <a:lnTo>
                  <a:pt x="2374" y="3779"/>
                </a:lnTo>
                <a:lnTo>
                  <a:pt x="2063" y="4171"/>
                </a:lnTo>
                <a:lnTo>
                  <a:pt x="1775" y="4574"/>
                </a:lnTo>
                <a:lnTo>
                  <a:pt x="1510" y="5001"/>
                </a:lnTo>
                <a:lnTo>
                  <a:pt x="1256" y="5427"/>
                </a:lnTo>
                <a:lnTo>
                  <a:pt x="1026" y="5876"/>
                </a:lnTo>
                <a:lnTo>
                  <a:pt x="818" y="6337"/>
                </a:lnTo>
                <a:lnTo>
                  <a:pt x="634" y="6810"/>
                </a:lnTo>
                <a:lnTo>
                  <a:pt x="473" y="7294"/>
                </a:lnTo>
                <a:lnTo>
                  <a:pt x="334" y="7789"/>
                </a:lnTo>
                <a:lnTo>
                  <a:pt x="219" y="8285"/>
                </a:lnTo>
                <a:lnTo>
                  <a:pt x="127" y="8792"/>
                </a:lnTo>
                <a:lnTo>
                  <a:pt x="58" y="9322"/>
                </a:lnTo>
                <a:lnTo>
                  <a:pt x="23" y="9840"/>
                </a:lnTo>
                <a:lnTo>
                  <a:pt x="0" y="10382"/>
                </a:lnTo>
                <a:lnTo>
                  <a:pt x="6072" y="10382"/>
                </a:lnTo>
                <a:lnTo>
                  <a:pt x="6061" y="10036"/>
                </a:lnTo>
                <a:lnTo>
                  <a:pt x="6061" y="9817"/>
                </a:lnTo>
                <a:lnTo>
                  <a:pt x="6084" y="9598"/>
                </a:lnTo>
                <a:lnTo>
                  <a:pt x="6107" y="9379"/>
                </a:lnTo>
                <a:lnTo>
                  <a:pt x="6142" y="9172"/>
                </a:lnTo>
                <a:lnTo>
                  <a:pt x="6199" y="8964"/>
                </a:lnTo>
                <a:lnTo>
                  <a:pt x="6257" y="8757"/>
                </a:lnTo>
                <a:lnTo>
                  <a:pt x="6326" y="8550"/>
                </a:lnTo>
                <a:lnTo>
                  <a:pt x="6395" y="8354"/>
                </a:lnTo>
                <a:lnTo>
                  <a:pt x="6487" y="8169"/>
                </a:lnTo>
                <a:lnTo>
                  <a:pt x="6579" y="7973"/>
                </a:lnTo>
                <a:lnTo>
                  <a:pt x="6683" y="7801"/>
                </a:lnTo>
                <a:lnTo>
                  <a:pt x="6798" y="7628"/>
                </a:lnTo>
                <a:lnTo>
                  <a:pt x="6914" y="7455"/>
                </a:lnTo>
                <a:lnTo>
                  <a:pt x="7040" y="7294"/>
                </a:lnTo>
                <a:lnTo>
                  <a:pt x="7179" y="7132"/>
                </a:lnTo>
                <a:lnTo>
                  <a:pt x="7328" y="6983"/>
                </a:lnTo>
                <a:lnTo>
                  <a:pt x="7478" y="6844"/>
                </a:lnTo>
                <a:lnTo>
                  <a:pt x="7628" y="6706"/>
                </a:lnTo>
                <a:lnTo>
                  <a:pt x="7789" y="6579"/>
                </a:lnTo>
                <a:lnTo>
                  <a:pt x="7962" y="6453"/>
                </a:lnTo>
                <a:lnTo>
                  <a:pt x="8135" y="6337"/>
                </a:lnTo>
                <a:lnTo>
                  <a:pt x="8319" y="6234"/>
                </a:lnTo>
                <a:lnTo>
                  <a:pt x="8504" y="6141"/>
                </a:lnTo>
                <a:lnTo>
                  <a:pt x="8700" y="6061"/>
                </a:lnTo>
                <a:lnTo>
                  <a:pt x="8895" y="5980"/>
                </a:lnTo>
                <a:lnTo>
                  <a:pt x="9091" y="5911"/>
                </a:lnTo>
                <a:lnTo>
                  <a:pt x="9299" y="5853"/>
                </a:lnTo>
                <a:lnTo>
                  <a:pt x="9506" y="5807"/>
                </a:lnTo>
                <a:lnTo>
                  <a:pt x="9725" y="5761"/>
                </a:lnTo>
                <a:lnTo>
                  <a:pt x="9944" y="5738"/>
                </a:lnTo>
                <a:lnTo>
                  <a:pt x="10163" y="5727"/>
                </a:lnTo>
                <a:lnTo>
                  <a:pt x="10382" y="5715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290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286" name="Google Shape;286;p66"/>
          <p:cNvSpPr/>
          <p:nvPr/>
        </p:nvSpPr>
        <p:spPr>
          <a:xfrm rot="10800000">
            <a:off x="428021" y="3851354"/>
            <a:ext cx="857558" cy="857216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2" y="542"/>
                </a:lnTo>
                <a:lnTo>
                  <a:pt x="58" y="1060"/>
                </a:lnTo>
                <a:lnTo>
                  <a:pt x="128" y="1579"/>
                </a:lnTo>
                <a:lnTo>
                  <a:pt x="220" y="2097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510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0"/>
                </a:lnTo>
                <a:lnTo>
                  <a:pt x="3400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85" y="10174"/>
                </a:lnTo>
                <a:lnTo>
                  <a:pt x="8804" y="10255"/>
                </a:lnTo>
                <a:lnTo>
                  <a:pt x="9322" y="10324"/>
                </a:lnTo>
                <a:lnTo>
                  <a:pt x="9841" y="10370"/>
                </a:lnTo>
                <a:lnTo>
                  <a:pt x="10382" y="1038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6"/>
          <p:cNvSpPr/>
          <p:nvPr/>
        </p:nvSpPr>
        <p:spPr>
          <a:xfrm rot="10800000">
            <a:off x="7858035" y="428985"/>
            <a:ext cx="857475" cy="857298"/>
          </a:xfrm>
          <a:custGeom>
            <a:avLst/>
            <a:gdLst/>
            <a:ahLst/>
            <a:cxnLst/>
            <a:rect l="l" t="t" r="r" b="b"/>
            <a:pathLst>
              <a:path w="10382" h="10383" extrusionOk="0">
                <a:moveTo>
                  <a:pt x="0" y="1"/>
                </a:moveTo>
                <a:lnTo>
                  <a:pt x="0" y="6073"/>
                </a:lnTo>
                <a:lnTo>
                  <a:pt x="335" y="6061"/>
                </a:lnTo>
                <a:lnTo>
                  <a:pt x="565" y="6061"/>
                </a:lnTo>
                <a:lnTo>
                  <a:pt x="784" y="6084"/>
                </a:lnTo>
                <a:lnTo>
                  <a:pt x="1003" y="6108"/>
                </a:lnTo>
                <a:lnTo>
                  <a:pt x="1210" y="6142"/>
                </a:lnTo>
                <a:lnTo>
                  <a:pt x="1418" y="6200"/>
                </a:lnTo>
                <a:lnTo>
                  <a:pt x="1625" y="6257"/>
                </a:lnTo>
                <a:lnTo>
                  <a:pt x="1821" y="6326"/>
                </a:lnTo>
                <a:lnTo>
                  <a:pt x="2028" y="6396"/>
                </a:lnTo>
                <a:lnTo>
                  <a:pt x="2213" y="6488"/>
                </a:lnTo>
                <a:lnTo>
                  <a:pt x="2397" y="6580"/>
                </a:lnTo>
                <a:lnTo>
                  <a:pt x="2581" y="6684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400" y="7329"/>
                </a:lnTo>
                <a:lnTo>
                  <a:pt x="3538" y="7479"/>
                </a:lnTo>
                <a:lnTo>
                  <a:pt x="3676" y="7628"/>
                </a:lnTo>
                <a:lnTo>
                  <a:pt x="3803" y="7801"/>
                </a:lnTo>
                <a:lnTo>
                  <a:pt x="3930" y="7963"/>
                </a:lnTo>
                <a:lnTo>
                  <a:pt x="4033" y="8135"/>
                </a:lnTo>
                <a:lnTo>
                  <a:pt x="4137" y="8320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2"/>
                </a:lnTo>
                <a:lnTo>
                  <a:pt x="4529" y="9299"/>
                </a:lnTo>
                <a:lnTo>
                  <a:pt x="4575" y="9507"/>
                </a:lnTo>
                <a:lnTo>
                  <a:pt x="4609" y="9725"/>
                </a:lnTo>
                <a:lnTo>
                  <a:pt x="4644" y="9944"/>
                </a:lnTo>
                <a:lnTo>
                  <a:pt x="4655" y="10163"/>
                </a:lnTo>
                <a:lnTo>
                  <a:pt x="4667" y="10382"/>
                </a:lnTo>
                <a:lnTo>
                  <a:pt x="10382" y="10382"/>
                </a:lnTo>
                <a:lnTo>
                  <a:pt x="10370" y="9852"/>
                </a:lnTo>
                <a:lnTo>
                  <a:pt x="10324" y="9322"/>
                </a:lnTo>
                <a:lnTo>
                  <a:pt x="10255" y="8804"/>
                </a:lnTo>
                <a:lnTo>
                  <a:pt x="10163" y="8297"/>
                </a:lnTo>
                <a:lnTo>
                  <a:pt x="10048" y="7790"/>
                </a:lnTo>
                <a:lnTo>
                  <a:pt x="9910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89"/>
                </a:lnTo>
                <a:lnTo>
                  <a:pt x="9126" y="5439"/>
                </a:lnTo>
                <a:lnTo>
                  <a:pt x="8873" y="5001"/>
                </a:lnTo>
                <a:lnTo>
                  <a:pt x="8608" y="4587"/>
                </a:lnTo>
                <a:lnTo>
                  <a:pt x="8319" y="4172"/>
                </a:lnTo>
                <a:lnTo>
                  <a:pt x="8008" y="3780"/>
                </a:lnTo>
                <a:lnTo>
                  <a:pt x="7686" y="3411"/>
                </a:lnTo>
                <a:lnTo>
                  <a:pt x="7340" y="3043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43" y="1257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5"/>
                </a:lnTo>
                <a:lnTo>
                  <a:pt x="3088" y="473"/>
                </a:lnTo>
                <a:lnTo>
                  <a:pt x="2593" y="335"/>
                </a:lnTo>
                <a:lnTo>
                  <a:pt x="2097" y="220"/>
                </a:lnTo>
                <a:lnTo>
                  <a:pt x="1579" y="128"/>
                </a:lnTo>
                <a:lnTo>
                  <a:pt x="1061" y="58"/>
                </a:lnTo>
                <a:lnTo>
                  <a:pt x="542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6"/>
          <p:cNvSpPr/>
          <p:nvPr/>
        </p:nvSpPr>
        <p:spPr>
          <a:xfrm rot="10800000">
            <a:off x="499384" y="3066466"/>
            <a:ext cx="713847" cy="713548"/>
          </a:xfrm>
          <a:custGeom>
            <a:avLst/>
            <a:gdLst/>
            <a:ahLst/>
            <a:cxnLst/>
            <a:rect l="l" t="t" r="r" b="b"/>
            <a:pathLst>
              <a:path w="8643" h="8642" extrusionOk="0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7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>
            <a:spLocks noGrp="1"/>
          </p:cNvSpPr>
          <p:nvPr>
            <p:ph type="title"/>
          </p:nvPr>
        </p:nvSpPr>
        <p:spPr>
          <a:xfrm>
            <a:off x="1007650" y="540000"/>
            <a:ext cx="5103000" cy="2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67"/>
          <p:cNvSpPr/>
          <p:nvPr/>
        </p:nvSpPr>
        <p:spPr>
          <a:xfrm rot="5400000" flipH="1">
            <a:off x="4429755" y="3858280"/>
            <a:ext cx="856619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/>
          <p:nvPr/>
        </p:nvSpPr>
        <p:spPr>
          <a:xfrm rot="5400000" flipH="1">
            <a:off x="3572096" y="3858280"/>
            <a:ext cx="856619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7"/>
          <p:cNvSpPr/>
          <p:nvPr/>
        </p:nvSpPr>
        <p:spPr>
          <a:xfrm>
            <a:off x="7857656" y="3857716"/>
            <a:ext cx="857843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7"/>
          <p:cNvSpPr/>
          <p:nvPr/>
        </p:nvSpPr>
        <p:spPr>
          <a:xfrm>
            <a:off x="7000906" y="3857716"/>
            <a:ext cx="856852" cy="857527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7"/>
          <p:cNvSpPr/>
          <p:nvPr/>
        </p:nvSpPr>
        <p:spPr>
          <a:xfrm>
            <a:off x="7072288" y="3072552"/>
            <a:ext cx="714085" cy="713890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7"/>
          <p:cNvSpPr/>
          <p:nvPr/>
        </p:nvSpPr>
        <p:spPr>
          <a:xfrm>
            <a:off x="7857656" y="3007325"/>
            <a:ext cx="857843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7"/>
          <p:cNvSpPr/>
          <p:nvPr/>
        </p:nvSpPr>
        <p:spPr>
          <a:xfrm>
            <a:off x="5331193" y="3929080"/>
            <a:ext cx="714993" cy="714799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7"/>
          <p:cNvSpPr/>
          <p:nvPr/>
        </p:nvSpPr>
        <p:spPr>
          <a:xfrm>
            <a:off x="6143247" y="3857716"/>
            <a:ext cx="857761" cy="857527"/>
          </a:xfrm>
          <a:custGeom>
            <a:avLst/>
            <a:gdLst/>
            <a:ahLst/>
            <a:cxnLst/>
            <a:rect l="l" t="t" r="r" b="b"/>
            <a:pathLst>
              <a:path w="10382" h="10382" extrusionOk="0">
                <a:moveTo>
                  <a:pt x="0" y="0"/>
                </a:moveTo>
                <a:lnTo>
                  <a:pt x="0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0" y="10255"/>
                </a:lnTo>
                <a:lnTo>
                  <a:pt x="2097" y="10163"/>
                </a:lnTo>
                <a:lnTo>
                  <a:pt x="2604" y="10048"/>
                </a:lnTo>
                <a:lnTo>
                  <a:pt x="3088" y="9909"/>
                </a:lnTo>
                <a:lnTo>
                  <a:pt x="3572" y="9748"/>
                </a:lnTo>
                <a:lnTo>
                  <a:pt x="4045" y="9564"/>
                </a:lnTo>
                <a:lnTo>
                  <a:pt x="4505" y="9356"/>
                </a:lnTo>
                <a:lnTo>
                  <a:pt x="4955" y="9126"/>
                </a:lnTo>
                <a:lnTo>
                  <a:pt x="5381" y="8872"/>
                </a:lnTo>
                <a:lnTo>
                  <a:pt x="5807" y="8607"/>
                </a:lnTo>
                <a:lnTo>
                  <a:pt x="6211" y="8319"/>
                </a:lnTo>
                <a:lnTo>
                  <a:pt x="6602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6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09" y="3088"/>
                </a:lnTo>
                <a:lnTo>
                  <a:pt x="10059" y="2593"/>
                </a:lnTo>
                <a:lnTo>
                  <a:pt x="10174" y="2097"/>
                </a:lnTo>
                <a:lnTo>
                  <a:pt x="10267" y="1579"/>
                </a:lnTo>
                <a:lnTo>
                  <a:pt x="10324" y="1060"/>
                </a:lnTo>
                <a:lnTo>
                  <a:pt x="10370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7"/>
          <p:cNvSpPr/>
          <p:nvPr/>
        </p:nvSpPr>
        <p:spPr>
          <a:xfrm>
            <a:off x="7857656" y="2143751"/>
            <a:ext cx="857843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7"/>
          <p:cNvSpPr/>
          <p:nvPr/>
        </p:nvSpPr>
        <p:spPr>
          <a:xfrm>
            <a:off x="6143247" y="3007325"/>
            <a:ext cx="857761" cy="856619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0"/>
                </a:moveTo>
                <a:lnTo>
                  <a:pt x="0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0" y="6142"/>
                </a:lnTo>
                <a:lnTo>
                  <a:pt x="1417" y="6188"/>
                </a:lnTo>
                <a:lnTo>
                  <a:pt x="1625" y="6245"/>
                </a:lnTo>
                <a:lnTo>
                  <a:pt x="1832" y="6315"/>
                </a:lnTo>
                <a:lnTo>
                  <a:pt x="2028" y="6395"/>
                </a:lnTo>
                <a:lnTo>
                  <a:pt x="2213" y="6476"/>
                </a:lnTo>
                <a:lnTo>
                  <a:pt x="2408" y="6568"/>
                </a:lnTo>
                <a:lnTo>
                  <a:pt x="2581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399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29" y="7951"/>
                </a:lnTo>
                <a:lnTo>
                  <a:pt x="4045" y="8135"/>
                </a:lnTo>
                <a:lnTo>
                  <a:pt x="4148" y="8308"/>
                </a:lnTo>
                <a:lnTo>
                  <a:pt x="4240" y="8504"/>
                </a:lnTo>
                <a:lnTo>
                  <a:pt x="4321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8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5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0" y="9840"/>
                </a:lnTo>
                <a:lnTo>
                  <a:pt x="10324" y="9310"/>
                </a:lnTo>
                <a:lnTo>
                  <a:pt x="10267" y="8792"/>
                </a:lnTo>
                <a:lnTo>
                  <a:pt x="10174" y="8285"/>
                </a:lnTo>
                <a:lnTo>
                  <a:pt x="10059" y="7778"/>
                </a:lnTo>
                <a:lnTo>
                  <a:pt x="9909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7" y="4575"/>
                </a:lnTo>
                <a:lnTo>
                  <a:pt x="8319" y="4160"/>
                </a:lnTo>
                <a:lnTo>
                  <a:pt x="8008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2" y="2363"/>
                </a:lnTo>
                <a:lnTo>
                  <a:pt x="6211" y="2063"/>
                </a:lnTo>
                <a:lnTo>
                  <a:pt x="5807" y="1775"/>
                </a:lnTo>
                <a:lnTo>
                  <a:pt x="5381" y="1498"/>
                </a:lnTo>
                <a:lnTo>
                  <a:pt x="4955" y="1245"/>
                </a:lnTo>
                <a:lnTo>
                  <a:pt x="4505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1"/>
                </a:lnTo>
                <a:lnTo>
                  <a:pt x="2604" y="323"/>
                </a:lnTo>
                <a:lnTo>
                  <a:pt x="2097" y="208"/>
                </a:lnTo>
                <a:lnTo>
                  <a:pt x="1590" y="116"/>
                </a:lnTo>
                <a:lnTo>
                  <a:pt x="1072" y="47"/>
                </a:lnTo>
                <a:lnTo>
                  <a:pt x="54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7"/>
          <p:cNvSpPr/>
          <p:nvPr/>
        </p:nvSpPr>
        <p:spPr>
          <a:xfrm>
            <a:off x="6143247" y="3500816"/>
            <a:ext cx="385588" cy="356986"/>
          </a:xfrm>
          <a:custGeom>
            <a:avLst/>
            <a:gdLst/>
            <a:ahLst/>
            <a:cxnLst/>
            <a:rect l="l" t="t" r="r" b="b"/>
            <a:pathLst>
              <a:path w="4667" h="4322" extrusionOk="0">
                <a:moveTo>
                  <a:pt x="346" y="1"/>
                </a:moveTo>
                <a:lnTo>
                  <a:pt x="0" y="12"/>
                </a:lnTo>
                <a:lnTo>
                  <a:pt x="0" y="4321"/>
                </a:lnTo>
                <a:lnTo>
                  <a:pt x="4667" y="4321"/>
                </a:lnTo>
                <a:lnTo>
                  <a:pt x="4655" y="4102"/>
                </a:lnTo>
                <a:lnTo>
                  <a:pt x="4644" y="3884"/>
                </a:lnTo>
                <a:lnTo>
                  <a:pt x="4621" y="3665"/>
                </a:lnTo>
                <a:lnTo>
                  <a:pt x="4575" y="3457"/>
                </a:lnTo>
                <a:lnTo>
                  <a:pt x="4528" y="3238"/>
                </a:lnTo>
                <a:lnTo>
                  <a:pt x="4471" y="3042"/>
                </a:lnTo>
                <a:lnTo>
                  <a:pt x="4402" y="2835"/>
                </a:lnTo>
                <a:lnTo>
                  <a:pt x="4321" y="2639"/>
                </a:lnTo>
                <a:lnTo>
                  <a:pt x="4240" y="2455"/>
                </a:lnTo>
                <a:lnTo>
                  <a:pt x="4148" y="2259"/>
                </a:lnTo>
                <a:lnTo>
                  <a:pt x="4045" y="2086"/>
                </a:lnTo>
                <a:lnTo>
                  <a:pt x="3929" y="1902"/>
                </a:lnTo>
                <a:lnTo>
                  <a:pt x="3803" y="1740"/>
                </a:lnTo>
                <a:lnTo>
                  <a:pt x="3676" y="1579"/>
                </a:lnTo>
                <a:lnTo>
                  <a:pt x="3538" y="1418"/>
                </a:lnTo>
                <a:lnTo>
                  <a:pt x="3399" y="1268"/>
                </a:lnTo>
                <a:lnTo>
                  <a:pt x="3250" y="1130"/>
                </a:lnTo>
                <a:lnTo>
                  <a:pt x="3088" y="992"/>
                </a:lnTo>
                <a:lnTo>
                  <a:pt x="2927" y="865"/>
                </a:lnTo>
                <a:lnTo>
                  <a:pt x="2754" y="738"/>
                </a:lnTo>
                <a:lnTo>
                  <a:pt x="2581" y="623"/>
                </a:lnTo>
                <a:lnTo>
                  <a:pt x="2408" y="519"/>
                </a:lnTo>
                <a:lnTo>
                  <a:pt x="2213" y="427"/>
                </a:lnTo>
                <a:lnTo>
                  <a:pt x="2028" y="346"/>
                </a:lnTo>
                <a:lnTo>
                  <a:pt x="1832" y="266"/>
                </a:lnTo>
                <a:lnTo>
                  <a:pt x="1625" y="196"/>
                </a:lnTo>
                <a:lnTo>
                  <a:pt x="1417" y="139"/>
                </a:lnTo>
                <a:lnTo>
                  <a:pt x="1210" y="93"/>
                </a:lnTo>
                <a:lnTo>
                  <a:pt x="1003" y="47"/>
                </a:lnTo>
                <a:lnTo>
                  <a:pt x="784" y="24"/>
                </a:lnTo>
                <a:lnTo>
                  <a:pt x="565" y="12"/>
                </a:lnTo>
                <a:lnTo>
                  <a:pt x="3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7"/>
          <p:cNvSpPr/>
          <p:nvPr/>
        </p:nvSpPr>
        <p:spPr>
          <a:xfrm>
            <a:off x="7857656" y="2143751"/>
            <a:ext cx="358075" cy="385483"/>
          </a:xfrm>
          <a:custGeom>
            <a:avLst/>
            <a:gdLst/>
            <a:ahLst/>
            <a:cxnLst/>
            <a:rect l="l" t="t" r="r" b="b"/>
            <a:pathLst>
              <a:path w="4334" h="4667" extrusionOk="0">
                <a:moveTo>
                  <a:pt x="1" y="0"/>
                </a:moveTo>
                <a:lnTo>
                  <a:pt x="1" y="4666"/>
                </a:lnTo>
                <a:lnTo>
                  <a:pt x="231" y="4655"/>
                </a:lnTo>
                <a:lnTo>
                  <a:pt x="450" y="4643"/>
                </a:lnTo>
                <a:lnTo>
                  <a:pt x="669" y="4609"/>
                </a:lnTo>
                <a:lnTo>
                  <a:pt x="876" y="4574"/>
                </a:lnTo>
                <a:lnTo>
                  <a:pt x="1084" y="4528"/>
                </a:lnTo>
                <a:lnTo>
                  <a:pt x="1291" y="4471"/>
                </a:lnTo>
                <a:lnTo>
                  <a:pt x="1487" y="4401"/>
                </a:lnTo>
                <a:lnTo>
                  <a:pt x="1694" y="4321"/>
                </a:lnTo>
                <a:lnTo>
                  <a:pt x="1879" y="4240"/>
                </a:lnTo>
                <a:lnTo>
                  <a:pt x="2063" y="4136"/>
                </a:lnTo>
                <a:lnTo>
                  <a:pt x="2248" y="4033"/>
                </a:lnTo>
                <a:lnTo>
                  <a:pt x="2420" y="3929"/>
                </a:lnTo>
                <a:lnTo>
                  <a:pt x="2593" y="3802"/>
                </a:lnTo>
                <a:lnTo>
                  <a:pt x="2755" y="3676"/>
                </a:lnTo>
                <a:lnTo>
                  <a:pt x="2916" y="3537"/>
                </a:lnTo>
                <a:lnTo>
                  <a:pt x="3066" y="3399"/>
                </a:lnTo>
                <a:lnTo>
                  <a:pt x="3204" y="3249"/>
                </a:lnTo>
                <a:lnTo>
                  <a:pt x="3342" y="3088"/>
                </a:lnTo>
                <a:lnTo>
                  <a:pt x="3469" y="2927"/>
                </a:lnTo>
                <a:lnTo>
                  <a:pt x="3596" y="2754"/>
                </a:lnTo>
                <a:lnTo>
                  <a:pt x="3699" y="2581"/>
                </a:lnTo>
                <a:lnTo>
                  <a:pt x="3803" y="2397"/>
                </a:lnTo>
                <a:lnTo>
                  <a:pt x="3907" y="2212"/>
                </a:lnTo>
                <a:lnTo>
                  <a:pt x="3987" y="2028"/>
                </a:lnTo>
                <a:lnTo>
                  <a:pt x="4068" y="1832"/>
                </a:lnTo>
                <a:lnTo>
                  <a:pt x="4137" y="1625"/>
                </a:lnTo>
                <a:lnTo>
                  <a:pt x="4195" y="1417"/>
                </a:lnTo>
                <a:lnTo>
                  <a:pt x="4241" y="1210"/>
                </a:lnTo>
                <a:lnTo>
                  <a:pt x="4275" y="1002"/>
                </a:lnTo>
                <a:lnTo>
                  <a:pt x="4310" y="784"/>
                </a:lnTo>
                <a:lnTo>
                  <a:pt x="4322" y="565"/>
                </a:lnTo>
                <a:lnTo>
                  <a:pt x="4333" y="334"/>
                </a:lnTo>
                <a:lnTo>
                  <a:pt x="43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7"/>
          <p:cNvSpPr/>
          <p:nvPr/>
        </p:nvSpPr>
        <p:spPr>
          <a:xfrm>
            <a:off x="6143247" y="2143751"/>
            <a:ext cx="857761" cy="857527"/>
          </a:xfrm>
          <a:custGeom>
            <a:avLst/>
            <a:gdLst/>
            <a:ahLst/>
            <a:cxnLst/>
            <a:rect l="l" t="t" r="r" b="b"/>
            <a:pathLst>
              <a:path w="10382" h="10382" extrusionOk="0">
                <a:moveTo>
                  <a:pt x="0" y="0"/>
                </a:moveTo>
                <a:lnTo>
                  <a:pt x="23" y="542"/>
                </a:lnTo>
                <a:lnTo>
                  <a:pt x="58" y="1060"/>
                </a:lnTo>
                <a:lnTo>
                  <a:pt x="127" y="1579"/>
                </a:lnTo>
                <a:lnTo>
                  <a:pt x="219" y="2097"/>
                </a:lnTo>
                <a:lnTo>
                  <a:pt x="334" y="2593"/>
                </a:lnTo>
                <a:lnTo>
                  <a:pt x="473" y="3088"/>
                </a:lnTo>
                <a:lnTo>
                  <a:pt x="634" y="3572"/>
                </a:lnTo>
                <a:lnTo>
                  <a:pt x="818" y="4044"/>
                </a:lnTo>
                <a:lnTo>
                  <a:pt x="1026" y="4505"/>
                </a:lnTo>
                <a:lnTo>
                  <a:pt x="1256" y="4943"/>
                </a:lnTo>
                <a:lnTo>
                  <a:pt x="1510" y="5381"/>
                </a:lnTo>
                <a:lnTo>
                  <a:pt x="1775" y="5807"/>
                </a:lnTo>
                <a:lnTo>
                  <a:pt x="2063" y="6210"/>
                </a:lnTo>
                <a:lnTo>
                  <a:pt x="2374" y="6602"/>
                </a:lnTo>
                <a:lnTo>
                  <a:pt x="2696" y="6982"/>
                </a:lnTo>
                <a:lnTo>
                  <a:pt x="3042" y="7340"/>
                </a:lnTo>
                <a:lnTo>
                  <a:pt x="3399" y="7685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8" y="9356"/>
                </a:lnTo>
                <a:lnTo>
                  <a:pt x="6337" y="9563"/>
                </a:lnTo>
                <a:lnTo>
                  <a:pt x="6810" y="9748"/>
                </a:lnTo>
                <a:lnTo>
                  <a:pt x="7294" y="9909"/>
                </a:lnTo>
                <a:lnTo>
                  <a:pt x="7789" y="10047"/>
                </a:lnTo>
                <a:lnTo>
                  <a:pt x="8285" y="10163"/>
                </a:lnTo>
                <a:lnTo>
                  <a:pt x="8803" y="10255"/>
                </a:lnTo>
                <a:lnTo>
                  <a:pt x="9322" y="10324"/>
                </a:lnTo>
                <a:lnTo>
                  <a:pt x="9852" y="10370"/>
                </a:lnTo>
                <a:lnTo>
                  <a:pt x="10382" y="10381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7"/>
          <p:cNvSpPr/>
          <p:nvPr/>
        </p:nvSpPr>
        <p:spPr>
          <a:xfrm>
            <a:off x="7000906" y="2143751"/>
            <a:ext cx="856852" cy="857527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" y="0"/>
                </a:moveTo>
                <a:lnTo>
                  <a:pt x="1" y="10381"/>
                </a:lnTo>
                <a:lnTo>
                  <a:pt x="10371" y="10381"/>
                </a:lnTo>
                <a:lnTo>
                  <a:pt x="10359" y="9840"/>
                </a:lnTo>
                <a:lnTo>
                  <a:pt x="10325" y="9321"/>
                </a:lnTo>
                <a:lnTo>
                  <a:pt x="10255" y="8803"/>
                </a:lnTo>
                <a:lnTo>
                  <a:pt x="10163" y="8284"/>
                </a:lnTo>
                <a:lnTo>
                  <a:pt x="10048" y="7789"/>
                </a:lnTo>
                <a:lnTo>
                  <a:pt x="9910" y="7294"/>
                </a:lnTo>
                <a:lnTo>
                  <a:pt x="9749" y="6810"/>
                </a:lnTo>
                <a:lnTo>
                  <a:pt x="9564" y="6337"/>
                </a:lnTo>
                <a:lnTo>
                  <a:pt x="9357" y="5876"/>
                </a:lnTo>
                <a:lnTo>
                  <a:pt x="9126" y="5438"/>
                </a:lnTo>
                <a:lnTo>
                  <a:pt x="8873" y="5001"/>
                </a:lnTo>
                <a:lnTo>
                  <a:pt x="8608" y="4574"/>
                </a:lnTo>
                <a:lnTo>
                  <a:pt x="8320" y="4171"/>
                </a:lnTo>
                <a:lnTo>
                  <a:pt x="8009" y="3779"/>
                </a:lnTo>
                <a:lnTo>
                  <a:pt x="7686" y="3399"/>
                </a:lnTo>
                <a:lnTo>
                  <a:pt x="7340" y="3042"/>
                </a:lnTo>
                <a:lnTo>
                  <a:pt x="6972" y="2696"/>
                </a:lnTo>
                <a:lnTo>
                  <a:pt x="6603" y="2374"/>
                </a:lnTo>
                <a:lnTo>
                  <a:pt x="6211" y="2062"/>
                </a:lnTo>
                <a:lnTo>
                  <a:pt x="5796" y="1774"/>
                </a:lnTo>
                <a:lnTo>
                  <a:pt x="5382" y="1509"/>
                </a:lnTo>
                <a:lnTo>
                  <a:pt x="4944" y="1256"/>
                </a:lnTo>
                <a:lnTo>
                  <a:pt x="4494" y="1025"/>
                </a:lnTo>
                <a:lnTo>
                  <a:pt x="4034" y="818"/>
                </a:lnTo>
                <a:lnTo>
                  <a:pt x="3573" y="634"/>
                </a:lnTo>
                <a:lnTo>
                  <a:pt x="3089" y="472"/>
                </a:lnTo>
                <a:lnTo>
                  <a:pt x="2593" y="334"/>
                </a:lnTo>
                <a:lnTo>
                  <a:pt x="2086" y="219"/>
                </a:lnTo>
                <a:lnTo>
                  <a:pt x="1579" y="127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7"/>
          <p:cNvSpPr/>
          <p:nvPr/>
        </p:nvSpPr>
        <p:spPr>
          <a:xfrm>
            <a:off x="7930029" y="1359495"/>
            <a:ext cx="714085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7"/>
          <p:cNvSpPr/>
          <p:nvPr/>
        </p:nvSpPr>
        <p:spPr>
          <a:xfrm>
            <a:off x="7000906" y="1286232"/>
            <a:ext cx="856852" cy="857610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8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/>
          <p:nvPr/>
        </p:nvSpPr>
        <p:spPr>
          <a:xfrm rot="10800000" flipH="1">
            <a:off x="7858337" y="429001"/>
            <a:ext cx="857169" cy="863030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8"/>
          <p:cNvSpPr/>
          <p:nvPr/>
        </p:nvSpPr>
        <p:spPr>
          <a:xfrm rot="5400000" flipH="1">
            <a:off x="6999273" y="431973"/>
            <a:ext cx="862115" cy="857086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8"/>
          <p:cNvSpPr txBox="1">
            <a:spLocks noGrp="1"/>
          </p:cNvSpPr>
          <p:nvPr>
            <p:ph type="title"/>
          </p:nvPr>
        </p:nvSpPr>
        <p:spPr>
          <a:xfrm flipH="1">
            <a:off x="719924" y="540000"/>
            <a:ext cx="3560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8"/>
          <p:cNvSpPr/>
          <p:nvPr/>
        </p:nvSpPr>
        <p:spPr>
          <a:xfrm rot="-5400000" flipH="1">
            <a:off x="6142564" y="432442"/>
            <a:ext cx="863113" cy="856178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 rot="5400000">
            <a:off x="7855871" y="1295040"/>
            <a:ext cx="862115" cy="856178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Mockup">
  <p:cSld name="CUSTOM_1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9"/>
          <p:cNvSpPr txBox="1">
            <a:spLocks noGrp="1"/>
          </p:cNvSpPr>
          <p:nvPr>
            <p:ph type="subTitle" idx="1"/>
          </p:nvPr>
        </p:nvSpPr>
        <p:spPr>
          <a:xfrm>
            <a:off x="720000" y="1416900"/>
            <a:ext cx="27756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69"/>
          <p:cNvSpPr/>
          <p:nvPr/>
        </p:nvSpPr>
        <p:spPr>
          <a:xfrm rot="-5400000">
            <a:off x="7927587" y="1384040"/>
            <a:ext cx="715340" cy="715837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9"/>
          <p:cNvSpPr/>
          <p:nvPr/>
        </p:nvSpPr>
        <p:spPr>
          <a:xfrm rot="-5400000">
            <a:off x="7856169" y="428682"/>
            <a:ext cx="858176" cy="858773"/>
          </a:xfrm>
          <a:custGeom>
            <a:avLst/>
            <a:gdLst/>
            <a:ahLst/>
            <a:cxnLst/>
            <a:rect l="l" t="t" r="r" b="b"/>
            <a:pathLst>
              <a:path w="10382" h="10382" extrusionOk="0">
                <a:moveTo>
                  <a:pt x="0" y="0"/>
                </a:moveTo>
                <a:lnTo>
                  <a:pt x="0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0" y="10255"/>
                </a:lnTo>
                <a:lnTo>
                  <a:pt x="2097" y="10163"/>
                </a:lnTo>
                <a:lnTo>
                  <a:pt x="2604" y="10048"/>
                </a:lnTo>
                <a:lnTo>
                  <a:pt x="3088" y="9909"/>
                </a:lnTo>
                <a:lnTo>
                  <a:pt x="3572" y="9748"/>
                </a:lnTo>
                <a:lnTo>
                  <a:pt x="4045" y="9564"/>
                </a:lnTo>
                <a:lnTo>
                  <a:pt x="4505" y="9356"/>
                </a:lnTo>
                <a:lnTo>
                  <a:pt x="4955" y="9126"/>
                </a:lnTo>
                <a:lnTo>
                  <a:pt x="5381" y="8872"/>
                </a:lnTo>
                <a:lnTo>
                  <a:pt x="5807" y="8607"/>
                </a:lnTo>
                <a:lnTo>
                  <a:pt x="6211" y="8319"/>
                </a:lnTo>
                <a:lnTo>
                  <a:pt x="6602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6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09" y="3088"/>
                </a:lnTo>
                <a:lnTo>
                  <a:pt x="10059" y="2593"/>
                </a:lnTo>
                <a:lnTo>
                  <a:pt x="10174" y="2097"/>
                </a:lnTo>
                <a:lnTo>
                  <a:pt x="10267" y="1579"/>
                </a:lnTo>
                <a:lnTo>
                  <a:pt x="10324" y="1060"/>
                </a:lnTo>
                <a:lnTo>
                  <a:pt x="10370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9"/>
          <p:cNvSpPr/>
          <p:nvPr/>
        </p:nvSpPr>
        <p:spPr>
          <a:xfrm rot="-5400000">
            <a:off x="7004088" y="429137"/>
            <a:ext cx="858176" cy="857863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0"/>
                </a:moveTo>
                <a:lnTo>
                  <a:pt x="0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0" y="6142"/>
                </a:lnTo>
                <a:lnTo>
                  <a:pt x="1417" y="6188"/>
                </a:lnTo>
                <a:lnTo>
                  <a:pt x="1625" y="6245"/>
                </a:lnTo>
                <a:lnTo>
                  <a:pt x="1832" y="6315"/>
                </a:lnTo>
                <a:lnTo>
                  <a:pt x="2028" y="6395"/>
                </a:lnTo>
                <a:lnTo>
                  <a:pt x="2213" y="6476"/>
                </a:lnTo>
                <a:lnTo>
                  <a:pt x="2408" y="6568"/>
                </a:lnTo>
                <a:lnTo>
                  <a:pt x="2581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8" y="7041"/>
                </a:lnTo>
                <a:lnTo>
                  <a:pt x="3250" y="7179"/>
                </a:lnTo>
                <a:lnTo>
                  <a:pt x="3399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29" y="7951"/>
                </a:lnTo>
                <a:lnTo>
                  <a:pt x="4045" y="8135"/>
                </a:lnTo>
                <a:lnTo>
                  <a:pt x="4148" y="8308"/>
                </a:lnTo>
                <a:lnTo>
                  <a:pt x="4240" y="8504"/>
                </a:lnTo>
                <a:lnTo>
                  <a:pt x="4321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8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5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0" y="9840"/>
                </a:lnTo>
                <a:lnTo>
                  <a:pt x="10324" y="9310"/>
                </a:lnTo>
                <a:lnTo>
                  <a:pt x="10267" y="8792"/>
                </a:lnTo>
                <a:lnTo>
                  <a:pt x="10174" y="8285"/>
                </a:lnTo>
                <a:lnTo>
                  <a:pt x="10059" y="7778"/>
                </a:lnTo>
                <a:lnTo>
                  <a:pt x="9909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6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7" y="4575"/>
                </a:lnTo>
                <a:lnTo>
                  <a:pt x="8319" y="4160"/>
                </a:lnTo>
                <a:lnTo>
                  <a:pt x="8008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2" y="2363"/>
                </a:lnTo>
                <a:lnTo>
                  <a:pt x="6211" y="2063"/>
                </a:lnTo>
                <a:lnTo>
                  <a:pt x="5807" y="1775"/>
                </a:lnTo>
                <a:lnTo>
                  <a:pt x="5381" y="1498"/>
                </a:lnTo>
                <a:lnTo>
                  <a:pt x="4955" y="1245"/>
                </a:lnTo>
                <a:lnTo>
                  <a:pt x="4505" y="1026"/>
                </a:lnTo>
                <a:lnTo>
                  <a:pt x="4045" y="819"/>
                </a:lnTo>
                <a:lnTo>
                  <a:pt x="3572" y="623"/>
                </a:lnTo>
                <a:lnTo>
                  <a:pt x="3088" y="461"/>
                </a:lnTo>
                <a:lnTo>
                  <a:pt x="2604" y="323"/>
                </a:lnTo>
                <a:lnTo>
                  <a:pt x="2097" y="208"/>
                </a:lnTo>
                <a:lnTo>
                  <a:pt x="1590" y="116"/>
                </a:lnTo>
                <a:lnTo>
                  <a:pt x="1072" y="47"/>
                </a:lnTo>
                <a:lnTo>
                  <a:pt x="54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9"/>
          <p:cNvSpPr/>
          <p:nvPr/>
        </p:nvSpPr>
        <p:spPr>
          <a:xfrm rot="-5400000">
            <a:off x="7490463" y="915517"/>
            <a:ext cx="385774" cy="357505"/>
          </a:xfrm>
          <a:custGeom>
            <a:avLst/>
            <a:gdLst/>
            <a:ahLst/>
            <a:cxnLst/>
            <a:rect l="l" t="t" r="r" b="b"/>
            <a:pathLst>
              <a:path w="4667" h="4322" extrusionOk="0">
                <a:moveTo>
                  <a:pt x="346" y="1"/>
                </a:moveTo>
                <a:lnTo>
                  <a:pt x="0" y="12"/>
                </a:lnTo>
                <a:lnTo>
                  <a:pt x="0" y="4321"/>
                </a:lnTo>
                <a:lnTo>
                  <a:pt x="4667" y="4321"/>
                </a:lnTo>
                <a:lnTo>
                  <a:pt x="4655" y="4102"/>
                </a:lnTo>
                <a:lnTo>
                  <a:pt x="4644" y="3884"/>
                </a:lnTo>
                <a:lnTo>
                  <a:pt x="4621" y="3665"/>
                </a:lnTo>
                <a:lnTo>
                  <a:pt x="4575" y="3457"/>
                </a:lnTo>
                <a:lnTo>
                  <a:pt x="4528" y="3238"/>
                </a:lnTo>
                <a:lnTo>
                  <a:pt x="4471" y="3042"/>
                </a:lnTo>
                <a:lnTo>
                  <a:pt x="4402" y="2835"/>
                </a:lnTo>
                <a:lnTo>
                  <a:pt x="4321" y="2639"/>
                </a:lnTo>
                <a:lnTo>
                  <a:pt x="4240" y="2455"/>
                </a:lnTo>
                <a:lnTo>
                  <a:pt x="4148" y="2259"/>
                </a:lnTo>
                <a:lnTo>
                  <a:pt x="4045" y="2086"/>
                </a:lnTo>
                <a:lnTo>
                  <a:pt x="3929" y="1902"/>
                </a:lnTo>
                <a:lnTo>
                  <a:pt x="3803" y="1740"/>
                </a:lnTo>
                <a:lnTo>
                  <a:pt x="3676" y="1579"/>
                </a:lnTo>
                <a:lnTo>
                  <a:pt x="3538" y="1418"/>
                </a:lnTo>
                <a:lnTo>
                  <a:pt x="3399" y="1268"/>
                </a:lnTo>
                <a:lnTo>
                  <a:pt x="3250" y="1130"/>
                </a:lnTo>
                <a:lnTo>
                  <a:pt x="3088" y="992"/>
                </a:lnTo>
                <a:lnTo>
                  <a:pt x="2927" y="865"/>
                </a:lnTo>
                <a:lnTo>
                  <a:pt x="2754" y="738"/>
                </a:lnTo>
                <a:lnTo>
                  <a:pt x="2581" y="623"/>
                </a:lnTo>
                <a:lnTo>
                  <a:pt x="2408" y="519"/>
                </a:lnTo>
                <a:lnTo>
                  <a:pt x="2213" y="427"/>
                </a:lnTo>
                <a:lnTo>
                  <a:pt x="2028" y="346"/>
                </a:lnTo>
                <a:lnTo>
                  <a:pt x="1832" y="266"/>
                </a:lnTo>
                <a:lnTo>
                  <a:pt x="1625" y="196"/>
                </a:lnTo>
                <a:lnTo>
                  <a:pt x="1417" y="139"/>
                </a:lnTo>
                <a:lnTo>
                  <a:pt x="1210" y="93"/>
                </a:lnTo>
                <a:lnTo>
                  <a:pt x="1003" y="47"/>
                </a:lnTo>
                <a:lnTo>
                  <a:pt x="784" y="24"/>
                </a:lnTo>
                <a:lnTo>
                  <a:pt x="565" y="12"/>
                </a:lnTo>
                <a:lnTo>
                  <a:pt x="3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/>
          <p:nvPr/>
        </p:nvSpPr>
        <p:spPr>
          <a:xfrm>
            <a:off x="7856652" y="3857063"/>
            <a:ext cx="858856" cy="858176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9"/>
          <p:cNvSpPr/>
          <p:nvPr/>
        </p:nvSpPr>
        <p:spPr>
          <a:xfrm>
            <a:off x="7856652" y="3006014"/>
            <a:ext cx="858856" cy="8572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9"/>
          <p:cNvSpPr/>
          <p:nvPr/>
        </p:nvSpPr>
        <p:spPr>
          <a:xfrm rot="5400000" flipH="1">
            <a:off x="2719768" y="3857223"/>
            <a:ext cx="857267" cy="857863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CUSTOM_13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0"/>
          <p:cNvSpPr txBox="1">
            <a:spLocks noGrp="1"/>
          </p:cNvSpPr>
          <p:nvPr>
            <p:ph type="title"/>
          </p:nvPr>
        </p:nvSpPr>
        <p:spPr>
          <a:xfrm flipH="1">
            <a:off x="5054400" y="54000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0"/>
          <p:cNvSpPr txBox="1">
            <a:spLocks noGrp="1"/>
          </p:cNvSpPr>
          <p:nvPr>
            <p:ph type="subTitle" idx="1"/>
          </p:nvPr>
        </p:nvSpPr>
        <p:spPr>
          <a:xfrm flipH="1">
            <a:off x="5431200" y="1416900"/>
            <a:ext cx="29928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0"/>
          <p:cNvSpPr/>
          <p:nvPr/>
        </p:nvSpPr>
        <p:spPr>
          <a:xfrm rot="5400000">
            <a:off x="3855490" y="3858588"/>
            <a:ext cx="856645" cy="856256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0"/>
                </a:moveTo>
                <a:lnTo>
                  <a:pt x="1" y="10370"/>
                </a:lnTo>
                <a:lnTo>
                  <a:pt x="10371" y="10370"/>
                </a:lnTo>
                <a:lnTo>
                  <a:pt x="10359" y="9829"/>
                </a:lnTo>
                <a:lnTo>
                  <a:pt x="10313" y="9310"/>
                </a:lnTo>
                <a:lnTo>
                  <a:pt x="10255" y="8792"/>
                </a:lnTo>
                <a:lnTo>
                  <a:pt x="10163" y="8273"/>
                </a:lnTo>
                <a:lnTo>
                  <a:pt x="10048" y="7778"/>
                </a:lnTo>
                <a:lnTo>
                  <a:pt x="9898" y="7282"/>
                </a:lnTo>
                <a:lnTo>
                  <a:pt x="9737" y="6798"/>
                </a:lnTo>
                <a:lnTo>
                  <a:pt x="9553" y="6338"/>
                </a:lnTo>
                <a:lnTo>
                  <a:pt x="9345" y="5877"/>
                </a:lnTo>
                <a:lnTo>
                  <a:pt x="9115" y="5427"/>
                </a:lnTo>
                <a:lnTo>
                  <a:pt x="8873" y="4989"/>
                </a:lnTo>
                <a:lnTo>
                  <a:pt x="8596" y="4575"/>
                </a:lnTo>
                <a:lnTo>
                  <a:pt x="8308" y="4160"/>
                </a:lnTo>
                <a:lnTo>
                  <a:pt x="7997" y="3768"/>
                </a:lnTo>
                <a:lnTo>
                  <a:pt x="7674" y="3399"/>
                </a:lnTo>
                <a:lnTo>
                  <a:pt x="7329" y="3042"/>
                </a:lnTo>
                <a:lnTo>
                  <a:pt x="6972" y="2697"/>
                </a:lnTo>
                <a:lnTo>
                  <a:pt x="6591" y="2362"/>
                </a:lnTo>
                <a:lnTo>
                  <a:pt x="6200" y="2063"/>
                </a:lnTo>
                <a:lnTo>
                  <a:pt x="5796" y="1775"/>
                </a:lnTo>
                <a:lnTo>
                  <a:pt x="5382" y="1498"/>
                </a:lnTo>
                <a:lnTo>
                  <a:pt x="4944" y="1256"/>
                </a:lnTo>
                <a:lnTo>
                  <a:pt x="4494" y="1026"/>
                </a:lnTo>
                <a:lnTo>
                  <a:pt x="4033" y="818"/>
                </a:lnTo>
                <a:lnTo>
                  <a:pt x="3561" y="634"/>
                </a:lnTo>
                <a:lnTo>
                  <a:pt x="3089" y="461"/>
                </a:lnTo>
                <a:lnTo>
                  <a:pt x="2593" y="323"/>
                </a:lnTo>
                <a:lnTo>
                  <a:pt x="2086" y="208"/>
                </a:lnTo>
                <a:lnTo>
                  <a:pt x="1579" y="116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0"/>
          <p:cNvSpPr/>
          <p:nvPr/>
        </p:nvSpPr>
        <p:spPr>
          <a:xfrm rot="5400000">
            <a:off x="2998385" y="3858588"/>
            <a:ext cx="856645" cy="856256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79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3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4"/>
                </a:lnTo>
                <a:lnTo>
                  <a:pt x="1499" y="5382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0"/>
                </a:lnTo>
                <a:lnTo>
                  <a:pt x="3400" y="7675"/>
                </a:lnTo>
                <a:lnTo>
                  <a:pt x="3780" y="8009"/>
                </a:lnTo>
                <a:lnTo>
                  <a:pt x="4172" y="8308"/>
                </a:lnTo>
                <a:lnTo>
                  <a:pt x="4575" y="8596"/>
                </a:lnTo>
                <a:lnTo>
                  <a:pt x="4990" y="8873"/>
                </a:lnTo>
                <a:lnTo>
                  <a:pt x="5428" y="9115"/>
                </a:lnTo>
                <a:lnTo>
                  <a:pt x="5877" y="9345"/>
                </a:lnTo>
                <a:lnTo>
                  <a:pt x="6338" y="9553"/>
                </a:lnTo>
                <a:lnTo>
                  <a:pt x="6810" y="9737"/>
                </a:lnTo>
                <a:lnTo>
                  <a:pt x="7283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6"/>
                </a:lnTo>
                <a:lnTo>
                  <a:pt x="9311" y="10313"/>
                </a:lnTo>
                <a:lnTo>
                  <a:pt x="9841" y="10359"/>
                </a:lnTo>
                <a:lnTo>
                  <a:pt x="10371" y="10371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0"/>
          <p:cNvSpPr/>
          <p:nvPr/>
        </p:nvSpPr>
        <p:spPr>
          <a:xfrm flipH="1">
            <a:off x="428017" y="3857706"/>
            <a:ext cx="857246" cy="857553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0"/>
          <p:cNvSpPr/>
          <p:nvPr/>
        </p:nvSpPr>
        <p:spPr>
          <a:xfrm flipH="1">
            <a:off x="428017" y="3001153"/>
            <a:ext cx="857246" cy="856645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/>
          <p:nvPr/>
        </p:nvSpPr>
        <p:spPr>
          <a:xfrm rot="10800000" flipH="1">
            <a:off x="4756614" y="3929531"/>
            <a:ext cx="714496" cy="714820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0"/>
          <p:cNvSpPr/>
          <p:nvPr/>
        </p:nvSpPr>
        <p:spPr>
          <a:xfrm flipH="1">
            <a:off x="428017" y="2143692"/>
            <a:ext cx="857246" cy="857553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0"/>
          <p:cNvSpPr/>
          <p:nvPr/>
        </p:nvSpPr>
        <p:spPr>
          <a:xfrm flipH="1">
            <a:off x="499349" y="1359413"/>
            <a:ext cx="713588" cy="714820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CUSTOM_1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1"/>
          <p:cNvSpPr/>
          <p:nvPr/>
        </p:nvSpPr>
        <p:spPr>
          <a:xfrm>
            <a:off x="4480206" y="2217421"/>
            <a:ext cx="716786" cy="715684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1"/>
          <p:cNvSpPr/>
          <p:nvPr/>
        </p:nvSpPr>
        <p:spPr>
          <a:xfrm>
            <a:off x="4408552" y="3004532"/>
            <a:ext cx="860093" cy="858771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1"/>
          <p:cNvSpPr/>
          <p:nvPr/>
        </p:nvSpPr>
        <p:spPr>
          <a:xfrm>
            <a:off x="7854406" y="428985"/>
            <a:ext cx="861088" cy="858771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1"/>
          <p:cNvSpPr/>
          <p:nvPr/>
        </p:nvSpPr>
        <p:spPr>
          <a:xfrm>
            <a:off x="8329362" y="428985"/>
            <a:ext cx="386134" cy="357883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1"/>
          <p:cNvSpPr/>
          <p:nvPr/>
        </p:nvSpPr>
        <p:spPr>
          <a:xfrm>
            <a:off x="4882513" y="3004532"/>
            <a:ext cx="386134" cy="357883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1"/>
          <p:cNvSpPr/>
          <p:nvPr/>
        </p:nvSpPr>
        <p:spPr>
          <a:xfrm>
            <a:off x="3550446" y="3864095"/>
            <a:ext cx="853375" cy="851153"/>
          </a:xfrm>
          <a:custGeom>
            <a:avLst/>
            <a:gdLst/>
            <a:ahLst/>
            <a:cxnLst/>
            <a:rect l="l" t="t" r="r" b="b"/>
            <a:pathLst>
              <a:path w="10290" h="10279" extrusionOk="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1"/>
          <p:cNvSpPr/>
          <p:nvPr/>
        </p:nvSpPr>
        <p:spPr>
          <a:xfrm>
            <a:off x="4403742" y="3864095"/>
            <a:ext cx="852463" cy="851153"/>
          </a:xfrm>
          <a:custGeom>
            <a:avLst/>
            <a:gdLst/>
            <a:ahLst/>
            <a:cxnLst/>
            <a:rect l="l" t="t" r="r" b="b"/>
            <a:pathLst>
              <a:path w="10279" h="10279" extrusionOk="0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/>
          <p:nvPr/>
        </p:nvSpPr>
        <p:spPr>
          <a:xfrm>
            <a:off x="3550446" y="3012150"/>
            <a:ext cx="853375" cy="852063"/>
          </a:xfrm>
          <a:custGeom>
            <a:avLst/>
            <a:gdLst/>
            <a:ahLst/>
            <a:cxnLst/>
            <a:rect l="l" t="t" r="r" b="b"/>
            <a:pathLst>
              <a:path w="10290" h="10290" extrusionOk="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104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71"/>
          <p:cNvSpPr txBox="1">
            <a:spLocks noGrp="1"/>
          </p:cNvSpPr>
          <p:nvPr>
            <p:ph type="subTitle" idx="1"/>
          </p:nvPr>
        </p:nvSpPr>
        <p:spPr>
          <a:xfrm>
            <a:off x="720000" y="1416900"/>
            <a:ext cx="29928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2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2"/>
          <p:cNvSpPr/>
          <p:nvPr/>
        </p:nvSpPr>
        <p:spPr>
          <a:xfrm>
            <a:off x="427878" y="429040"/>
            <a:ext cx="857558" cy="857246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4310" y="1"/>
                </a:moveTo>
                <a:lnTo>
                  <a:pt x="4333" y="346"/>
                </a:lnTo>
                <a:lnTo>
                  <a:pt x="4322" y="565"/>
                </a:lnTo>
                <a:lnTo>
                  <a:pt x="4310" y="784"/>
                </a:lnTo>
                <a:lnTo>
                  <a:pt x="4276" y="1003"/>
                </a:lnTo>
                <a:lnTo>
                  <a:pt x="4241" y="1211"/>
                </a:lnTo>
                <a:lnTo>
                  <a:pt x="4195" y="1418"/>
                </a:lnTo>
                <a:lnTo>
                  <a:pt x="4137" y="1625"/>
                </a:lnTo>
                <a:lnTo>
                  <a:pt x="4068" y="1833"/>
                </a:lnTo>
                <a:lnTo>
                  <a:pt x="3988" y="2029"/>
                </a:lnTo>
                <a:lnTo>
                  <a:pt x="3907" y="2213"/>
                </a:lnTo>
                <a:lnTo>
                  <a:pt x="3803" y="2409"/>
                </a:lnTo>
                <a:lnTo>
                  <a:pt x="3699" y="2582"/>
                </a:lnTo>
                <a:lnTo>
                  <a:pt x="3584" y="2755"/>
                </a:lnTo>
                <a:lnTo>
                  <a:pt x="3469" y="2927"/>
                </a:lnTo>
                <a:lnTo>
                  <a:pt x="3342" y="3089"/>
                </a:lnTo>
                <a:lnTo>
                  <a:pt x="3204" y="3250"/>
                </a:lnTo>
                <a:lnTo>
                  <a:pt x="3066" y="3400"/>
                </a:lnTo>
                <a:lnTo>
                  <a:pt x="2916" y="3538"/>
                </a:lnTo>
                <a:lnTo>
                  <a:pt x="2755" y="3676"/>
                </a:lnTo>
                <a:lnTo>
                  <a:pt x="2593" y="3803"/>
                </a:lnTo>
                <a:lnTo>
                  <a:pt x="2421" y="3930"/>
                </a:lnTo>
                <a:lnTo>
                  <a:pt x="2248" y="4045"/>
                </a:lnTo>
                <a:lnTo>
                  <a:pt x="2063" y="4149"/>
                </a:lnTo>
                <a:lnTo>
                  <a:pt x="1879" y="4241"/>
                </a:lnTo>
                <a:lnTo>
                  <a:pt x="1683" y="4322"/>
                </a:lnTo>
                <a:lnTo>
                  <a:pt x="1487" y="4402"/>
                </a:lnTo>
                <a:lnTo>
                  <a:pt x="1291" y="4471"/>
                </a:lnTo>
                <a:lnTo>
                  <a:pt x="1084" y="4529"/>
                </a:lnTo>
                <a:lnTo>
                  <a:pt x="877" y="4575"/>
                </a:lnTo>
                <a:lnTo>
                  <a:pt x="658" y="4621"/>
                </a:lnTo>
                <a:lnTo>
                  <a:pt x="450" y="4644"/>
                </a:lnTo>
                <a:lnTo>
                  <a:pt x="231" y="4656"/>
                </a:lnTo>
                <a:lnTo>
                  <a:pt x="1" y="4667"/>
                </a:lnTo>
                <a:lnTo>
                  <a:pt x="1" y="10382"/>
                </a:lnTo>
                <a:lnTo>
                  <a:pt x="542" y="10371"/>
                </a:lnTo>
                <a:lnTo>
                  <a:pt x="1061" y="10325"/>
                </a:lnTo>
                <a:lnTo>
                  <a:pt x="1579" y="10267"/>
                </a:lnTo>
                <a:lnTo>
                  <a:pt x="2098" y="10175"/>
                </a:lnTo>
                <a:lnTo>
                  <a:pt x="2593" y="10060"/>
                </a:lnTo>
                <a:lnTo>
                  <a:pt x="3089" y="9921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2" y="8884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73" y="5382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9" y="3573"/>
                </a:lnTo>
                <a:lnTo>
                  <a:pt x="9910" y="3089"/>
                </a:lnTo>
                <a:lnTo>
                  <a:pt x="10060" y="2593"/>
                </a:lnTo>
                <a:lnTo>
                  <a:pt x="10175" y="2098"/>
                </a:lnTo>
                <a:lnTo>
                  <a:pt x="10256" y="1591"/>
                </a:lnTo>
                <a:lnTo>
                  <a:pt x="10325" y="1061"/>
                </a:lnTo>
                <a:lnTo>
                  <a:pt x="10371" y="54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2"/>
          <p:cNvSpPr/>
          <p:nvPr/>
        </p:nvSpPr>
        <p:spPr>
          <a:xfrm rot="5400000">
            <a:off x="7858598" y="3858332"/>
            <a:ext cx="856567" cy="857246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" y="1"/>
                </a:moveTo>
                <a:lnTo>
                  <a:pt x="12" y="542"/>
                </a:lnTo>
                <a:lnTo>
                  <a:pt x="47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4" y="2593"/>
                </a:lnTo>
                <a:lnTo>
                  <a:pt x="462" y="3089"/>
                </a:lnTo>
                <a:lnTo>
                  <a:pt x="623" y="3573"/>
                </a:lnTo>
                <a:lnTo>
                  <a:pt x="807" y="4045"/>
                </a:lnTo>
                <a:lnTo>
                  <a:pt x="1015" y="4506"/>
                </a:lnTo>
                <a:lnTo>
                  <a:pt x="1245" y="4955"/>
                </a:lnTo>
                <a:lnTo>
                  <a:pt x="1499" y="5382"/>
                </a:lnTo>
                <a:lnTo>
                  <a:pt x="1764" y="5808"/>
                </a:lnTo>
                <a:lnTo>
                  <a:pt x="2063" y="6211"/>
                </a:lnTo>
                <a:lnTo>
                  <a:pt x="2363" y="6603"/>
                </a:lnTo>
                <a:lnTo>
                  <a:pt x="2697" y="6983"/>
                </a:lnTo>
                <a:lnTo>
                  <a:pt x="3031" y="7340"/>
                </a:lnTo>
                <a:lnTo>
                  <a:pt x="3400" y="7686"/>
                </a:lnTo>
                <a:lnTo>
                  <a:pt x="3769" y="8009"/>
                </a:lnTo>
                <a:lnTo>
                  <a:pt x="4160" y="8320"/>
                </a:lnTo>
                <a:lnTo>
                  <a:pt x="4575" y="8608"/>
                </a:lnTo>
                <a:lnTo>
                  <a:pt x="4990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8"/>
                </a:lnTo>
                <a:lnTo>
                  <a:pt x="7283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667"/>
                </a:lnTo>
                <a:lnTo>
                  <a:pt x="10152" y="4656"/>
                </a:lnTo>
                <a:lnTo>
                  <a:pt x="9933" y="4644"/>
                </a:lnTo>
                <a:lnTo>
                  <a:pt x="9714" y="4621"/>
                </a:lnTo>
                <a:lnTo>
                  <a:pt x="9507" y="4575"/>
                </a:lnTo>
                <a:lnTo>
                  <a:pt x="9288" y="4529"/>
                </a:lnTo>
                <a:lnTo>
                  <a:pt x="9092" y="4471"/>
                </a:lnTo>
                <a:lnTo>
                  <a:pt x="8884" y="4402"/>
                </a:lnTo>
                <a:lnTo>
                  <a:pt x="8689" y="4322"/>
                </a:lnTo>
                <a:lnTo>
                  <a:pt x="8504" y="4241"/>
                </a:lnTo>
                <a:lnTo>
                  <a:pt x="8308" y="4149"/>
                </a:lnTo>
                <a:lnTo>
                  <a:pt x="8136" y="4045"/>
                </a:lnTo>
                <a:lnTo>
                  <a:pt x="7951" y="3930"/>
                </a:lnTo>
                <a:lnTo>
                  <a:pt x="7790" y="3803"/>
                </a:lnTo>
                <a:lnTo>
                  <a:pt x="7629" y="3676"/>
                </a:lnTo>
                <a:lnTo>
                  <a:pt x="7467" y="3538"/>
                </a:lnTo>
                <a:lnTo>
                  <a:pt x="7317" y="3400"/>
                </a:lnTo>
                <a:lnTo>
                  <a:pt x="7179" y="3250"/>
                </a:lnTo>
                <a:lnTo>
                  <a:pt x="7041" y="3089"/>
                </a:lnTo>
                <a:lnTo>
                  <a:pt x="6914" y="2927"/>
                </a:lnTo>
                <a:lnTo>
                  <a:pt x="6787" y="2755"/>
                </a:lnTo>
                <a:lnTo>
                  <a:pt x="6672" y="2582"/>
                </a:lnTo>
                <a:lnTo>
                  <a:pt x="6569" y="2409"/>
                </a:lnTo>
                <a:lnTo>
                  <a:pt x="6476" y="2213"/>
                </a:lnTo>
                <a:lnTo>
                  <a:pt x="6396" y="2029"/>
                </a:lnTo>
                <a:lnTo>
                  <a:pt x="6315" y="1833"/>
                </a:lnTo>
                <a:lnTo>
                  <a:pt x="6246" y="1625"/>
                </a:lnTo>
                <a:lnTo>
                  <a:pt x="6188" y="1418"/>
                </a:lnTo>
                <a:lnTo>
                  <a:pt x="6142" y="1211"/>
                </a:lnTo>
                <a:lnTo>
                  <a:pt x="6096" y="1003"/>
                </a:lnTo>
                <a:lnTo>
                  <a:pt x="6073" y="784"/>
                </a:lnTo>
                <a:lnTo>
                  <a:pt x="6062" y="565"/>
                </a:lnTo>
                <a:lnTo>
                  <a:pt x="6050" y="346"/>
                </a:lnTo>
                <a:lnTo>
                  <a:pt x="60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2"/>
          <p:cNvSpPr/>
          <p:nvPr/>
        </p:nvSpPr>
        <p:spPr>
          <a:xfrm rot="-5400000">
            <a:off x="1356362" y="500414"/>
            <a:ext cx="713847" cy="713505"/>
          </a:xfrm>
          <a:custGeom>
            <a:avLst/>
            <a:gdLst/>
            <a:ahLst/>
            <a:cxnLst/>
            <a:rect l="l" t="t" r="r" b="b"/>
            <a:pathLst>
              <a:path w="8643" h="8642" extrusionOk="0">
                <a:moveTo>
                  <a:pt x="4102" y="0"/>
                </a:moveTo>
                <a:lnTo>
                  <a:pt x="3884" y="23"/>
                </a:lnTo>
                <a:lnTo>
                  <a:pt x="3665" y="46"/>
                </a:lnTo>
                <a:lnTo>
                  <a:pt x="3446" y="81"/>
                </a:lnTo>
                <a:lnTo>
                  <a:pt x="3238" y="139"/>
                </a:lnTo>
                <a:lnTo>
                  <a:pt x="3031" y="196"/>
                </a:lnTo>
                <a:lnTo>
                  <a:pt x="2835" y="265"/>
                </a:lnTo>
                <a:lnTo>
                  <a:pt x="2639" y="334"/>
                </a:lnTo>
                <a:lnTo>
                  <a:pt x="2443" y="427"/>
                </a:lnTo>
                <a:lnTo>
                  <a:pt x="2259" y="519"/>
                </a:lnTo>
                <a:lnTo>
                  <a:pt x="2075" y="623"/>
                </a:lnTo>
                <a:lnTo>
                  <a:pt x="1902" y="738"/>
                </a:lnTo>
                <a:lnTo>
                  <a:pt x="1729" y="853"/>
                </a:lnTo>
                <a:lnTo>
                  <a:pt x="1568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8" y="1418"/>
                </a:lnTo>
                <a:lnTo>
                  <a:pt x="980" y="1567"/>
                </a:lnTo>
                <a:lnTo>
                  <a:pt x="853" y="1740"/>
                </a:lnTo>
                <a:lnTo>
                  <a:pt x="738" y="1901"/>
                </a:lnTo>
                <a:lnTo>
                  <a:pt x="623" y="2074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81" y="3445"/>
                </a:lnTo>
                <a:lnTo>
                  <a:pt x="47" y="3664"/>
                </a:lnTo>
                <a:lnTo>
                  <a:pt x="24" y="3883"/>
                </a:lnTo>
                <a:lnTo>
                  <a:pt x="1" y="4102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81" y="5197"/>
                </a:lnTo>
                <a:lnTo>
                  <a:pt x="139" y="5404"/>
                </a:lnTo>
                <a:lnTo>
                  <a:pt x="196" y="5612"/>
                </a:lnTo>
                <a:lnTo>
                  <a:pt x="266" y="5807"/>
                </a:lnTo>
                <a:lnTo>
                  <a:pt x="335" y="6003"/>
                </a:lnTo>
                <a:lnTo>
                  <a:pt x="427" y="6199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02"/>
                </a:lnTo>
                <a:lnTo>
                  <a:pt x="980" y="7075"/>
                </a:lnTo>
                <a:lnTo>
                  <a:pt x="1118" y="7225"/>
                </a:lnTo>
                <a:lnTo>
                  <a:pt x="1268" y="7375"/>
                </a:lnTo>
                <a:lnTo>
                  <a:pt x="1418" y="7524"/>
                </a:lnTo>
                <a:lnTo>
                  <a:pt x="1568" y="7663"/>
                </a:lnTo>
                <a:lnTo>
                  <a:pt x="1729" y="7789"/>
                </a:lnTo>
                <a:lnTo>
                  <a:pt x="1902" y="7905"/>
                </a:lnTo>
                <a:lnTo>
                  <a:pt x="2075" y="8020"/>
                </a:lnTo>
                <a:lnTo>
                  <a:pt x="2259" y="8123"/>
                </a:lnTo>
                <a:lnTo>
                  <a:pt x="2443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31" y="8446"/>
                </a:lnTo>
                <a:lnTo>
                  <a:pt x="3238" y="8504"/>
                </a:lnTo>
                <a:lnTo>
                  <a:pt x="3446" y="8561"/>
                </a:lnTo>
                <a:lnTo>
                  <a:pt x="3665" y="8596"/>
                </a:lnTo>
                <a:lnTo>
                  <a:pt x="3884" y="8619"/>
                </a:lnTo>
                <a:lnTo>
                  <a:pt x="4102" y="8642"/>
                </a:lnTo>
                <a:lnTo>
                  <a:pt x="4540" y="8642"/>
                </a:lnTo>
                <a:lnTo>
                  <a:pt x="4759" y="8619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199" y="8216"/>
                </a:lnTo>
                <a:lnTo>
                  <a:pt x="6384" y="8123"/>
                </a:lnTo>
                <a:lnTo>
                  <a:pt x="6568" y="8020"/>
                </a:lnTo>
                <a:lnTo>
                  <a:pt x="6741" y="7905"/>
                </a:lnTo>
                <a:lnTo>
                  <a:pt x="6902" y="7789"/>
                </a:lnTo>
                <a:lnTo>
                  <a:pt x="7075" y="7663"/>
                </a:lnTo>
                <a:lnTo>
                  <a:pt x="7225" y="7524"/>
                </a:lnTo>
                <a:lnTo>
                  <a:pt x="7375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199"/>
                </a:lnTo>
                <a:lnTo>
                  <a:pt x="8308" y="6003"/>
                </a:lnTo>
                <a:lnTo>
                  <a:pt x="8377" y="5807"/>
                </a:lnTo>
                <a:lnTo>
                  <a:pt x="8446" y="5612"/>
                </a:lnTo>
                <a:lnTo>
                  <a:pt x="8504" y="5404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102"/>
                </a:lnTo>
                <a:lnTo>
                  <a:pt x="8619" y="3883"/>
                </a:lnTo>
                <a:lnTo>
                  <a:pt x="8596" y="3664"/>
                </a:lnTo>
                <a:lnTo>
                  <a:pt x="8562" y="3445"/>
                </a:lnTo>
                <a:lnTo>
                  <a:pt x="8504" y="3238"/>
                </a:lnTo>
                <a:lnTo>
                  <a:pt x="8446" y="3031"/>
                </a:lnTo>
                <a:lnTo>
                  <a:pt x="8377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4"/>
                </a:lnTo>
                <a:lnTo>
                  <a:pt x="7905" y="1901"/>
                </a:lnTo>
                <a:lnTo>
                  <a:pt x="7790" y="1740"/>
                </a:lnTo>
                <a:lnTo>
                  <a:pt x="7663" y="1567"/>
                </a:lnTo>
                <a:lnTo>
                  <a:pt x="7525" y="1418"/>
                </a:lnTo>
                <a:lnTo>
                  <a:pt x="7375" y="1268"/>
                </a:lnTo>
                <a:lnTo>
                  <a:pt x="7225" y="1118"/>
                </a:lnTo>
                <a:lnTo>
                  <a:pt x="7075" y="980"/>
                </a:lnTo>
                <a:lnTo>
                  <a:pt x="6902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199" y="427"/>
                </a:lnTo>
                <a:lnTo>
                  <a:pt x="6004" y="334"/>
                </a:lnTo>
                <a:lnTo>
                  <a:pt x="5808" y="265"/>
                </a:lnTo>
                <a:lnTo>
                  <a:pt x="5612" y="196"/>
                </a:lnTo>
                <a:lnTo>
                  <a:pt x="5404" y="139"/>
                </a:lnTo>
                <a:lnTo>
                  <a:pt x="5197" y="81"/>
                </a:lnTo>
                <a:lnTo>
                  <a:pt x="4978" y="46"/>
                </a:lnTo>
                <a:lnTo>
                  <a:pt x="4759" y="23"/>
                </a:lnTo>
                <a:lnTo>
                  <a:pt x="45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2"/>
          <p:cNvSpPr txBox="1">
            <a:spLocks noGrp="1"/>
          </p:cNvSpPr>
          <p:nvPr>
            <p:ph type="title"/>
          </p:nvPr>
        </p:nvSpPr>
        <p:spPr>
          <a:xfrm>
            <a:off x="2131650" y="428975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 2">
  <p:cSld name="CUSTOM_1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 txBox="1">
            <a:spLocks noGrp="1"/>
          </p:cNvSpPr>
          <p:nvPr>
            <p:ph type="title"/>
          </p:nvPr>
        </p:nvSpPr>
        <p:spPr>
          <a:xfrm>
            <a:off x="2249400" y="540000"/>
            <a:ext cx="4645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1" name="Google Shape;351;p73"/>
          <p:cNvSpPr/>
          <p:nvPr/>
        </p:nvSpPr>
        <p:spPr>
          <a:xfrm rot="10800000" flipH="1">
            <a:off x="7859147" y="421238"/>
            <a:ext cx="856904" cy="855814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3"/>
          <p:cNvSpPr/>
          <p:nvPr/>
        </p:nvSpPr>
        <p:spPr>
          <a:xfrm flipH="1">
            <a:off x="7931450" y="1348896"/>
            <a:ext cx="712464" cy="715037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3"/>
          <p:cNvSpPr/>
          <p:nvPr/>
        </p:nvSpPr>
        <p:spPr>
          <a:xfrm>
            <a:off x="427959" y="3856641"/>
            <a:ext cx="855897" cy="856904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3"/>
          <p:cNvSpPr/>
          <p:nvPr/>
        </p:nvSpPr>
        <p:spPr>
          <a:xfrm rot="5400000">
            <a:off x="500677" y="505475"/>
            <a:ext cx="712464" cy="714128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CUSTOM_1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50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7" name="Google Shape;357;p74"/>
          <p:cNvSpPr/>
          <p:nvPr/>
        </p:nvSpPr>
        <p:spPr>
          <a:xfrm rot="10800000">
            <a:off x="7000986" y="428975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4"/>
          <p:cNvSpPr/>
          <p:nvPr/>
        </p:nvSpPr>
        <p:spPr>
          <a:xfrm rot="10800000">
            <a:off x="7852553" y="428975"/>
            <a:ext cx="856800" cy="857527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0371" y="0"/>
                </a:moveTo>
                <a:lnTo>
                  <a:pt x="9841" y="12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8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399"/>
                </a:lnTo>
                <a:lnTo>
                  <a:pt x="2374" y="3780"/>
                </a:lnTo>
                <a:lnTo>
                  <a:pt x="2063" y="4171"/>
                </a:lnTo>
                <a:lnTo>
                  <a:pt x="1775" y="4575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89"/>
                </a:lnTo>
                <a:lnTo>
                  <a:pt x="208" y="8285"/>
                </a:lnTo>
                <a:lnTo>
                  <a:pt x="116" y="8803"/>
                </a:lnTo>
                <a:lnTo>
                  <a:pt x="58" y="9322"/>
                </a:lnTo>
                <a:lnTo>
                  <a:pt x="12" y="9840"/>
                </a:lnTo>
                <a:lnTo>
                  <a:pt x="1" y="10382"/>
                </a:lnTo>
                <a:lnTo>
                  <a:pt x="10371" y="10382"/>
                </a:lnTo>
                <a:lnTo>
                  <a:pt x="10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4"/>
          <p:cNvSpPr/>
          <p:nvPr/>
        </p:nvSpPr>
        <p:spPr>
          <a:xfrm rot="10800000">
            <a:off x="7930071" y="1357776"/>
            <a:ext cx="714041" cy="713890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24"/>
                </a:lnTo>
                <a:lnTo>
                  <a:pt x="3665" y="47"/>
                </a:lnTo>
                <a:lnTo>
                  <a:pt x="3458" y="81"/>
                </a:lnTo>
                <a:lnTo>
                  <a:pt x="3239" y="139"/>
                </a:lnTo>
                <a:lnTo>
                  <a:pt x="3043" y="197"/>
                </a:lnTo>
                <a:lnTo>
                  <a:pt x="2835" y="266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1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68"/>
                </a:lnTo>
                <a:lnTo>
                  <a:pt x="1119" y="1418"/>
                </a:lnTo>
                <a:lnTo>
                  <a:pt x="992" y="1568"/>
                </a:lnTo>
                <a:lnTo>
                  <a:pt x="865" y="1740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35" y="2639"/>
                </a:lnTo>
                <a:lnTo>
                  <a:pt x="266" y="2835"/>
                </a:lnTo>
                <a:lnTo>
                  <a:pt x="197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84"/>
                </a:lnTo>
                <a:lnTo>
                  <a:pt x="1" y="4103"/>
                </a:lnTo>
                <a:lnTo>
                  <a:pt x="1" y="4321"/>
                </a:lnTo>
                <a:lnTo>
                  <a:pt x="1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97"/>
                </a:lnTo>
                <a:lnTo>
                  <a:pt x="139" y="5405"/>
                </a:lnTo>
                <a:lnTo>
                  <a:pt x="197" y="5612"/>
                </a:lnTo>
                <a:lnTo>
                  <a:pt x="266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19" y="7225"/>
                </a:lnTo>
                <a:lnTo>
                  <a:pt x="1268" y="7375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308"/>
                </a:lnTo>
                <a:lnTo>
                  <a:pt x="2835" y="8377"/>
                </a:lnTo>
                <a:lnTo>
                  <a:pt x="3043" y="8446"/>
                </a:lnTo>
                <a:lnTo>
                  <a:pt x="3239" y="8504"/>
                </a:lnTo>
                <a:lnTo>
                  <a:pt x="3458" y="8562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42"/>
                </a:lnTo>
                <a:lnTo>
                  <a:pt x="4552" y="8642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62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308"/>
                </a:lnTo>
                <a:lnTo>
                  <a:pt x="6200" y="8216"/>
                </a:lnTo>
                <a:lnTo>
                  <a:pt x="6384" y="8124"/>
                </a:lnTo>
                <a:lnTo>
                  <a:pt x="6569" y="8020"/>
                </a:lnTo>
                <a:lnTo>
                  <a:pt x="6741" y="7905"/>
                </a:lnTo>
                <a:lnTo>
                  <a:pt x="6914" y="7790"/>
                </a:lnTo>
                <a:lnTo>
                  <a:pt x="7076" y="7663"/>
                </a:lnTo>
                <a:lnTo>
                  <a:pt x="7237" y="7525"/>
                </a:lnTo>
                <a:lnTo>
                  <a:pt x="7387" y="7375"/>
                </a:lnTo>
                <a:lnTo>
                  <a:pt x="7525" y="7225"/>
                </a:lnTo>
                <a:lnTo>
                  <a:pt x="7663" y="7075"/>
                </a:lnTo>
                <a:lnTo>
                  <a:pt x="7790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12"/>
                </a:lnTo>
                <a:lnTo>
                  <a:pt x="8516" y="5405"/>
                </a:lnTo>
                <a:lnTo>
                  <a:pt x="8562" y="5197"/>
                </a:lnTo>
                <a:lnTo>
                  <a:pt x="8596" y="4978"/>
                </a:lnTo>
                <a:lnTo>
                  <a:pt x="8619" y="4759"/>
                </a:lnTo>
                <a:lnTo>
                  <a:pt x="8643" y="4540"/>
                </a:lnTo>
                <a:lnTo>
                  <a:pt x="8643" y="4321"/>
                </a:lnTo>
                <a:lnTo>
                  <a:pt x="8643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40"/>
                </a:lnTo>
                <a:lnTo>
                  <a:pt x="7663" y="1568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18"/>
                </a:lnTo>
                <a:lnTo>
                  <a:pt x="7076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9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66"/>
                </a:lnTo>
                <a:lnTo>
                  <a:pt x="5612" y="197"/>
                </a:lnTo>
                <a:lnTo>
                  <a:pt x="5405" y="139"/>
                </a:lnTo>
                <a:lnTo>
                  <a:pt x="5197" y="81"/>
                </a:lnTo>
                <a:lnTo>
                  <a:pt x="4978" y="47"/>
                </a:lnTo>
                <a:lnTo>
                  <a:pt x="4771" y="24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4"/>
          <p:cNvSpPr/>
          <p:nvPr/>
        </p:nvSpPr>
        <p:spPr>
          <a:xfrm rot="10800000">
            <a:off x="7000986" y="1286411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4"/>
          <p:cNvSpPr/>
          <p:nvPr/>
        </p:nvSpPr>
        <p:spPr>
          <a:xfrm rot="10800000">
            <a:off x="7858691" y="2142939"/>
            <a:ext cx="856800" cy="857527"/>
          </a:xfrm>
          <a:custGeom>
            <a:avLst/>
            <a:gdLst/>
            <a:ahLst/>
            <a:cxnLst/>
            <a:rect l="l" t="t" r="r" b="b"/>
            <a:pathLst>
              <a:path w="10371" h="10382" extrusionOk="0">
                <a:moveTo>
                  <a:pt x="1" y="0"/>
                </a:moveTo>
                <a:lnTo>
                  <a:pt x="1" y="10381"/>
                </a:lnTo>
                <a:lnTo>
                  <a:pt x="10371" y="10381"/>
                </a:lnTo>
                <a:lnTo>
                  <a:pt x="10359" y="9840"/>
                </a:lnTo>
                <a:lnTo>
                  <a:pt x="10325" y="9321"/>
                </a:lnTo>
                <a:lnTo>
                  <a:pt x="10255" y="8803"/>
                </a:lnTo>
                <a:lnTo>
                  <a:pt x="10163" y="8284"/>
                </a:lnTo>
                <a:lnTo>
                  <a:pt x="10048" y="7789"/>
                </a:lnTo>
                <a:lnTo>
                  <a:pt x="9910" y="7294"/>
                </a:lnTo>
                <a:lnTo>
                  <a:pt x="9749" y="6810"/>
                </a:lnTo>
                <a:lnTo>
                  <a:pt x="9564" y="6337"/>
                </a:lnTo>
                <a:lnTo>
                  <a:pt x="9357" y="5876"/>
                </a:lnTo>
                <a:lnTo>
                  <a:pt x="9126" y="5438"/>
                </a:lnTo>
                <a:lnTo>
                  <a:pt x="8873" y="5001"/>
                </a:lnTo>
                <a:lnTo>
                  <a:pt x="8608" y="4574"/>
                </a:lnTo>
                <a:lnTo>
                  <a:pt x="8320" y="4171"/>
                </a:lnTo>
                <a:lnTo>
                  <a:pt x="8009" y="3779"/>
                </a:lnTo>
                <a:lnTo>
                  <a:pt x="7686" y="3399"/>
                </a:lnTo>
                <a:lnTo>
                  <a:pt x="7340" y="3042"/>
                </a:lnTo>
                <a:lnTo>
                  <a:pt x="6972" y="2696"/>
                </a:lnTo>
                <a:lnTo>
                  <a:pt x="6603" y="2374"/>
                </a:lnTo>
                <a:lnTo>
                  <a:pt x="6211" y="2062"/>
                </a:lnTo>
                <a:lnTo>
                  <a:pt x="5796" y="1774"/>
                </a:lnTo>
                <a:lnTo>
                  <a:pt x="5382" y="1509"/>
                </a:lnTo>
                <a:lnTo>
                  <a:pt x="4944" y="1256"/>
                </a:lnTo>
                <a:lnTo>
                  <a:pt x="4494" y="1025"/>
                </a:lnTo>
                <a:lnTo>
                  <a:pt x="4034" y="818"/>
                </a:lnTo>
                <a:lnTo>
                  <a:pt x="3573" y="634"/>
                </a:lnTo>
                <a:lnTo>
                  <a:pt x="3089" y="472"/>
                </a:lnTo>
                <a:lnTo>
                  <a:pt x="2593" y="334"/>
                </a:lnTo>
                <a:lnTo>
                  <a:pt x="2086" y="219"/>
                </a:lnTo>
                <a:lnTo>
                  <a:pt x="1579" y="127"/>
                </a:lnTo>
                <a:lnTo>
                  <a:pt x="1061" y="58"/>
                </a:lnTo>
                <a:lnTo>
                  <a:pt x="531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/>
          <p:nvPr/>
        </p:nvSpPr>
        <p:spPr>
          <a:xfrm>
            <a:off x="2493393" y="3074320"/>
            <a:ext cx="713592" cy="71376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8"/>
          <p:cNvSpPr/>
          <p:nvPr/>
        </p:nvSpPr>
        <p:spPr>
          <a:xfrm>
            <a:off x="723446" y="3002727"/>
            <a:ext cx="849671" cy="848968"/>
          </a:xfrm>
          <a:custGeom>
            <a:avLst/>
            <a:gdLst/>
            <a:ahLst/>
            <a:cxnLst/>
            <a:rect l="l" t="t" r="r" b="b"/>
            <a:pathLst>
              <a:path w="10290" h="10279" extrusionOk="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8"/>
          <p:cNvSpPr/>
          <p:nvPr/>
        </p:nvSpPr>
        <p:spPr>
          <a:xfrm>
            <a:off x="1573039" y="3002727"/>
            <a:ext cx="848763" cy="848968"/>
          </a:xfrm>
          <a:custGeom>
            <a:avLst/>
            <a:gdLst/>
            <a:ahLst/>
            <a:cxnLst/>
            <a:rect l="l" t="t" r="r" b="b"/>
            <a:pathLst>
              <a:path w="10279" h="10279" extrusionOk="0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/>
          <p:nvPr/>
        </p:nvSpPr>
        <p:spPr>
          <a:xfrm>
            <a:off x="723446" y="2152921"/>
            <a:ext cx="849671" cy="849877"/>
          </a:xfrm>
          <a:custGeom>
            <a:avLst/>
            <a:gdLst/>
            <a:ahLst/>
            <a:cxnLst/>
            <a:rect l="l" t="t" r="r" b="b"/>
            <a:pathLst>
              <a:path w="10290" h="10290" extrusionOk="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8"/>
          <p:cNvSpPr/>
          <p:nvPr/>
        </p:nvSpPr>
        <p:spPr>
          <a:xfrm flipH="1">
            <a:off x="1652066" y="3927957"/>
            <a:ext cx="713592" cy="71376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8"/>
          <p:cNvSpPr/>
          <p:nvPr/>
        </p:nvSpPr>
        <p:spPr>
          <a:xfrm rot="10800000" flipH="1">
            <a:off x="723446" y="3856518"/>
            <a:ext cx="857350" cy="8565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8"/>
          <p:cNvSpPr/>
          <p:nvPr/>
        </p:nvSpPr>
        <p:spPr>
          <a:xfrm rot="-5400000">
            <a:off x="3293402" y="3856040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/>
          <p:nvPr/>
        </p:nvSpPr>
        <p:spPr>
          <a:xfrm rot="-5400000">
            <a:off x="2436419" y="3856494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/>
          <p:nvPr/>
        </p:nvSpPr>
        <p:spPr>
          <a:xfrm>
            <a:off x="1649156" y="2213757"/>
            <a:ext cx="713592" cy="71376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8"/>
          <p:cNvSpPr/>
          <p:nvPr/>
        </p:nvSpPr>
        <p:spPr>
          <a:xfrm rot="5400000">
            <a:off x="720108" y="428868"/>
            <a:ext cx="856359" cy="856567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/>
          <p:nvPr/>
        </p:nvSpPr>
        <p:spPr>
          <a:xfrm rot="5400000">
            <a:off x="719654" y="1285604"/>
            <a:ext cx="857268" cy="856567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8"/>
          <p:cNvSpPr/>
          <p:nvPr/>
        </p:nvSpPr>
        <p:spPr>
          <a:xfrm>
            <a:off x="3278571" y="2998921"/>
            <a:ext cx="857350" cy="8565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8"/>
          <p:cNvSpPr/>
          <p:nvPr/>
        </p:nvSpPr>
        <p:spPr>
          <a:xfrm rot="5400000">
            <a:off x="2847610" y="1721331"/>
            <a:ext cx="857268" cy="1713051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8"/>
          <p:cNvSpPr/>
          <p:nvPr/>
        </p:nvSpPr>
        <p:spPr>
          <a:xfrm>
            <a:off x="1621581" y="499795"/>
            <a:ext cx="713592" cy="71376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8"/>
          <p:cNvSpPr/>
          <p:nvPr/>
        </p:nvSpPr>
        <p:spPr>
          <a:xfrm rot="5400000" flipH="1">
            <a:off x="1568532" y="1290818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5326750" y="66144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5326753" y="1408825"/>
            <a:ext cx="30972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0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0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0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0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0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000"/>
            </a:lvl9pPr>
          </a:lstStyle>
          <a:p>
            <a:endParaRPr/>
          </a:p>
        </p:txBody>
      </p:sp>
      <p:grpSp>
        <p:nvGrpSpPr>
          <p:cNvPr id="61" name="Google Shape;61;p48"/>
          <p:cNvGrpSpPr/>
          <p:nvPr/>
        </p:nvGrpSpPr>
        <p:grpSpPr>
          <a:xfrm rot="10800000" flipH="1">
            <a:off x="2427794" y="436026"/>
            <a:ext cx="1645705" cy="1712400"/>
            <a:chOff x="428027" y="428982"/>
            <a:chExt cx="2055077" cy="2145597"/>
          </a:xfrm>
        </p:grpSpPr>
        <p:sp>
          <p:nvSpPr>
            <p:cNvPr id="62" name="Google Shape;62;p48"/>
            <p:cNvSpPr/>
            <p:nvPr/>
          </p:nvSpPr>
          <p:spPr>
            <a:xfrm rot="5400000">
              <a:off x="428028" y="428982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5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5" y="1775"/>
                  </a:lnTo>
                  <a:lnTo>
                    <a:pt x="4171" y="2063"/>
                  </a:lnTo>
                  <a:lnTo>
                    <a:pt x="3780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79"/>
                  </a:lnTo>
                  <a:lnTo>
                    <a:pt x="2063" y="4171"/>
                  </a:lnTo>
                  <a:lnTo>
                    <a:pt x="1775" y="4574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6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89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22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36"/>
                  </a:lnTo>
                  <a:lnTo>
                    <a:pt x="6061" y="9817"/>
                  </a:lnTo>
                  <a:lnTo>
                    <a:pt x="6084" y="9598"/>
                  </a:lnTo>
                  <a:lnTo>
                    <a:pt x="6107" y="9379"/>
                  </a:lnTo>
                  <a:lnTo>
                    <a:pt x="6142" y="9172"/>
                  </a:lnTo>
                  <a:lnTo>
                    <a:pt x="6199" y="8964"/>
                  </a:lnTo>
                  <a:lnTo>
                    <a:pt x="6257" y="8757"/>
                  </a:lnTo>
                  <a:lnTo>
                    <a:pt x="6326" y="8550"/>
                  </a:lnTo>
                  <a:lnTo>
                    <a:pt x="6395" y="8354"/>
                  </a:lnTo>
                  <a:lnTo>
                    <a:pt x="6487" y="8169"/>
                  </a:lnTo>
                  <a:lnTo>
                    <a:pt x="6579" y="7973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4" y="7455"/>
                  </a:lnTo>
                  <a:lnTo>
                    <a:pt x="7040" y="7294"/>
                  </a:lnTo>
                  <a:lnTo>
                    <a:pt x="7179" y="7132"/>
                  </a:lnTo>
                  <a:lnTo>
                    <a:pt x="7328" y="6983"/>
                  </a:lnTo>
                  <a:lnTo>
                    <a:pt x="7478" y="6844"/>
                  </a:lnTo>
                  <a:lnTo>
                    <a:pt x="7628" y="6706"/>
                  </a:lnTo>
                  <a:lnTo>
                    <a:pt x="7789" y="6579"/>
                  </a:lnTo>
                  <a:lnTo>
                    <a:pt x="7962" y="6453"/>
                  </a:lnTo>
                  <a:lnTo>
                    <a:pt x="8135" y="6337"/>
                  </a:lnTo>
                  <a:lnTo>
                    <a:pt x="8319" y="6234"/>
                  </a:lnTo>
                  <a:lnTo>
                    <a:pt x="8504" y="6141"/>
                  </a:lnTo>
                  <a:lnTo>
                    <a:pt x="8700" y="6061"/>
                  </a:lnTo>
                  <a:lnTo>
                    <a:pt x="8895" y="5980"/>
                  </a:lnTo>
                  <a:lnTo>
                    <a:pt x="9091" y="5911"/>
                  </a:lnTo>
                  <a:lnTo>
                    <a:pt x="9299" y="5853"/>
                  </a:lnTo>
                  <a:lnTo>
                    <a:pt x="9506" y="5807"/>
                  </a:lnTo>
                  <a:lnTo>
                    <a:pt x="9725" y="5761"/>
                  </a:lnTo>
                  <a:lnTo>
                    <a:pt x="9944" y="5738"/>
                  </a:lnTo>
                  <a:lnTo>
                    <a:pt x="10163" y="5727"/>
                  </a:lnTo>
                  <a:lnTo>
                    <a:pt x="10382" y="5715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8"/>
            <p:cNvSpPr/>
            <p:nvPr/>
          </p:nvSpPr>
          <p:spPr>
            <a:xfrm rot="5400000">
              <a:off x="427976" y="1501729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" y="5715"/>
                  </a:lnTo>
                  <a:lnTo>
                    <a:pt x="220" y="5727"/>
                  </a:lnTo>
                  <a:lnTo>
                    <a:pt x="439" y="5738"/>
                  </a:lnTo>
                  <a:lnTo>
                    <a:pt x="658" y="5761"/>
                  </a:lnTo>
                  <a:lnTo>
                    <a:pt x="876" y="5807"/>
                  </a:lnTo>
                  <a:lnTo>
                    <a:pt x="1084" y="5853"/>
                  </a:lnTo>
                  <a:lnTo>
                    <a:pt x="1291" y="5911"/>
                  </a:lnTo>
                  <a:lnTo>
                    <a:pt x="1487" y="5980"/>
                  </a:lnTo>
                  <a:lnTo>
                    <a:pt x="1683" y="6061"/>
                  </a:lnTo>
                  <a:lnTo>
                    <a:pt x="1879" y="6141"/>
                  </a:lnTo>
                  <a:lnTo>
                    <a:pt x="2063" y="6234"/>
                  </a:lnTo>
                  <a:lnTo>
                    <a:pt x="2248" y="6337"/>
                  </a:lnTo>
                  <a:lnTo>
                    <a:pt x="2420" y="6453"/>
                  </a:lnTo>
                  <a:lnTo>
                    <a:pt x="2593" y="6579"/>
                  </a:lnTo>
                  <a:lnTo>
                    <a:pt x="2755" y="6706"/>
                  </a:lnTo>
                  <a:lnTo>
                    <a:pt x="2904" y="6844"/>
                  </a:lnTo>
                  <a:lnTo>
                    <a:pt x="3054" y="6983"/>
                  </a:lnTo>
                  <a:lnTo>
                    <a:pt x="3204" y="7132"/>
                  </a:lnTo>
                  <a:lnTo>
                    <a:pt x="3342" y="7294"/>
                  </a:lnTo>
                  <a:lnTo>
                    <a:pt x="3469" y="7455"/>
                  </a:lnTo>
                  <a:lnTo>
                    <a:pt x="3584" y="7628"/>
                  </a:lnTo>
                  <a:lnTo>
                    <a:pt x="3699" y="7801"/>
                  </a:lnTo>
                  <a:lnTo>
                    <a:pt x="3803" y="7973"/>
                  </a:lnTo>
                  <a:lnTo>
                    <a:pt x="3895" y="8169"/>
                  </a:lnTo>
                  <a:lnTo>
                    <a:pt x="3987" y="8354"/>
                  </a:lnTo>
                  <a:lnTo>
                    <a:pt x="4057" y="8550"/>
                  </a:lnTo>
                  <a:lnTo>
                    <a:pt x="4126" y="8757"/>
                  </a:lnTo>
                  <a:lnTo>
                    <a:pt x="4183" y="8964"/>
                  </a:lnTo>
                  <a:lnTo>
                    <a:pt x="4241" y="9172"/>
                  </a:lnTo>
                  <a:lnTo>
                    <a:pt x="4275" y="9379"/>
                  </a:lnTo>
                  <a:lnTo>
                    <a:pt x="4299" y="9598"/>
                  </a:lnTo>
                  <a:lnTo>
                    <a:pt x="4322" y="9817"/>
                  </a:lnTo>
                  <a:lnTo>
                    <a:pt x="4322" y="10036"/>
                  </a:lnTo>
                  <a:lnTo>
                    <a:pt x="4310" y="10382"/>
                  </a:lnTo>
                  <a:lnTo>
                    <a:pt x="10382" y="10382"/>
                  </a:lnTo>
                  <a:lnTo>
                    <a:pt x="10359" y="9840"/>
                  </a:lnTo>
                  <a:lnTo>
                    <a:pt x="10325" y="9322"/>
                  </a:lnTo>
                  <a:lnTo>
                    <a:pt x="10255" y="8792"/>
                  </a:lnTo>
                  <a:lnTo>
                    <a:pt x="10163" y="8285"/>
                  </a:lnTo>
                  <a:lnTo>
                    <a:pt x="10048" y="7789"/>
                  </a:lnTo>
                  <a:lnTo>
                    <a:pt x="9910" y="7294"/>
                  </a:lnTo>
                  <a:lnTo>
                    <a:pt x="9749" y="6810"/>
                  </a:lnTo>
                  <a:lnTo>
                    <a:pt x="9564" y="6337"/>
                  </a:lnTo>
                  <a:lnTo>
                    <a:pt x="9357" y="5876"/>
                  </a:lnTo>
                  <a:lnTo>
                    <a:pt x="9126" y="5427"/>
                  </a:lnTo>
                  <a:lnTo>
                    <a:pt x="8873" y="5001"/>
                  </a:lnTo>
                  <a:lnTo>
                    <a:pt x="8608" y="4574"/>
                  </a:lnTo>
                  <a:lnTo>
                    <a:pt x="8320" y="4171"/>
                  </a:lnTo>
                  <a:lnTo>
                    <a:pt x="8009" y="3779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6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2" y="1498"/>
                  </a:lnTo>
                  <a:lnTo>
                    <a:pt x="4944" y="1256"/>
                  </a:lnTo>
                  <a:lnTo>
                    <a:pt x="4494" y="1026"/>
                  </a:lnTo>
                  <a:lnTo>
                    <a:pt x="4045" y="818"/>
                  </a:lnTo>
                  <a:lnTo>
                    <a:pt x="3573" y="634"/>
                  </a:lnTo>
                  <a:lnTo>
                    <a:pt x="3089" y="461"/>
                  </a:lnTo>
                  <a:lnTo>
                    <a:pt x="2593" y="323"/>
                  </a:lnTo>
                  <a:lnTo>
                    <a:pt x="2098" y="208"/>
                  </a:lnTo>
                  <a:lnTo>
                    <a:pt x="1579" y="115"/>
                  </a:lnTo>
                  <a:lnTo>
                    <a:pt x="1061" y="58"/>
                  </a:lnTo>
                  <a:lnTo>
                    <a:pt x="53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8"/>
            <p:cNvSpPr/>
            <p:nvPr/>
          </p:nvSpPr>
          <p:spPr>
            <a:xfrm rot="5400000">
              <a:off x="1589485" y="518881"/>
              <a:ext cx="894239" cy="892999"/>
            </a:xfrm>
            <a:custGeom>
              <a:avLst/>
              <a:gdLst/>
              <a:ahLst/>
              <a:cxnLst/>
              <a:rect l="l" t="t" r="r" b="b"/>
              <a:pathLst>
                <a:path w="8654" h="8642" extrusionOk="0">
                  <a:moveTo>
                    <a:pt x="4102" y="0"/>
                  </a:moveTo>
                  <a:lnTo>
                    <a:pt x="3883" y="23"/>
                  </a:lnTo>
                  <a:lnTo>
                    <a:pt x="3676" y="46"/>
                  </a:lnTo>
                  <a:lnTo>
                    <a:pt x="3457" y="81"/>
                  </a:lnTo>
                  <a:lnTo>
                    <a:pt x="3250" y="139"/>
                  </a:lnTo>
                  <a:lnTo>
                    <a:pt x="3042" y="196"/>
                  </a:lnTo>
                  <a:lnTo>
                    <a:pt x="2846" y="265"/>
                  </a:lnTo>
                  <a:lnTo>
                    <a:pt x="2651" y="334"/>
                  </a:lnTo>
                  <a:lnTo>
                    <a:pt x="2455" y="427"/>
                  </a:lnTo>
                  <a:lnTo>
                    <a:pt x="2270" y="519"/>
                  </a:lnTo>
                  <a:lnTo>
                    <a:pt x="2086" y="623"/>
                  </a:lnTo>
                  <a:lnTo>
                    <a:pt x="1913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30" y="1418"/>
                  </a:lnTo>
                  <a:lnTo>
                    <a:pt x="991" y="1567"/>
                  </a:lnTo>
                  <a:lnTo>
                    <a:pt x="865" y="1740"/>
                  </a:lnTo>
                  <a:lnTo>
                    <a:pt x="749" y="1901"/>
                  </a:lnTo>
                  <a:lnTo>
                    <a:pt x="634" y="2074"/>
                  </a:lnTo>
                  <a:lnTo>
                    <a:pt x="530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5"/>
                  </a:lnTo>
                  <a:lnTo>
                    <a:pt x="58" y="3664"/>
                  </a:lnTo>
                  <a:lnTo>
                    <a:pt x="23" y="3883"/>
                  </a:lnTo>
                  <a:lnTo>
                    <a:pt x="12" y="4102"/>
                  </a:lnTo>
                  <a:lnTo>
                    <a:pt x="0" y="4321"/>
                  </a:lnTo>
                  <a:lnTo>
                    <a:pt x="12" y="4540"/>
                  </a:lnTo>
                  <a:lnTo>
                    <a:pt x="23" y="4759"/>
                  </a:lnTo>
                  <a:lnTo>
                    <a:pt x="58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5" y="5807"/>
                  </a:lnTo>
                  <a:lnTo>
                    <a:pt x="346" y="6003"/>
                  </a:lnTo>
                  <a:lnTo>
                    <a:pt x="427" y="6199"/>
                  </a:lnTo>
                  <a:lnTo>
                    <a:pt x="530" y="6384"/>
                  </a:lnTo>
                  <a:lnTo>
                    <a:pt x="634" y="6568"/>
                  </a:lnTo>
                  <a:lnTo>
                    <a:pt x="749" y="6741"/>
                  </a:lnTo>
                  <a:lnTo>
                    <a:pt x="865" y="6902"/>
                  </a:lnTo>
                  <a:lnTo>
                    <a:pt x="991" y="7075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0" y="7789"/>
                  </a:lnTo>
                  <a:lnTo>
                    <a:pt x="1913" y="7905"/>
                  </a:lnTo>
                  <a:lnTo>
                    <a:pt x="2086" y="8020"/>
                  </a:lnTo>
                  <a:lnTo>
                    <a:pt x="2270" y="8123"/>
                  </a:lnTo>
                  <a:lnTo>
                    <a:pt x="2455" y="8216"/>
                  </a:lnTo>
                  <a:lnTo>
                    <a:pt x="2651" y="8308"/>
                  </a:lnTo>
                  <a:lnTo>
                    <a:pt x="2846" y="8377"/>
                  </a:lnTo>
                  <a:lnTo>
                    <a:pt x="3042" y="8446"/>
                  </a:lnTo>
                  <a:lnTo>
                    <a:pt x="3250" y="8504"/>
                  </a:lnTo>
                  <a:lnTo>
                    <a:pt x="3457" y="8561"/>
                  </a:lnTo>
                  <a:lnTo>
                    <a:pt x="3676" y="8596"/>
                  </a:lnTo>
                  <a:lnTo>
                    <a:pt x="3883" y="8619"/>
                  </a:lnTo>
                  <a:lnTo>
                    <a:pt x="4102" y="8642"/>
                  </a:lnTo>
                  <a:lnTo>
                    <a:pt x="4552" y="8642"/>
                  </a:lnTo>
                  <a:lnTo>
                    <a:pt x="4771" y="8619"/>
                  </a:lnTo>
                  <a:lnTo>
                    <a:pt x="4990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19" y="8377"/>
                  </a:lnTo>
                  <a:lnTo>
                    <a:pt x="6015" y="8308"/>
                  </a:lnTo>
                  <a:lnTo>
                    <a:pt x="6199" y="8216"/>
                  </a:lnTo>
                  <a:lnTo>
                    <a:pt x="6395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36" y="7524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3" y="7075"/>
                  </a:lnTo>
                  <a:lnTo>
                    <a:pt x="7789" y="6902"/>
                  </a:lnTo>
                  <a:lnTo>
                    <a:pt x="7916" y="6741"/>
                  </a:lnTo>
                  <a:lnTo>
                    <a:pt x="8031" y="6568"/>
                  </a:lnTo>
                  <a:lnTo>
                    <a:pt x="8135" y="6384"/>
                  </a:lnTo>
                  <a:lnTo>
                    <a:pt x="8227" y="6199"/>
                  </a:lnTo>
                  <a:lnTo>
                    <a:pt x="8308" y="6003"/>
                  </a:lnTo>
                  <a:lnTo>
                    <a:pt x="8389" y="5807"/>
                  </a:lnTo>
                  <a:lnTo>
                    <a:pt x="8458" y="5612"/>
                  </a:lnTo>
                  <a:lnTo>
                    <a:pt x="8515" y="5404"/>
                  </a:lnTo>
                  <a:lnTo>
                    <a:pt x="8561" y="5197"/>
                  </a:lnTo>
                  <a:lnTo>
                    <a:pt x="8607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54" y="4321"/>
                  </a:lnTo>
                  <a:lnTo>
                    <a:pt x="8642" y="4102"/>
                  </a:lnTo>
                  <a:lnTo>
                    <a:pt x="8631" y="3883"/>
                  </a:lnTo>
                  <a:lnTo>
                    <a:pt x="8607" y="3664"/>
                  </a:lnTo>
                  <a:lnTo>
                    <a:pt x="8561" y="3445"/>
                  </a:lnTo>
                  <a:lnTo>
                    <a:pt x="8515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27" y="2443"/>
                  </a:lnTo>
                  <a:lnTo>
                    <a:pt x="8135" y="2259"/>
                  </a:lnTo>
                  <a:lnTo>
                    <a:pt x="8031" y="2074"/>
                  </a:lnTo>
                  <a:lnTo>
                    <a:pt x="7916" y="1901"/>
                  </a:lnTo>
                  <a:lnTo>
                    <a:pt x="7789" y="1740"/>
                  </a:lnTo>
                  <a:lnTo>
                    <a:pt x="7663" y="1567"/>
                  </a:lnTo>
                  <a:lnTo>
                    <a:pt x="7524" y="1418"/>
                  </a:lnTo>
                  <a:lnTo>
                    <a:pt x="7386" y="1268"/>
                  </a:lnTo>
                  <a:lnTo>
                    <a:pt x="7236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95" y="519"/>
                  </a:lnTo>
                  <a:lnTo>
                    <a:pt x="6199" y="427"/>
                  </a:lnTo>
                  <a:lnTo>
                    <a:pt x="6015" y="334"/>
                  </a:lnTo>
                  <a:lnTo>
                    <a:pt x="5819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90" y="46"/>
                  </a:lnTo>
                  <a:lnTo>
                    <a:pt x="4771" y="23"/>
                  </a:lnTo>
                  <a:lnTo>
                    <a:pt x="4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23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5"/>
          <p:cNvSpPr txBox="1">
            <a:spLocks noGrp="1"/>
          </p:cNvSpPr>
          <p:nvPr>
            <p:ph type="title"/>
          </p:nvPr>
        </p:nvSpPr>
        <p:spPr>
          <a:xfrm>
            <a:off x="2432850" y="540000"/>
            <a:ext cx="42783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75"/>
          <p:cNvSpPr txBox="1">
            <a:spLocks noGrp="1"/>
          </p:cNvSpPr>
          <p:nvPr>
            <p:ph type="subTitle" idx="1"/>
          </p:nvPr>
        </p:nvSpPr>
        <p:spPr>
          <a:xfrm>
            <a:off x="1870624" y="3627800"/>
            <a:ext cx="2314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5"/>
          <p:cNvSpPr txBox="1">
            <a:spLocks noGrp="1"/>
          </p:cNvSpPr>
          <p:nvPr>
            <p:ph type="title" idx="2"/>
          </p:nvPr>
        </p:nvSpPr>
        <p:spPr>
          <a:xfrm>
            <a:off x="1869650" y="3170863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6" name="Google Shape;366;p75"/>
          <p:cNvSpPr txBox="1">
            <a:spLocks noGrp="1"/>
          </p:cNvSpPr>
          <p:nvPr>
            <p:ph type="subTitle" idx="3"/>
          </p:nvPr>
        </p:nvSpPr>
        <p:spPr>
          <a:xfrm>
            <a:off x="4958825" y="3627800"/>
            <a:ext cx="23169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75"/>
          <p:cNvSpPr txBox="1">
            <a:spLocks noGrp="1"/>
          </p:cNvSpPr>
          <p:nvPr>
            <p:ph type="title" idx="4"/>
          </p:nvPr>
        </p:nvSpPr>
        <p:spPr>
          <a:xfrm>
            <a:off x="4958825" y="3170862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8" name="Google Shape;368;p75"/>
          <p:cNvSpPr txBox="1">
            <a:spLocks noGrp="1"/>
          </p:cNvSpPr>
          <p:nvPr>
            <p:ph type="subTitle" idx="5"/>
          </p:nvPr>
        </p:nvSpPr>
        <p:spPr>
          <a:xfrm>
            <a:off x="1870624" y="2122338"/>
            <a:ext cx="2314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5"/>
          <p:cNvSpPr txBox="1">
            <a:spLocks noGrp="1"/>
          </p:cNvSpPr>
          <p:nvPr>
            <p:ph type="title" idx="6"/>
          </p:nvPr>
        </p:nvSpPr>
        <p:spPr>
          <a:xfrm>
            <a:off x="1870624" y="1665400"/>
            <a:ext cx="2314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0" name="Google Shape;370;p75"/>
          <p:cNvSpPr txBox="1">
            <a:spLocks noGrp="1"/>
          </p:cNvSpPr>
          <p:nvPr>
            <p:ph type="subTitle" idx="7"/>
          </p:nvPr>
        </p:nvSpPr>
        <p:spPr>
          <a:xfrm>
            <a:off x="4958825" y="2122338"/>
            <a:ext cx="2316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75"/>
          <p:cNvSpPr txBox="1">
            <a:spLocks noGrp="1"/>
          </p:cNvSpPr>
          <p:nvPr>
            <p:ph type="title" idx="8"/>
          </p:nvPr>
        </p:nvSpPr>
        <p:spPr>
          <a:xfrm>
            <a:off x="4958825" y="1665400"/>
            <a:ext cx="2316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2" name="Google Shape;372;p75"/>
          <p:cNvSpPr/>
          <p:nvPr/>
        </p:nvSpPr>
        <p:spPr>
          <a:xfrm flipH="1">
            <a:off x="7856977" y="3010234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5"/>
          <p:cNvSpPr/>
          <p:nvPr/>
        </p:nvSpPr>
        <p:spPr>
          <a:xfrm flipH="1">
            <a:off x="499404" y="502245"/>
            <a:ext cx="714041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5"/>
          <p:cNvSpPr/>
          <p:nvPr/>
        </p:nvSpPr>
        <p:spPr>
          <a:xfrm rot="5400000" flipH="1">
            <a:off x="7928844" y="2213921"/>
            <a:ext cx="714041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5"/>
          <p:cNvSpPr/>
          <p:nvPr/>
        </p:nvSpPr>
        <p:spPr>
          <a:xfrm rot="5400000">
            <a:off x="430929" y="2135812"/>
            <a:ext cx="855919" cy="86170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5"/>
          <p:cNvSpPr/>
          <p:nvPr/>
        </p:nvSpPr>
        <p:spPr>
          <a:xfrm rot="5400000">
            <a:off x="430433" y="1279489"/>
            <a:ext cx="856909" cy="8617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5"/>
          <p:cNvSpPr/>
          <p:nvPr/>
        </p:nvSpPr>
        <p:spPr>
          <a:xfrm rot="10800000" flipH="1">
            <a:off x="7856273" y="3857416"/>
            <a:ext cx="859219" cy="857843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8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6"/>
          <p:cNvSpPr/>
          <p:nvPr/>
        </p:nvSpPr>
        <p:spPr>
          <a:xfrm rot="5400000">
            <a:off x="854020" y="3431340"/>
            <a:ext cx="857865" cy="1709940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6"/>
          <p:cNvSpPr/>
          <p:nvPr/>
        </p:nvSpPr>
        <p:spPr>
          <a:xfrm rot="5400000">
            <a:off x="426550" y="3000967"/>
            <a:ext cx="857947" cy="855011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6"/>
          <p:cNvSpPr/>
          <p:nvPr/>
        </p:nvSpPr>
        <p:spPr>
          <a:xfrm rot="-5400000">
            <a:off x="7857077" y="428838"/>
            <a:ext cx="858285" cy="85853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6"/>
          <p:cNvSpPr/>
          <p:nvPr/>
        </p:nvSpPr>
        <p:spPr>
          <a:xfrm rot="10800000">
            <a:off x="6213230" y="4000788"/>
            <a:ext cx="715489" cy="714452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6"/>
          <p:cNvSpPr txBox="1">
            <a:spLocks noGrp="1"/>
          </p:cNvSpPr>
          <p:nvPr>
            <p:ph type="title"/>
          </p:nvPr>
        </p:nvSpPr>
        <p:spPr>
          <a:xfrm>
            <a:off x="2887200" y="1302450"/>
            <a:ext cx="336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6"/>
          <p:cNvSpPr txBox="1">
            <a:spLocks noGrp="1"/>
          </p:cNvSpPr>
          <p:nvPr>
            <p:ph type="subTitle" idx="1"/>
          </p:nvPr>
        </p:nvSpPr>
        <p:spPr>
          <a:xfrm>
            <a:off x="2887200" y="2179350"/>
            <a:ext cx="33741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6"/>
          <p:cNvSpPr/>
          <p:nvPr/>
        </p:nvSpPr>
        <p:spPr>
          <a:xfrm rot="-5400000">
            <a:off x="499457" y="2217639"/>
            <a:ext cx="714171" cy="712551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76"/>
          <p:cNvGrpSpPr/>
          <p:nvPr/>
        </p:nvGrpSpPr>
        <p:grpSpPr>
          <a:xfrm rot="-5400000">
            <a:off x="7035950" y="3035709"/>
            <a:ext cx="1641046" cy="1718057"/>
            <a:chOff x="3356621" y="424724"/>
            <a:chExt cx="2051563" cy="2144355"/>
          </a:xfrm>
        </p:grpSpPr>
        <p:sp>
          <p:nvSpPr>
            <p:cNvPr id="387" name="Google Shape;387;p76"/>
            <p:cNvSpPr/>
            <p:nvPr/>
          </p:nvSpPr>
          <p:spPr>
            <a:xfrm>
              <a:off x="4515081" y="1587938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103" y="1"/>
                  </a:moveTo>
                  <a:lnTo>
                    <a:pt x="3884" y="12"/>
                  </a:lnTo>
                  <a:lnTo>
                    <a:pt x="3665" y="47"/>
                  </a:lnTo>
                  <a:lnTo>
                    <a:pt x="3457" y="81"/>
                  </a:lnTo>
                  <a:lnTo>
                    <a:pt x="3238" y="127"/>
                  </a:lnTo>
                  <a:lnTo>
                    <a:pt x="3042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0" y="853"/>
                  </a:lnTo>
                  <a:lnTo>
                    <a:pt x="1579" y="980"/>
                  </a:lnTo>
                  <a:lnTo>
                    <a:pt x="1418" y="1118"/>
                  </a:lnTo>
                  <a:lnTo>
                    <a:pt x="1268" y="1257"/>
                  </a:lnTo>
                  <a:lnTo>
                    <a:pt x="1130" y="1406"/>
                  </a:lnTo>
                  <a:lnTo>
                    <a:pt x="992" y="1568"/>
                  </a:lnTo>
                  <a:lnTo>
                    <a:pt x="865" y="1729"/>
                  </a:lnTo>
                  <a:lnTo>
                    <a:pt x="738" y="1902"/>
                  </a:lnTo>
                  <a:lnTo>
                    <a:pt x="623" y="2075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46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93" y="3446"/>
                  </a:lnTo>
                  <a:lnTo>
                    <a:pt x="47" y="3665"/>
                  </a:lnTo>
                  <a:lnTo>
                    <a:pt x="24" y="3872"/>
                  </a:lnTo>
                  <a:lnTo>
                    <a:pt x="12" y="4091"/>
                  </a:lnTo>
                  <a:lnTo>
                    <a:pt x="1" y="4321"/>
                  </a:lnTo>
                  <a:lnTo>
                    <a:pt x="12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93" y="5186"/>
                  </a:lnTo>
                  <a:lnTo>
                    <a:pt x="139" y="5404"/>
                  </a:lnTo>
                  <a:lnTo>
                    <a:pt x="196" y="5600"/>
                  </a:lnTo>
                  <a:lnTo>
                    <a:pt x="266" y="5808"/>
                  </a:lnTo>
                  <a:lnTo>
                    <a:pt x="346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65" y="6902"/>
                  </a:lnTo>
                  <a:lnTo>
                    <a:pt x="992" y="7064"/>
                  </a:lnTo>
                  <a:lnTo>
                    <a:pt x="1130" y="7225"/>
                  </a:lnTo>
                  <a:lnTo>
                    <a:pt x="1268" y="7375"/>
                  </a:lnTo>
                  <a:lnTo>
                    <a:pt x="1418" y="7513"/>
                  </a:lnTo>
                  <a:lnTo>
                    <a:pt x="1579" y="7651"/>
                  </a:lnTo>
                  <a:lnTo>
                    <a:pt x="1740" y="7778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297"/>
                  </a:lnTo>
                  <a:lnTo>
                    <a:pt x="2835" y="8377"/>
                  </a:lnTo>
                  <a:lnTo>
                    <a:pt x="3042" y="8446"/>
                  </a:lnTo>
                  <a:lnTo>
                    <a:pt x="3238" y="8504"/>
                  </a:lnTo>
                  <a:lnTo>
                    <a:pt x="3457" y="8550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31"/>
                  </a:lnTo>
                  <a:lnTo>
                    <a:pt x="4321" y="8642"/>
                  </a:lnTo>
                  <a:lnTo>
                    <a:pt x="4552" y="8631"/>
                  </a:lnTo>
                  <a:lnTo>
                    <a:pt x="4771" y="8619"/>
                  </a:lnTo>
                  <a:lnTo>
                    <a:pt x="4978" y="8596"/>
                  </a:lnTo>
                  <a:lnTo>
                    <a:pt x="5197" y="8550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297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78"/>
                  </a:lnTo>
                  <a:lnTo>
                    <a:pt x="7075" y="7651"/>
                  </a:lnTo>
                  <a:lnTo>
                    <a:pt x="7237" y="7513"/>
                  </a:lnTo>
                  <a:lnTo>
                    <a:pt x="7386" y="7375"/>
                  </a:lnTo>
                  <a:lnTo>
                    <a:pt x="7525" y="7225"/>
                  </a:lnTo>
                  <a:lnTo>
                    <a:pt x="7663" y="7064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00"/>
                  </a:lnTo>
                  <a:lnTo>
                    <a:pt x="8516" y="5404"/>
                  </a:lnTo>
                  <a:lnTo>
                    <a:pt x="8562" y="5186"/>
                  </a:lnTo>
                  <a:lnTo>
                    <a:pt x="8596" y="4978"/>
                  </a:lnTo>
                  <a:lnTo>
                    <a:pt x="8631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091"/>
                  </a:lnTo>
                  <a:lnTo>
                    <a:pt x="8631" y="3872"/>
                  </a:lnTo>
                  <a:lnTo>
                    <a:pt x="8596" y="3665"/>
                  </a:lnTo>
                  <a:lnTo>
                    <a:pt x="8562" y="3446"/>
                  </a:lnTo>
                  <a:lnTo>
                    <a:pt x="8516" y="3238"/>
                  </a:lnTo>
                  <a:lnTo>
                    <a:pt x="8458" y="3031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5"/>
                  </a:lnTo>
                  <a:lnTo>
                    <a:pt x="7905" y="1902"/>
                  </a:lnTo>
                  <a:lnTo>
                    <a:pt x="7790" y="1729"/>
                  </a:lnTo>
                  <a:lnTo>
                    <a:pt x="7663" y="1568"/>
                  </a:lnTo>
                  <a:lnTo>
                    <a:pt x="7525" y="1406"/>
                  </a:lnTo>
                  <a:lnTo>
                    <a:pt x="7386" y="1257"/>
                  </a:lnTo>
                  <a:lnTo>
                    <a:pt x="7237" y="1118"/>
                  </a:lnTo>
                  <a:lnTo>
                    <a:pt x="7075" y="980"/>
                  </a:lnTo>
                  <a:lnTo>
                    <a:pt x="6914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12" y="185"/>
                  </a:lnTo>
                  <a:lnTo>
                    <a:pt x="5405" y="127"/>
                  </a:lnTo>
                  <a:lnTo>
                    <a:pt x="5197" y="81"/>
                  </a:lnTo>
                  <a:lnTo>
                    <a:pt x="4978" y="47"/>
                  </a:lnTo>
                  <a:lnTo>
                    <a:pt x="4771" y="12"/>
                  </a:lnTo>
                  <a:lnTo>
                    <a:pt x="4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6"/>
            <p:cNvSpPr/>
            <p:nvPr/>
          </p:nvSpPr>
          <p:spPr>
            <a:xfrm>
              <a:off x="3356621" y="424724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" y="6073"/>
                  </a:lnTo>
                  <a:lnTo>
                    <a:pt x="346" y="6061"/>
                  </a:lnTo>
                  <a:lnTo>
                    <a:pt x="565" y="6061"/>
                  </a:lnTo>
                  <a:lnTo>
                    <a:pt x="784" y="6073"/>
                  </a:lnTo>
                  <a:lnTo>
                    <a:pt x="1003" y="6107"/>
                  </a:lnTo>
                  <a:lnTo>
                    <a:pt x="1210" y="6142"/>
                  </a:lnTo>
                  <a:lnTo>
                    <a:pt x="1418" y="6188"/>
                  </a:lnTo>
                  <a:lnTo>
                    <a:pt x="1625" y="6245"/>
                  </a:lnTo>
                  <a:lnTo>
                    <a:pt x="1833" y="6315"/>
                  </a:lnTo>
                  <a:lnTo>
                    <a:pt x="2028" y="6395"/>
                  </a:lnTo>
                  <a:lnTo>
                    <a:pt x="2213" y="6487"/>
                  </a:lnTo>
                  <a:lnTo>
                    <a:pt x="2409" y="6580"/>
                  </a:lnTo>
                  <a:lnTo>
                    <a:pt x="2582" y="6683"/>
                  </a:lnTo>
                  <a:lnTo>
                    <a:pt x="2754" y="6799"/>
                  </a:lnTo>
                  <a:lnTo>
                    <a:pt x="2927" y="6914"/>
                  </a:lnTo>
                  <a:lnTo>
                    <a:pt x="3088" y="7040"/>
                  </a:lnTo>
                  <a:lnTo>
                    <a:pt x="3250" y="7179"/>
                  </a:lnTo>
                  <a:lnTo>
                    <a:pt x="3400" y="7317"/>
                  </a:lnTo>
                  <a:lnTo>
                    <a:pt x="3538" y="7467"/>
                  </a:lnTo>
                  <a:lnTo>
                    <a:pt x="3676" y="7628"/>
                  </a:lnTo>
                  <a:lnTo>
                    <a:pt x="3803" y="7789"/>
                  </a:lnTo>
                  <a:lnTo>
                    <a:pt x="3930" y="7962"/>
                  </a:lnTo>
                  <a:lnTo>
                    <a:pt x="4045" y="8135"/>
                  </a:lnTo>
                  <a:lnTo>
                    <a:pt x="4149" y="8319"/>
                  </a:lnTo>
                  <a:lnTo>
                    <a:pt x="4241" y="8504"/>
                  </a:lnTo>
                  <a:lnTo>
                    <a:pt x="4321" y="8700"/>
                  </a:lnTo>
                  <a:lnTo>
                    <a:pt x="4402" y="8896"/>
                  </a:lnTo>
                  <a:lnTo>
                    <a:pt x="4471" y="9091"/>
                  </a:lnTo>
                  <a:lnTo>
                    <a:pt x="4529" y="9299"/>
                  </a:lnTo>
                  <a:lnTo>
                    <a:pt x="4575" y="9506"/>
                  </a:lnTo>
                  <a:lnTo>
                    <a:pt x="4621" y="9725"/>
                  </a:lnTo>
                  <a:lnTo>
                    <a:pt x="4644" y="9933"/>
                  </a:lnTo>
                  <a:lnTo>
                    <a:pt x="4656" y="10151"/>
                  </a:lnTo>
                  <a:lnTo>
                    <a:pt x="4667" y="10382"/>
                  </a:lnTo>
                  <a:lnTo>
                    <a:pt x="10382" y="10382"/>
                  </a:lnTo>
                  <a:lnTo>
                    <a:pt x="10371" y="9840"/>
                  </a:lnTo>
                  <a:lnTo>
                    <a:pt x="10324" y="9322"/>
                  </a:lnTo>
                  <a:lnTo>
                    <a:pt x="10267" y="8803"/>
                  </a:lnTo>
                  <a:lnTo>
                    <a:pt x="10175" y="8285"/>
                  </a:lnTo>
                  <a:lnTo>
                    <a:pt x="10059" y="7789"/>
                  </a:lnTo>
                  <a:lnTo>
                    <a:pt x="9921" y="7294"/>
                  </a:lnTo>
                  <a:lnTo>
                    <a:pt x="9748" y="6810"/>
                  </a:lnTo>
                  <a:lnTo>
                    <a:pt x="9564" y="6338"/>
                  </a:lnTo>
                  <a:lnTo>
                    <a:pt x="9357" y="5877"/>
                  </a:lnTo>
                  <a:lnTo>
                    <a:pt x="9126" y="5427"/>
                  </a:lnTo>
                  <a:lnTo>
                    <a:pt x="8884" y="5001"/>
                  </a:lnTo>
                  <a:lnTo>
                    <a:pt x="8608" y="4575"/>
                  </a:lnTo>
                  <a:lnTo>
                    <a:pt x="8320" y="4171"/>
                  </a:lnTo>
                  <a:lnTo>
                    <a:pt x="8008" y="3780"/>
                  </a:lnTo>
                  <a:lnTo>
                    <a:pt x="7686" y="3399"/>
                  </a:lnTo>
                  <a:lnTo>
                    <a:pt x="7340" y="3042"/>
                  </a:lnTo>
                  <a:lnTo>
                    <a:pt x="6983" y="2697"/>
                  </a:lnTo>
                  <a:lnTo>
                    <a:pt x="6603" y="2374"/>
                  </a:lnTo>
                  <a:lnTo>
                    <a:pt x="6211" y="2063"/>
                  </a:lnTo>
                  <a:lnTo>
                    <a:pt x="5808" y="1775"/>
                  </a:lnTo>
                  <a:lnTo>
                    <a:pt x="5381" y="1510"/>
                  </a:lnTo>
                  <a:lnTo>
                    <a:pt x="4955" y="1256"/>
                  </a:lnTo>
                  <a:lnTo>
                    <a:pt x="4506" y="1026"/>
                  </a:lnTo>
                  <a:lnTo>
                    <a:pt x="4045" y="819"/>
                  </a:lnTo>
                  <a:lnTo>
                    <a:pt x="3572" y="634"/>
                  </a:lnTo>
                  <a:lnTo>
                    <a:pt x="3088" y="473"/>
                  </a:lnTo>
                  <a:lnTo>
                    <a:pt x="2593" y="335"/>
                  </a:lnTo>
                  <a:lnTo>
                    <a:pt x="2098" y="208"/>
                  </a:lnTo>
                  <a:lnTo>
                    <a:pt x="1591" y="127"/>
                  </a:lnTo>
                  <a:lnTo>
                    <a:pt x="1061" y="58"/>
                  </a:lnTo>
                  <a:lnTo>
                    <a:pt x="54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6"/>
            <p:cNvSpPr/>
            <p:nvPr/>
          </p:nvSpPr>
          <p:spPr>
            <a:xfrm>
              <a:off x="3356621" y="1051022"/>
              <a:ext cx="482356" cy="446500"/>
            </a:xfrm>
            <a:custGeom>
              <a:avLst/>
              <a:gdLst/>
              <a:ahLst/>
              <a:cxnLst/>
              <a:rect l="l" t="t" r="r" b="b"/>
              <a:pathLst>
                <a:path w="4668" h="4321" extrusionOk="0">
                  <a:moveTo>
                    <a:pt x="346" y="0"/>
                  </a:moveTo>
                  <a:lnTo>
                    <a:pt x="1" y="12"/>
                  </a:lnTo>
                  <a:lnTo>
                    <a:pt x="1" y="4321"/>
                  </a:lnTo>
                  <a:lnTo>
                    <a:pt x="4667" y="4321"/>
                  </a:lnTo>
                  <a:lnTo>
                    <a:pt x="4656" y="4090"/>
                  </a:lnTo>
                  <a:lnTo>
                    <a:pt x="4644" y="3872"/>
                  </a:lnTo>
                  <a:lnTo>
                    <a:pt x="4621" y="3664"/>
                  </a:lnTo>
                  <a:lnTo>
                    <a:pt x="4575" y="3445"/>
                  </a:lnTo>
                  <a:lnTo>
                    <a:pt x="4529" y="3238"/>
                  </a:lnTo>
                  <a:lnTo>
                    <a:pt x="4471" y="3030"/>
                  </a:lnTo>
                  <a:lnTo>
                    <a:pt x="4402" y="2835"/>
                  </a:lnTo>
                  <a:lnTo>
                    <a:pt x="4321" y="2639"/>
                  </a:lnTo>
                  <a:lnTo>
                    <a:pt x="4241" y="2443"/>
                  </a:lnTo>
                  <a:lnTo>
                    <a:pt x="4149" y="2258"/>
                  </a:lnTo>
                  <a:lnTo>
                    <a:pt x="4045" y="2074"/>
                  </a:lnTo>
                  <a:lnTo>
                    <a:pt x="3930" y="1901"/>
                  </a:lnTo>
                  <a:lnTo>
                    <a:pt x="3803" y="1728"/>
                  </a:lnTo>
                  <a:lnTo>
                    <a:pt x="3676" y="1567"/>
                  </a:lnTo>
                  <a:lnTo>
                    <a:pt x="3538" y="1406"/>
                  </a:lnTo>
                  <a:lnTo>
                    <a:pt x="3400" y="1256"/>
                  </a:lnTo>
                  <a:lnTo>
                    <a:pt x="3250" y="1118"/>
                  </a:lnTo>
                  <a:lnTo>
                    <a:pt x="3088" y="979"/>
                  </a:lnTo>
                  <a:lnTo>
                    <a:pt x="2927" y="853"/>
                  </a:lnTo>
                  <a:lnTo>
                    <a:pt x="2754" y="738"/>
                  </a:lnTo>
                  <a:lnTo>
                    <a:pt x="2582" y="622"/>
                  </a:lnTo>
                  <a:lnTo>
                    <a:pt x="2409" y="519"/>
                  </a:lnTo>
                  <a:lnTo>
                    <a:pt x="2213" y="426"/>
                  </a:lnTo>
                  <a:lnTo>
                    <a:pt x="2028" y="334"/>
                  </a:lnTo>
                  <a:lnTo>
                    <a:pt x="1833" y="254"/>
                  </a:lnTo>
                  <a:lnTo>
                    <a:pt x="1625" y="184"/>
                  </a:lnTo>
                  <a:lnTo>
                    <a:pt x="1418" y="127"/>
                  </a:lnTo>
                  <a:lnTo>
                    <a:pt x="1210" y="81"/>
                  </a:lnTo>
                  <a:lnTo>
                    <a:pt x="1003" y="46"/>
                  </a:lnTo>
                  <a:lnTo>
                    <a:pt x="784" y="1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6"/>
            <p:cNvSpPr/>
            <p:nvPr/>
          </p:nvSpPr>
          <p:spPr>
            <a:xfrm>
              <a:off x="3356621" y="1497418"/>
              <a:ext cx="1072901" cy="1071661"/>
            </a:xfrm>
            <a:custGeom>
              <a:avLst/>
              <a:gdLst/>
              <a:ahLst/>
              <a:cxnLst/>
              <a:rect l="l" t="t" r="r" b="b"/>
              <a:pathLst>
                <a:path w="10383" h="10371" extrusionOk="0">
                  <a:moveTo>
                    <a:pt x="4667" y="1"/>
                  </a:moveTo>
                  <a:lnTo>
                    <a:pt x="4656" y="220"/>
                  </a:lnTo>
                  <a:lnTo>
                    <a:pt x="4644" y="439"/>
                  </a:lnTo>
                  <a:lnTo>
                    <a:pt x="4621" y="658"/>
                  </a:lnTo>
                  <a:lnTo>
                    <a:pt x="4575" y="865"/>
                  </a:lnTo>
                  <a:lnTo>
                    <a:pt x="4529" y="1084"/>
                  </a:lnTo>
                  <a:lnTo>
                    <a:pt x="4471" y="1280"/>
                  </a:lnTo>
                  <a:lnTo>
                    <a:pt x="4402" y="1487"/>
                  </a:lnTo>
                  <a:lnTo>
                    <a:pt x="4321" y="1683"/>
                  </a:lnTo>
                  <a:lnTo>
                    <a:pt x="4241" y="1867"/>
                  </a:lnTo>
                  <a:lnTo>
                    <a:pt x="4149" y="2063"/>
                  </a:lnTo>
                  <a:lnTo>
                    <a:pt x="4045" y="2236"/>
                  </a:lnTo>
                  <a:lnTo>
                    <a:pt x="3930" y="2421"/>
                  </a:lnTo>
                  <a:lnTo>
                    <a:pt x="3803" y="2582"/>
                  </a:lnTo>
                  <a:lnTo>
                    <a:pt x="3676" y="2743"/>
                  </a:lnTo>
                  <a:lnTo>
                    <a:pt x="3538" y="2904"/>
                  </a:lnTo>
                  <a:lnTo>
                    <a:pt x="3400" y="3054"/>
                  </a:lnTo>
                  <a:lnTo>
                    <a:pt x="3250" y="3204"/>
                  </a:lnTo>
                  <a:lnTo>
                    <a:pt x="3088" y="3331"/>
                  </a:lnTo>
                  <a:lnTo>
                    <a:pt x="2927" y="3458"/>
                  </a:lnTo>
                  <a:lnTo>
                    <a:pt x="2754" y="3584"/>
                  </a:lnTo>
                  <a:lnTo>
                    <a:pt x="2582" y="3700"/>
                  </a:lnTo>
                  <a:lnTo>
                    <a:pt x="2409" y="3803"/>
                  </a:lnTo>
                  <a:lnTo>
                    <a:pt x="2213" y="3895"/>
                  </a:lnTo>
                  <a:lnTo>
                    <a:pt x="2028" y="3988"/>
                  </a:lnTo>
                  <a:lnTo>
                    <a:pt x="1833" y="4057"/>
                  </a:lnTo>
                  <a:lnTo>
                    <a:pt x="1625" y="4126"/>
                  </a:lnTo>
                  <a:lnTo>
                    <a:pt x="1418" y="4183"/>
                  </a:lnTo>
                  <a:lnTo>
                    <a:pt x="1210" y="4230"/>
                  </a:lnTo>
                  <a:lnTo>
                    <a:pt x="1003" y="4276"/>
                  </a:lnTo>
                  <a:lnTo>
                    <a:pt x="784" y="4299"/>
                  </a:lnTo>
                  <a:lnTo>
                    <a:pt x="565" y="4322"/>
                  </a:lnTo>
                  <a:lnTo>
                    <a:pt x="346" y="4322"/>
                  </a:lnTo>
                  <a:lnTo>
                    <a:pt x="1" y="4310"/>
                  </a:lnTo>
                  <a:lnTo>
                    <a:pt x="1" y="10371"/>
                  </a:lnTo>
                  <a:lnTo>
                    <a:pt x="542" y="10359"/>
                  </a:lnTo>
                  <a:lnTo>
                    <a:pt x="1061" y="10325"/>
                  </a:lnTo>
                  <a:lnTo>
                    <a:pt x="1591" y="10256"/>
                  </a:lnTo>
                  <a:lnTo>
                    <a:pt x="2098" y="10163"/>
                  </a:lnTo>
                  <a:lnTo>
                    <a:pt x="2593" y="10048"/>
                  </a:lnTo>
                  <a:lnTo>
                    <a:pt x="3088" y="9910"/>
                  </a:lnTo>
                  <a:lnTo>
                    <a:pt x="3572" y="9749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1" y="8873"/>
                  </a:lnTo>
                  <a:lnTo>
                    <a:pt x="5808" y="8608"/>
                  </a:lnTo>
                  <a:lnTo>
                    <a:pt x="6211" y="8308"/>
                  </a:lnTo>
                  <a:lnTo>
                    <a:pt x="6603" y="8009"/>
                  </a:lnTo>
                  <a:lnTo>
                    <a:pt x="6983" y="7675"/>
                  </a:lnTo>
                  <a:lnTo>
                    <a:pt x="7340" y="7341"/>
                  </a:lnTo>
                  <a:lnTo>
                    <a:pt x="7686" y="6972"/>
                  </a:lnTo>
                  <a:lnTo>
                    <a:pt x="8008" y="6603"/>
                  </a:lnTo>
                  <a:lnTo>
                    <a:pt x="8320" y="6211"/>
                  </a:lnTo>
                  <a:lnTo>
                    <a:pt x="8608" y="5797"/>
                  </a:lnTo>
                  <a:lnTo>
                    <a:pt x="8884" y="5382"/>
                  </a:lnTo>
                  <a:lnTo>
                    <a:pt x="9126" y="4944"/>
                  </a:lnTo>
                  <a:lnTo>
                    <a:pt x="9357" y="4495"/>
                  </a:lnTo>
                  <a:lnTo>
                    <a:pt x="9564" y="4034"/>
                  </a:lnTo>
                  <a:lnTo>
                    <a:pt x="9748" y="3561"/>
                  </a:lnTo>
                  <a:lnTo>
                    <a:pt x="9921" y="3089"/>
                  </a:lnTo>
                  <a:lnTo>
                    <a:pt x="10059" y="2593"/>
                  </a:lnTo>
                  <a:lnTo>
                    <a:pt x="10175" y="2086"/>
                  </a:lnTo>
                  <a:lnTo>
                    <a:pt x="10267" y="1579"/>
                  </a:lnTo>
                  <a:lnTo>
                    <a:pt x="10324" y="1061"/>
                  </a:lnTo>
                  <a:lnTo>
                    <a:pt x="10371" y="53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7"/>
          <p:cNvSpPr txBox="1">
            <a:spLocks noGrp="1"/>
          </p:cNvSpPr>
          <p:nvPr>
            <p:ph type="title"/>
          </p:nvPr>
        </p:nvSpPr>
        <p:spPr>
          <a:xfrm>
            <a:off x="711075" y="540000"/>
            <a:ext cx="3711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body" idx="1"/>
          </p:nvPr>
        </p:nvSpPr>
        <p:spPr>
          <a:xfrm>
            <a:off x="4422075" y="2057400"/>
            <a:ext cx="32919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4" name="Google Shape;394;p77"/>
          <p:cNvSpPr/>
          <p:nvPr/>
        </p:nvSpPr>
        <p:spPr>
          <a:xfrm rot="5400000" flipH="1">
            <a:off x="7858550" y="427930"/>
            <a:ext cx="855886" cy="857993"/>
          </a:xfrm>
          <a:custGeom>
            <a:avLst/>
            <a:gdLst/>
            <a:ahLst/>
            <a:cxnLst/>
            <a:rect l="l" t="t" r="r" b="b"/>
            <a:pathLst>
              <a:path w="10359" h="10371" extrusionOk="0">
                <a:moveTo>
                  <a:pt x="0" y="1"/>
                </a:moveTo>
                <a:lnTo>
                  <a:pt x="0" y="10371"/>
                </a:lnTo>
                <a:lnTo>
                  <a:pt x="10359" y="10371"/>
                </a:lnTo>
                <a:lnTo>
                  <a:pt x="10347" y="9841"/>
                </a:lnTo>
                <a:lnTo>
                  <a:pt x="10313" y="9311"/>
                </a:lnTo>
                <a:lnTo>
                  <a:pt x="10244" y="8792"/>
                </a:lnTo>
                <a:lnTo>
                  <a:pt x="10151" y="8285"/>
                </a:lnTo>
                <a:lnTo>
                  <a:pt x="10036" y="7778"/>
                </a:lnTo>
                <a:lnTo>
                  <a:pt x="9898" y="7294"/>
                </a:lnTo>
                <a:lnTo>
                  <a:pt x="9737" y="6810"/>
                </a:lnTo>
                <a:lnTo>
                  <a:pt x="9552" y="6338"/>
                </a:lnTo>
                <a:lnTo>
                  <a:pt x="9345" y="5877"/>
                </a:lnTo>
                <a:lnTo>
                  <a:pt x="9114" y="5428"/>
                </a:lnTo>
                <a:lnTo>
                  <a:pt x="8861" y="5001"/>
                </a:lnTo>
                <a:lnTo>
                  <a:pt x="8596" y="4575"/>
                </a:lnTo>
                <a:lnTo>
                  <a:pt x="8308" y="4172"/>
                </a:lnTo>
                <a:lnTo>
                  <a:pt x="7997" y="3780"/>
                </a:lnTo>
                <a:lnTo>
                  <a:pt x="7674" y="3400"/>
                </a:lnTo>
                <a:lnTo>
                  <a:pt x="7328" y="3042"/>
                </a:lnTo>
                <a:lnTo>
                  <a:pt x="6971" y="2697"/>
                </a:lnTo>
                <a:lnTo>
                  <a:pt x="6591" y="2374"/>
                </a:lnTo>
                <a:lnTo>
                  <a:pt x="6199" y="2063"/>
                </a:lnTo>
                <a:lnTo>
                  <a:pt x="5796" y="1775"/>
                </a:lnTo>
                <a:lnTo>
                  <a:pt x="5370" y="1510"/>
                </a:lnTo>
                <a:lnTo>
                  <a:pt x="4943" y="1257"/>
                </a:lnTo>
                <a:lnTo>
                  <a:pt x="4494" y="1026"/>
                </a:lnTo>
                <a:lnTo>
                  <a:pt x="4033" y="819"/>
                </a:lnTo>
                <a:lnTo>
                  <a:pt x="3561" y="634"/>
                </a:lnTo>
                <a:lnTo>
                  <a:pt x="3077" y="473"/>
                </a:lnTo>
                <a:lnTo>
                  <a:pt x="2581" y="335"/>
                </a:lnTo>
                <a:lnTo>
                  <a:pt x="2086" y="220"/>
                </a:lnTo>
                <a:lnTo>
                  <a:pt x="1579" y="127"/>
                </a:lnTo>
                <a:lnTo>
                  <a:pt x="1060" y="58"/>
                </a:lnTo>
                <a:lnTo>
                  <a:pt x="530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7"/>
          <p:cNvSpPr/>
          <p:nvPr/>
        </p:nvSpPr>
        <p:spPr>
          <a:xfrm rot="5400000" flipH="1">
            <a:off x="6998715" y="427930"/>
            <a:ext cx="855886" cy="857993"/>
          </a:xfrm>
          <a:custGeom>
            <a:avLst/>
            <a:gdLst/>
            <a:ahLst/>
            <a:cxnLst/>
            <a:rect l="l" t="t" r="r" b="b"/>
            <a:pathLst>
              <a:path w="10359" h="10371" extrusionOk="0">
                <a:moveTo>
                  <a:pt x="0" y="1"/>
                </a:moveTo>
                <a:lnTo>
                  <a:pt x="12" y="531"/>
                </a:lnTo>
                <a:lnTo>
                  <a:pt x="46" y="1061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77"/>
                </a:lnTo>
                <a:lnTo>
                  <a:pt x="623" y="3561"/>
                </a:lnTo>
                <a:lnTo>
                  <a:pt x="807" y="4033"/>
                </a:lnTo>
                <a:lnTo>
                  <a:pt x="1014" y="4494"/>
                </a:lnTo>
                <a:lnTo>
                  <a:pt x="1245" y="4944"/>
                </a:lnTo>
                <a:lnTo>
                  <a:pt x="1498" y="5370"/>
                </a:lnTo>
                <a:lnTo>
                  <a:pt x="1763" y="5796"/>
                </a:lnTo>
                <a:lnTo>
                  <a:pt x="2051" y="6200"/>
                </a:lnTo>
                <a:lnTo>
                  <a:pt x="2362" y="6591"/>
                </a:lnTo>
                <a:lnTo>
                  <a:pt x="2685" y="6971"/>
                </a:lnTo>
                <a:lnTo>
                  <a:pt x="3031" y="7329"/>
                </a:lnTo>
                <a:lnTo>
                  <a:pt x="3388" y="7674"/>
                </a:lnTo>
                <a:lnTo>
                  <a:pt x="3768" y="7997"/>
                </a:lnTo>
                <a:lnTo>
                  <a:pt x="4160" y="8308"/>
                </a:lnTo>
                <a:lnTo>
                  <a:pt x="4563" y="8596"/>
                </a:lnTo>
                <a:lnTo>
                  <a:pt x="4989" y="8861"/>
                </a:lnTo>
                <a:lnTo>
                  <a:pt x="5427" y="9115"/>
                </a:lnTo>
                <a:lnTo>
                  <a:pt x="5865" y="9345"/>
                </a:lnTo>
                <a:lnTo>
                  <a:pt x="6326" y="9552"/>
                </a:lnTo>
                <a:lnTo>
                  <a:pt x="6798" y="9737"/>
                </a:lnTo>
                <a:lnTo>
                  <a:pt x="7282" y="9898"/>
                </a:lnTo>
                <a:lnTo>
                  <a:pt x="7778" y="10036"/>
                </a:lnTo>
                <a:lnTo>
                  <a:pt x="8273" y="10152"/>
                </a:lnTo>
                <a:lnTo>
                  <a:pt x="8780" y="10244"/>
                </a:lnTo>
                <a:lnTo>
                  <a:pt x="9299" y="10313"/>
                </a:lnTo>
                <a:lnTo>
                  <a:pt x="9829" y="10347"/>
                </a:lnTo>
                <a:lnTo>
                  <a:pt x="10359" y="10371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7"/>
          <p:cNvSpPr/>
          <p:nvPr/>
        </p:nvSpPr>
        <p:spPr>
          <a:xfrm rot="5400000" flipH="1">
            <a:off x="7858054" y="2141023"/>
            <a:ext cx="856878" cy="857993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12" y="542"/>
                </a:lnTo>
                <a:lnTo>
                  <a:pt x="58" y="1061"/>
                </a:lnTo>
                <a:lnTo>
                  <a:pt x="116" y="1591"/>
                </a:lnTo>
                <a:lnTo>
                  <a:pt x="208" y="2098"/>
                </a:lnTo>
                <a:lnTo>
                  <a:pt x="323" y="2593"/>
                </a:lnTo>
                <a:lnTo>
                  <a:pt x="473" y="3089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506"/>
                </a:lnTo>
                <a:lnTo>
                  <a:pt x="1256" y="4944"/>
                </a:lnTo>
                <a:lnTo>
                  <a:pt x="1498" y="5381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2" y="7340"/>
                </a:lnTo>
                <a:lnTo>
                  <a:pt x="3400" y="7686"/>
                </a:lnTo>
                <a:lnTo>
                  <a:pt x="3780" y="8009"/>
                </a:lnTo>
                <a:lnTo>
                  <a:pt x="4171" y="8308"/>
                </a:lnTo>
                <a:lnTo>
                  <a:pt x="4575" y="8608"/>
                </a:lnTo>
                <a:lnTo>
                  <a:pt x="4990" y="8873"/>
                </a:lnTo>
                <a:lnTo>
                  <a:pt x="5427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799" y="9748"/>
                </a:lnTo>
                <a:lnTo>
                  <a:pt x="7282" y="9910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1"/>
                </a:lnTo>
                <a:lnTo>
                  <a:pt x="10370" y="4310"/>
                </a:lnTo>
                <a:lnTo>
                  <a:pt x="10036" y="4321"/>
                </a:lnTo>
                <a:lnTo>
                  <a:pt x="9806" y="4321"/>
                </a:lnTo>
                <a:lnTo>
                  <a:pt x="9587" y="4298"/>
                </a:lnTo>
                <a:lnTo>
                  <a:pt x="9380" y="4275"/>
                </a:lnTo>
                <a:lnTo>
                  <a:pt x="9161" y="4241"/>
                </a:lnTo>
                <a:lnTo>
                  <a:pt x="8953" y="4195"/>
                </a:lnTo>
                <a:lnTo>
                  <a:pt x="8746" y="4137"/>
                </a:lnTo>
                <a:lnTo>
                  <a:pt x="8550" y="4068"/>
                </a:lnTo>
                <a:lnTo>
                  <a:pt x="8354" y="3987"/>
                </a:lnTo>
                <a:lnTo>
                  <a:pt x="8158" y="3895"/>
                </a:lnTo>
                <a:lnTo>
                  <a:pt x="7974" y="3803"/>
                </a:lnTo>
                <a:lnTo>
                  <a:pt x="7789" y="3699"/>
                </a:lnTo>
                <a:lnTo>
                  <a:pt x="7617" y="3584"/>
                </a:lnTo>
                <a:lnTo>
                  <a:pt x="7444" y="3469"/>
                </a:lnTo>
                <a:lnTo>
                  <a:pt x="7282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3" y="2916"/>
                </a:lnTo>
                <a:lnTo>
                  <a:pt x="6695" y="2754"/>
                </a:lnTo>
                <a:lnTo>
                  <a:pt x="6568" y="2593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9"/>
                </a:lnTo>
                <a:lnTo>
                  <a:pt x="6050" y="1683"/>
                </a:lnTo>
                <a:lnTo>
                  <a:pt x="5969" y="1487"/>
                </a:lnTo>
                <a:lnTo>
                  <a:pt x="5911" y="1291"/>
                </a:lnTo>
                <a:lnTo>
                  <a:pt x="5854" y="1084"/>
                </a:lnTo>
                <a:lnTo>
                  <a:pt x="5796" y="876"/>
                </a:lnTo>
                <a:lnTo>
                  <a:pt x="5762" y="669"/>
                </a:lnTo>
                <a:lnTo>
                  <a:pt x="5739" y="450"/>
                </a:lnTo>
                <a:lnTo>
                  <a:pt x="5715" y="231"/>
                </a:lnTo>
                <a:lnTo>
                  <a:pt x="57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7"/>
          <p:cNvSpPr/>
          <p:nvPr/>
        </p:nvSpPr>
        <p:spPr>
          <a:xfrm rot="5400000" flipH="1">
            <a:off x="7858054" y="1284309"/>
            <a:ext cx="856878" cy="857993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24"/>
                </a:lnTo>
                <a:lnTo>
                  <a:pt x="1579" y="10255"/>
                </a:lnTo>
                <a:lnTo>
                  <a:pt x="2086" y="10163"/>
                </a:lnTo>
                <a:lnTo>
                  <a:pt x="2593" y="10048"/>
                </a:lnTo>
                <a:lnTo>
                  <a:pt x="3077" y="9910"/>
                </a:lnTo>
                <a:lnTo>
                  <a:pt x="3561" y="9748"/>
                </a:lnTo>
                <a:lnTo>
                  <a:pt x="4033" y="9564"/>
                </a:lnTo>
                <a:lnTo>
                  <a:pt x="4494" y="9357"/>
                </a:lnTo>
                <a:lnTo>
                  <a:pt x="4943" y="9126"/>
                </a:lnTo>
                <a:lnTo>
                  <a:pt x="5370" y="8873"/>
                </a:lnTo>
                <a:lnTo>
                  <a:pt x="5796" y="8608"/>
                </a:lnTo>
                <a:lnTo>
                  <a:pt x="6199" y="8308"/>
                </a:lnTo>
                <a:lnTo>
                  <a:pt x="6591" y="8009"/>
                </a:lnTo>
                <a:lnTo>
                  <a:pt x="6971" y="7686"/>
                </a:lnTo>
                <a:lnTo>
                  <a:pt x="7329" y="7340"/>
                </a:lnTo>
                <a:lnTo>
                  <a:pt x="7674" y="6972"/>
                </a:lnTo>
                <a:lnTo>
                  <a:pt x="7997" y="6603"/>
                </a:lnTo>
                <a:lnTo>
                  <a:pt x="8308" y="6211"/>
                </a:lnTo>
                <a:lnTo>
                  <a:pt x="8596" y="5808"/>
                </a:lnTo>
                <a:lnTo>
                  <a:pt x="8861" y="5381"/>
                </a:lnTo>
                <a:lnTo>
                  <a:pt x="9114" y="4944"/>
                </a:lnTo>
                <a:lnTo>
                  <a:pt x="9345" y="4506"/>
                </a:lnTo>
                <a:lnTo>
                  <a:pt x="9552" y="4045"/>
                </a:lnTo>
                <a:lnTo>
                  <a:pt x="9737" y="3572"/>
                </a:lnTo>
                <a:lnTo>
                  <a:pt x="9898" y="3089"/>
                </a:lnTo>
                <a:lnTo>
                  <a:pt x="10036" y="2593"/>
                </a:lnTo>
                <a:lnTo>
                  <a:pt x="10151" y="2098"/>
                </a:lnTo>
                <a:lnTo>
                  <a:pt x="10244" y="1591"/>
                </a:lnTo>
                <a:lnTo>
                  <a:pt x="10313" y="1061"/>
                </a:lnTo>
                <a:lnTo>
                  <a:pt x="10347" y="542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7"/>
          <p:cNvSpPr/>
          <p:nvPr/>
        </p:nvSpPr>
        <p:spPr>
          <a:xfrm>
            <a:off x="6210262" y="499960"/>
            <a:ext cx="714953" cy="714024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7"/>
          <p:cNvSpPr txBox="1">
            <a:spLocks noGrp="1"/>
          </p:cNvSpPr>
          <p:nvPr>
            <p:ph type="body" idx="2"/>
          </p:nvPr>
        </p:nvSpPr>
        <p:spPr>
          <a:xfrm>
            <a:off x="720000" y="2057400"/>
            <a:ext cx="32919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/>
          <p:nvPr/>
        </p:nvSpPr>
        <p:spPr>
          <a:xfrm flipH="1">
            <a:off x="1358630" y="499425"/>
            <a:ext cx="715147" cy="714002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8"/>
          <p:cNvSpPr/>
          <p:nvPr/>
        </p:nvSpPr>
        <p:spPr>
          <a:xfrm flipH="1">
            <a:off x="2145174" y="431308"/>
            <a:ext cx="858226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8"/>
          <p:cNvSpPr/>
          <p:nvPr/>
        </p:nvSpPr>
        <p:spPr>
          <a:xfrm flipH="1">
            <a:off x="2145258" y="2141466"/>
            <a:ext cx="859136" cy="1713621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8"/>
          <p:cNvSpPr/>
          <p:nvPr/>
        </p:nvSpPr>
        <p:spPr>
          <a:xfrm flipH="1">
            <a:off x="2216673" y="1360435"/>
            <a:ext cx="715230" cy="714085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8"/>
          <p:cNvSpPr/>
          <p:nvPr/>
        </p:nvSpPr>
        <p:spPr>
          <a:xfrm flipH="1">
            <a:off x="1287131" y="1284713"/>
            <a:ext cx="858226" cy="857843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" y="1"/>
                </a:moveTo>
                <a:lnTo>
                  <a:pt x="12" y="542"/>
                </a:lnTo>
                <a:lnTo>
                  <a:pt x="59" y="1072"/>
                </a:lnTo>
                <a:lnTo>
                  <a:pt x="116" y="1591"/>
                </a:lnTo>
                <a:lnTo>
                  <a:pt x="208" y="2098"/>
                </a:lnTo>
                <a:lnTo>
                  <a:pt x="324" y="2605"/>
                </a:lnTo>
                <a:lnTo>
                  <a:pt x="462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506"/>
                </a:lnTo>
                <a:lnTo>
                  <a:pt x="1257" y="4955"/>
                </a:lnTo>
                <a:lnTo>
                  <a:pt x="1499" y="5382"/>
                </a:lnTo>
                <a:lnTo>
                  <a:pt x="1775" y="5808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83"/>
                </a:lnTo>
                <a:lnTo>
                  <a:pt x="3043" y="7341"/>
                </a:lnTo>
                <a:lnTo>
                  <a:pt x="3400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75" y="8608"/>
                </a:lnTo>
                <a:lnTo>
                  <a:pt x="5002" y="8884"/>
                </a:lnTo>
                <a:lnTo>
                  <a:pt x="5428" y="9126"/>
                </a:lnTo>
                <a:lnTo>
                  <a:pt x="5877" y="9357"/>
                </a:lnTo>
                <a:lnTo>
                  <a:pt x="6338" y="9564"/>
                </a:lnTo>
                <a:lnTo>
                  <a:pt x="6811" y="9749"/>
                </a:lnTo>
                <a:lnTo>
                  <a:pt x="7294" y="9921"/>
                </a:lnTo>
                <a:lnTo>
                  <a:pt x="7778" y="10060"/>
                </a:lnTo>
                <a:lnTo>
                  <a:pt x="8285" y="10175"/>
                </a:lnTo>
                <a:lnTo>
                  <a:pt x="8792" y="10267"/>
                </a:lnTo>
                <a:lnTo>
                  <a:pt x="9311" y="10325"/>
                </a:lnTo>
                <a:lnTo>
                  <a:pt x="9841" y="10371"/>
                </a:lnTo>
                <a:lnTo>
                  <a:pt x="10371" y="10382"/>
                </a:lnTo>
                <a:lnTo>
                  <a:pt x="10371" y="4322"/>
                </a:lnTo>
                <a:lnTo>
                  <a:pt x="10037" y="4333"/>
                </a:lnTo>
                <a:lnTo>
                  <a:pt x="9818" y="4322"/>
                </a:lnTo>
                <a:lnTo>
                  <a:pt x="9599" y="4310"/>
                </a:lnTo>
                <a:lnTo>
                  <a:pt x="9380" y="4276"/>
                </a:lnTo>
                <a:lnTo>
                  <a:pt x="9173" y="4241"/>
                </a:lnTo>
                <a:lnTo>
                  <a:pt x="8954" y="4195"/>
                </a:lnTo>
                <a:lnTo>
                  <a:pt x="8758" y="4137"/>
                </a:lnTo>
                <a:lnTo>
                  <a:pt x="8550" y="4068"/>
                </a:lnTo>
                <a:lnTo>
                  <a:pt x="8354" y="3988"/>
                </a:lnTo>
                <a:lnTo>
                  <a:pt x="8170" y="3907"/>
                </a:lnTo>
                <a:lnTo>
                  <a:pt x="7974" y="3803"/>
                </a:lnTo>
                <a:lnTo>
                  <a:pt x="7801" y="3700"/>
                </a:lnTo>
                <a:lnTo>
                  <a:pt x="7617" y="3596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66"/>
                </a:lnTo>
                <a:lnTo>
                  <a:pt x="6834" y="2916"/>
                </a:lnTo>
                <a:lnTo>
                  <a:pt x="6707" y="2755"/>
                </a:lnTo>
                <a:lnTo>
                  <a:pt x="6580" y="2593"/>
                </a:lnTo>
                <a:lnTo>
                  <a:pt x="6453" y="2421"/>
                </a:lnTo>
                <a:lnTo>
                  <a:pt x="6338" y="2248"/>
                </a:lnTo>
                <a:lnTo>
                  <a:pt x="6234" y="2063"/>
                </a:lnTo>
                <a:lnTo>
                  <a:pt x="6142" y="1879"/>
                </a:lnTo>
                <a:lnTo>
                  <a:pt x="6062" y="1695"/>
                </a:lnTo>
                <a:lnTo>
                  <a:pt x="5981" y="1499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62" y="669"/>
                </a:lnTo>
                <a:lnTo>
                  <a:pt x="5739" y="450"/>
                </a:lnTo>
                <a:lnTo>
                  <a:pt x="5727" y="231"/>
                </a:lnTo>
                <a:lnTo>
                  <a:pt x="57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8"/>
          <p:cNvSpPr/>
          <p:nvPr/>
        </p:nvSpPr>
        <p:spPr>
          <a:xfrm flipH="1">
            <a:off x="1358630" y="2213839"/>
            <a:ext cx="715147" cy="714085"/>
          </a:xfrm>
          <a:custGeom>
            <a:avLst/>
            <a:gdLst/>
            <a:ahLst/>
            <a:cxnLst/>
            <a:rect l="l" t="t" r="r" b="b"/>
            <a:pathLst>
              <a:path w="8642" h="8643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8"/>
          <p:cNvSpPr/>
          <p:nvPr/>
        </p:nvSpPr>
        <p:spPr>
          <a:xfrm flipH="1">
            <a:off x="428011" y="1284713"/>
            <a:ext cx="859219" cy="857843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8"/>
          <p:cNvSpPr/>
          <p:nvPr/>
        </p:nvSpPr>
        <p:spPr>
          <a:xfrm flipH="1">
            <a:off x="428011" y="2142457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8"/>
          <p:cNvSpPr/>
          <p:nvPr/>
        </p:nvSpPr>
        <p:spPr>
          <a:xfrm flipH="1">
            <a:off x="428011" y="427960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8"/>
          <p:cNvSpPr/>
          <p:nvPr/>
        </p:nvSpPr>
        <p:spPr>
          <a:xfrm flipH="1">
            <a:off x="428020" y="427960"/>
            <a:ext cx="385296" cy="357084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8"/>
          <p:cNvSpPr/>
          <p:nvPr/>
        </p:nvSpPr>
        <p:spPr>
          <a:xfrm flipH="1">
            <a:off x="428011" y="3000119"/>
            <a:ext cx="858226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78"/>
          <p:cNvSpPr/>
          <p:nvPr/>
        </p:nvSpPr>
        <p:spPr>
          <a:xfrm flipH="1">
            <a:off x="1286138" y="3000119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8"/>
          <p:cNvSpPr txBox="1">
            <a:spLocks noGrp="1"/>
          </p:cNvSpPr>
          <p:nvPr>
            <p:ph type="ctrTitle"/>
          </p:nvPr>
        </p:nvSpPr>
        <p:spPr>
          <a:xfrm flipH="1">
            <a:off x="4014875" y="931250"/>
            <a:ext cx="33222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4" name="Google Shape;414;p78"/>
          <p:cNvSpPr txBox="1">
            <a:spLocks noGrp="1"/>
          </p:cNvSpPr>
          <p:nvPr>
            <p:ph type="subTitle" idx="1"/>
          </p:nvPr>
        </p:nvSpPr>
        <p:spPr>
          <a:xfrm flipH="1">
            <a:off x="4014875" y="1516100"/>
            <a:ext cx="33222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5" name="Google Shape;415;p78"/>
          <p:cNvSpPr txBox="1"/>
          <p:nvPr/>
        </p:nvSpPr>
        <p:spPr>
          <a:xfrm>
            <a:off x="4014875" y="3713500"/>
            <a:ext cx="41925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0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0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200" b="0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78"/>
          <p:cNvSpPr/>
          <p:nvPr/>
        </p:nvSpPr>
        <p:spPr>
          <a:xfrm>
            <a:off x="1357683" y="3929275"/>
            <a:ext cx="715147" cy="714002"/>
          </a:xfrm>
          <a:custGeom>
            <a:avLst/>
            <a:gdLst/>
            <a:ahLst/>
            <a:cxnLst/>
            <a:rect l="l" t="t" r="r" b="b"/>
            <a:pathLst>
              <a:path w="8642" h="8642" extrusionOk="0">
                <a:moveTo>
                  <a:pt x="4321" y="0"/>
                </a:moveTo>
                <a:lnTo>
                  <a:pt x="4102" y="12"/>
                </a:lnTo>
                <a:lnTo>
                  <a:pt x="3883" y="23"/>
                </a:lnTo>
                <a:lnTo>
                  <a:pt x="3664" y="46"/>
                </a:lnTo>
                <a:lnTo>
                  <a:pt x="3457" y="92"/>
                </a:lnTo>
                <a:lnTo>
                  <a:pt x="3238" y="138"/>
                </a:lnTo>
                <a:lnTo>
                  <a:pt x="3042" y="196"/>
                </a:lnTo>
                <a:lnTo>
                  <a:pt x="2835" y="265"/>
                </a:lnTo>
                <a:lnTo>
                  <a:pt x="2639" y="346"/>
                </a:lnTo>
                <a:lnTo>
                  <a:pt x="2454" y="426"/>
                </a:lnTo>
                <a:lnTo>
                  <a:pt x="2258" y="519"/>
                </a:lnTo>
                <a:lnTo>
                  <a:pt x="2086" y="622"/>
                </a:lnTo>
                <a:lnTo>
                  <a:pt x="1901" y="738"/>
                </a:lnTo>
                <a:lnTo>
                  <a:pt x="1740" y="864"/>
                </a:lnTo>
                <a:lnTo>
                  <a:pt x="1579" y="991"/>
                </a:lnTo>
                <a:lnTo>
                  <a:pt x="1417" y="1129"/>
                </a:lnTo>
                <a:lnTo>
                  <a:pt x="1268" y="1268"/>
                </a:lnTo>
                <a:lnTo>
                  <a:pt x="1129" y="1417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1"/>
                </a:lnTo>
                <a:lnTo>
                  <a:pt x="622" y="2086"/>
                </a:lnTo>
                <a:lnTo>
                  <a:pt x="519" y="2258"/>
                </a:lnTo>
                <a:lnTo>
                  <a:pt x="426" y="2454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4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1"/>
                </a:lnTo>
                <a:lnTo>
                  <a:pt x="23" y="4770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1"/>
                </a:lnTo>
                <a:lnTo>
                  <a:pt x="265" y="5807"/>
                </a:lnTo>
                <a:lnTo>
                  <a:pt x="346" y="6003"/>
                </a:lnTo>
                <a:lnTo>
                  <a:pt x="426" y="6199"/>
                </a:lnTo>
                <a:lnTo>
                  <a:pt x="519" y="6383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3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2"/>
                </a:lnTo>
                <a:lnTo>
                  <a:pt x="1740" y="7789"/>
                </a:lnTo>
                <a:lnTo>
                  <a:pt x="1901" y="7904"/>
                </a:lnTo>
                <a:lnTo>
                  <a:pt x="2086" y="8020"/>
                </a:lnTo>
                <a:lnTo>
                  <a:pt x="2258" y="8123"/>
                </a:lnTo>
                <a:lnTo>
                  <a:pt x="2454" y="8215"/>
                </a:lnTo>
                <a:lnTo>
                  <a:pt x="2639" y="8308"/>
                </a:lnTo>
                <a:lnTo>
                  <a:pt x="2835" y="8388"/>
                </a:lnTo>
                <a:lnTo>
                  <a:pt x="3042" y="8457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0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0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7"/>
                </a:lnTo>
                <a:lnTo>
                  <a:pt x="5807" y="8388"/>
                </a:lnTo>
                <a:lnTo>
                  <a:pt x="6003" y="8308"/>
                </a:lnTo>
                <a:lnTo>
                  <a:pt x="6199" y="8215"/>
                </a:lnTo>
                <a:lnTo>
                  <a:pt x="6383" y="8123"/>
                </a:lnTo>
                <a:lnTo>
                  <a:pt x="6568" y="8020"/>
                </a:lnTo>
                <a:lnTo>
                  <a:pt x="6741" y="7904"/>
                </a:lnTo>
                <a:lnTo>
                  <a:pt x="6913" y="7789"/>
                </a:lnTo>
                <a:lnTo>
                  <a:pt x="7075" y="7662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3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3"/>
                </a:lnTo>
                <a:lnTo>
                  <a:pt x="8215" y="6199"/>
                </a:lnTo>
                <a:lnTo>
                  <a:pt x="8308" y="6003"/>
                </a:lnTo>
                <a:lnTo>
                  <a:pt x="8388" y="5807"/>
                </a:lnTo>
                <a:lnTo>
                  <a:pt x="8457" y="5611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0"/>
                </a:lnTo>
                <a:lnTo>
                  <a:pt x="8642" y="4551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4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4"/>
                </a:lnTo>
                <a:lnTo>
                  <a:pt x="8123" y="2258"/>
                </a:lnTo>
                <a:lnTo>
                  <a:pt x="8019" y="2086"/>
                </a:lnTo>
                <a:lnTo>
                  <a:pt x="7904" y="1901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7"/>
                </a:lnTo>
                <a:lnTo>
                  <a:pt x="7386" y="1268"/>
                </a:lnTo>
                <a:lnTo>
                  <a:pt x="7236" y="1129"/>
                </a:lnTo>
                <a:lnTo>
                  <a:pt x="7075" y="991"/>
                </a:lnTo>
                <a:lnTo>
                  <a:pt x="6913" y="864"/>
                </a:lnTo>
                <a:lnTo>
                  <a:pt x="6741" y="738"/>
                </a:lnTo>
                <a:lnTo>
                  <a:pt x="6568" y="622"/>
                </a:lnTo>
                <a:lnTo>
                  <a:pt x="6383" y="519"/>
                </a:lnTo>
                <a:lnTo>
                  <a:pt x="6199" y="426"/>
                </a:lnTo>
                <a:lnTo>
                  <a:pt x="6003" y="346"/>
                </a:lnTo>
                <a:lnTo>
                  <a:pt x="5807" y="265"/>
                </a:lnTo>
                <a:lnTo>
                  <a:pt x="5611" y="196"/>
                </a:lnTo>
                <a:lnTo>
                  <a:pt x="5404" y="138"/>
                </a:lnTo>
                <a:lnTo>
                  <a:pt x="5197" y="92"/>
                </a:lnTo>
                <a:lnTo>
                  <a:pt x="4978" y="46"/>
                </a:lnTo>
                <a:lnTo>
                  <a:pt x="4770" y="23"/>
                </a:lnTo>
                <a:lnTo>
                  <a:pt x="4551" y="12"/>
                </a:lnTo>
                <a:lnTo>
                  <a:pt x="43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8"/>
          <p:cNvSpPr/>
          <p:nvPr/>
        </p:nvSpPr>
        <p:spPr>
          <a:xfrm rot="5400000">
            <a:off x="428061" y="3861158"/>
            <a:ext cx="858226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8"/>
          <p:cNvSpPr/>
          <p:nvPr/>
        </p:nvSpPr>
        <p:spPr>
          <a:xfrm>
            <a:off x="2144231" y="3857810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9"/>
          <p:cNvSpPr txBox="1">
            <a:spLocks noGrp="1"/>
          </p:cNvSpPr>
          <p:nvPr>
            <p:ph type="title"/>
          </p:nvPr>
        </p:nvSpPr>
        <p:spPr>
          <a:xfrm>
            <a:off x="2131650" y="623568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80"/>
          <p:cNvGrpSpPr/>
          <p:nvPr/>
        </p:nvGrpSpPr>
        <p:grpSpPr>
          <a:xfrm rot="10800000" flipH="1">
            <a:off x="6145959" y="2219255"/>
            <a:ext cx="2569540" cy="2495993"/>
            <a:chOff x="5498319" y="427397"/>
            <a:chExt cx="3217153" cy="3126635"/>
          </a:xfrm>
        </p:grpSpPr>
        <p:sp>
          <p:nvSpPr>
            <p:cNvPr id="423" name="Google Shape;423;p80"/>
            <p:cNvSpPr/>
            <p:nvPr/>
          </p:nvSpPr>
          <p:spPr>
            <a:xfrm>
              <a:off x="7642571" y="1508462"/>
              <a:ext cx="1072901" cy="1071661"/>
            </a:xfrm>
            <a:custGeom>
              <a:avLst/>
              <a:gdLst/>
              <a:ahLst/>
              <a:cxnLst/>
              <a:rect l="l" t="t" r="r" b="b"/>
              <a:pathLst>
                <a:path w="10383" h="10371" extrusionOk="0">
                  <a:moveTo>
                    <a:pt x="1" y="1"/>
                  </a:moveTo>
                  <a:lnTo>
                    <a:pt x="24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5" y="2593"/>
                  </a:lnTo>
                  <a:lnTo>
                    <a:pt x="473" y="3089"/>
                  </a:lnTo>
                  <a:lnTo>
                    <a:pt x="634" y="3561"/>
                  </a:lnTo>
                  <a:lnTo>
                    <a:pt x="819" y="4034"/>
                  </a:lnTo>
                  <a:lnTo>
                    <a:pt x="1026" y="4495"/>
                  </a:lnTo>
                  <a:lnTo>
                    <a:pt x="1256" y="4944"/>
                  </a:lnTo>
                  <a:lnTo>
                    <a:pt x="1510" y="5382"/>
                  </a:lnTo>
                  <a:lnTo>
                    <a:pt x="1775" y="5797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72"/>
                  </a:lnTo>
                  <a:lnTo>
                    <a:pt x="3042" y="7341"/>
                  </a:lnTo>
                  <a:lnTo>
                    <a:pt x="3400" y="7675"/>
                  </a:lnTo>
                  <a:lnTo>
                    <a:pt x="3780" y="8009"/>
                  </a:lnTo>
                  <a:lnTo>
                    <a:pt x="4172" y="8320"/>
                  </a:lnTo>
                  <a:lnTo>
                    <a:pt x="4586" y="8608"/>
                  </a:lnTo>
                  <a:lnTo>
                    <a:pt x="5001" y="8873"/>
                  </a:lnTo>
                  <a:lnTo>
                    <a:pt x="5439" y="9126"/>
                  </a:lnTo>
                  <a:lnTo>
                    <a:pt x="5888" y="9357"/>
                  </a:lnTo>
                  <a:lnTo>
                    <a:pt x="6338" y="9564"/>
                  </a:lnTo>
                  <a:lnTo>
                    <a:pt x="6810" y="9749"/>
                  </a:lnTo>
                  <a:lnTo>
                    <a:pt x="7294" y="9910"/>
                  </a:lnTo>
                  <a:lnTo>
                    <a:pt x="7790" y="10048"/>
                  </a:lnTo>
                  <a:lnTo>
                    <a:pt x="8297" y="10163"/>
                  </a:lnTo>
                  <a:lnTo>
                    <a:pt x="8803" y="10256"/>
                  </a:lnTo>
                  <a:lnTo>
                    <a:pt x="9322" y="10325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8" y="4322"/>
                  </a:lnTo>
                  <a:lnTo>
                    <a:pt x="9817" y="4322"/>
                  </a:lnTo>
                  <a:lnTo>
                    <a:pt x="9599" y="4299"/>
                  </a:lnTo>
                  <a:lnTo>
                    <a:pt x="9391" y="4276"/>
                  </a:lnTo>
                  <a:lnTo>
                    <a:pt x="9172" y="4230"/>
                  </a:lnTo>
                  <a:lnTo>
                    <a:pt x="8965" y="4183"/>
                  </a:lnTo>
                  <a:lnTo>
                    <a:pt x="8757" y="4126"/>
                  </a:lnTo>
                  <a:lnTo>
                    <a:pt x="8562" y="4057"/>
                  </a:lnTo>
                  <a:lnTo>
                    <a:pt x="8366" y="3988"/>
                  </a:lnTo>
                  <a:lnTo>
                    <a:pt x="8170" y="3895"/>
                  </a:lnTo>
                  <a:lnTo>
                    <a:pt x="7985" y="3803"/>
                  </a:lnTo>
                  <a:lnTo>
                    <a:pt x="7801" y="3700"/>
                  </a:lnTo>
                  <a:lnTo>
                    <a:pt x="7628" y="3584"/>
                  </a:lnTo>
                  <a:lnTo>
                    <a:pt x="7455" y="3469"/>
                  </a:lnTo>
                  <a:lnTo>
                    <a:pt x="7294" y="3331"/>
                  </a:lnTo>
                  <a:lnTo>
                    <a:pt x="7133" y="3204"/>
                  </a:lnTo>
                  <a:lnTo>
                    <a:pt x="6983" y="3054"/>
                  </a:lnTo>
                  <a:lnTo>
                    <a:pt x="6845" y="2904"/>
                  </a:lnTo>
                  <a:lnTo>
                    <a:pt x="6706" y="2755"/>
                  </a:lnTo>
                  <a:lnTo>
                    <a:pt x="6580" y="2582"/>
                  </a:lnTo>
                  <a:lnTo>
                    <a:pt x="6464" y="2421"/>
                  </a:lnTo>
                  <a:lnTo>
                    <a:pt x="6349" y="2236"/>
                  </a:lnTo>
                  <a:lnTo>
                    <a:pt x="6246" y="2063"/>
                  </a:lnTo>
                  <a:lnTo>
                    <a:pt x="6153" y="1879"/>
                  </a:lnTo>
                  <a:lnTo>
                    <a:pt x="6061" y="1683"/>
                  </a:lnTo>
                  <a:lnTo>
                    <a:pt x="5981" y="1487"/>
                  </a:lnTo>
                  <a:lnTo>
                    <a:pt x="5911" y="1280"/>
                  </a:lnTo>
                  <a:lnTo>
                    <a:pt x="5854" y="1084"/>
                  </a:lnTo>
                  <a:lnTo>
                    <a:pt x="5808" y="865"/>
                  </a:lnTo>
                  <a:lnTo>
                    <a:pt x="5773" y="658"/>
                  </a:lnTo>
                  <a:lnTo>
                    <a:pt x="5739" y="439"/>
                  </a:lnTo>
                  <a:lnTo>
                    <a:pt x="5727" y="220"/>
                  </a:lnTo>
                  <a:lnTo>
                    <a:pt x="5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0"/>
            <p:cNvSpPr/>
            <p:nvPr/>
          </p:nvSpPr>
          <p:spPr>
            <a:xfrm>
              <a:off x="8234356" y="1508462"/>
              <a:ext cx="481116" cy="446603"/>
            </a:xfrm>
            <a:custGeom>
              <a:avLst/>
              <a:gdLst/>
              <a:ahLst/>
              <a:cxnLst/>
              <a:rect l="l" t="t" r="r" b="b"/>
              <a:pathLst>
                <a:path w="4656" h="4322" extrusionOk="0">
                  <a:moveTo>
                    <a:pt x="0" y="1"/>
                  </a:moveTo>
                  <a:lnTo>
                    <a:pt x="0" y="220"/>
                  </a:lnTo>
                  <a:lnTo>
                    <a:pt x="12" y="439"/>
                  </a:lnTo>
                  <a:lnTo>
                    <a:pt x="46" y="658"/>
                  </a:lnTo>
                  <a:lnTo>
                    <a:pt x="81" y="865"/>
                  </a:lnTo>
                  <a:lnTo>
                    <a:pt x="127" y="1084"/>
                  </a:lnTo>
                  <a:lnTo>
                    <a:pt x="184" y="1280"/>
                  </a:lnTo>
                  <a:lnTo>
                    <a:pt x="254" y="1487"/>
                  </a:lnTo>
                  <a:lnTo>
                    <a:pt x="334" y="1683"/>
                  </a:lnTo>
                  <a:lnTo>
                    <a:pt x="426" y="1879"/>
                  </a:lnTo>
                  <a:lnTo>
                    <a:pt x="519" y="2063"/>
                  </a:lnTo>
                  <a:lnTo>
                    <a:pt x="622" y="2236"/>
                  </a:lnTo>
                  <a:lnTo>
                    <a:pt x="737" y="2421"/>
                  </a:lnTo>
                  <a:lnTo>
                    <a:pt x="853" y="2582"/>
                  </a:lnTo>
                  <a:lnTo>
                    <a:pt x="979" y="2755"/>
                  </a:lnTo>
                  <a:lnTo>
                    <a:pt x="1118" y="2904"/>
                  </a:lnTo>
                  <a:lnTo>
                    <a:pt x="1256" y="3054"/>
                  </a:lnTo>
                  <a:lnTo>
                    <a:pt x="1406" y="3204"/>
                  </a:lnTo>
                  <a:lnTo>
                    <a:pt x="1567" y="3331"/>
                  </a:lnTo>
                  <a:lnTo>
                    <a:pt x="1728" y="3469"/>
                  </a:lnTo>
                  <a:lnTo>
                    <a:pt x="1901" y="3584"/>
                  </a:lnTo>
                  <a:lnTo>
                    <a:pt x="2074" y="3700"/>
                  </a:lnTo>
                  <a:lnTo>
                    <a:pt x="2258" y="3803"/>
                  </a:lnTo>
                  <a:lnTo>
                    <a:pt x="2443" y="3895"/>
                  </a:lnTo>
                  <a:lnTo>
                    <a:pt x="2639" y="3988"/>
                  </a:lnTo>
                  <a:lnTo>
                    <a:pt x="2835" y="4057"/>
                  </a:lnTo>
                  <a:lnTo>
                    <a:pt x="3030" y="4126"/>
                  </a:lnTo>
                  <a:lnTo>
                    <a:pt x="3238" y="4183"/>
                  </a:lnTo>
                  <a:lnTo>
                    <a:pt x="3445" y="4230"/>
                  </a:lnTo>
                  <a:lnTo>
                    <a:pt x="3664" y="4276"/>
                  </a:lnTo>
                  <a:lnTo>
                    <a:pt x="3872" y="4299"/>
                  </a:lnTo>
                  <a:lnTo>
                    <a:pt x="4090" y="4322"/>
                  </a:lnTo>
                  <a:lnTo>
                    <a:pt x="4321" y="4322"/>
                  </a:lnTo>
                  <a:lnTo>
                    <a:pt x="4655" y="4310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0"/>
            <p:cNvSpPr/>
            <p:nvPr/>
          </p:nvSpPr>
          <p:spPr>
            <a:xfrm>
              <a:off x="7642571" y="435767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27"/>
                  </a:lnTo>
                  <a:lnTo>
                    <a:pt x="8297" y="219"/>
                  </a:lnTo>
                  <a:lnTo>
                    <a:pt x="7790" y="335"/>
                  </a:lnTo>
                  <a:lnTo>
                    <a:pt x="7294" y="473"/>
                  </a:lnTo>
                  <a:lnTo>
                    <a:pt x="6810" y="634"/>
                  </a:lnTo>
                  <a:lnTo>
                    <a:pt x="6338" y="819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510"/>
                  </a:lnTo>
                  <a:lnTo>
                    <a:pt x="4586" y="1775"/>
                  </a:lnTo>
                  <a:lnTo>
                    <a:pt x="4172" y="2063"/>
                  </a:lnTo>
                  <a:lnTo>
                    <a:pt x="3780" y="2374"/>
                  </a:lnTo>
                  <a:lnTo>
                    <a:pt x="3400" y="2697"/>
                  </a:lnTo>
                  <a:lnTo>
                    <a:pt x="3042" y="3042"/>
                  </a:lnTo>
                  <a:lnTo>
                    <a:pt x="2697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39"/>
                  </a:lnTo>
                  <a:lnTo>
                    <a:pt x="1026" y="5877"/>
                  </a:lnTo>
                  <a:lnTo>
                    <a:pt x="819" y="6338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5" y="7789"/>
                  </a:lnTo>
                  <a:lnTo>
                    <a:pt x="219" y="8285"/>
                  </a:lnTo>
                  <a:lnTo>
                    <a:pt x="127" y="8803"/>
                  </a:lnTo>
                  <a:lnTo>
                    <a:pt x="58" y="9322"/>
                  </a:lnTo>
                  <a:lnTo>
                    <a:pt x="24" y="9840"/>
                  </a:lnTo>
                  <a:lnTo>
                    <a:pt x="1" y="10382"/>
                  </a:lnTo>
                  <a:lnTo>
                    <a:pt x="5727" y="10382"/>
                  </a:lnTo>
                  <a:lnTo>
                    <a:pt x="5727" y="10163"/>
                  </a:lnTo>
                  <a:lnTo>
                    <a:pt x="5739" y="9933"/>
                  </a:lnTo>
                  <a:lnTo>
                    <a:pt x="5773" y="9725"/>
                  </a:lnTo>
                  <a:lnTo>
                    <a:pt x="5808" y="9506"/>
                  </a:lnTo>
                  <a:lnTo>
                    <a:pt x="5854" y="9299"/>
                  </a:lnTo>
                  <a:lnTo>
                    <a:pt x="5911" y="9091"/>
                  </a:lnTo>
                  <a:lnTo>
                    <a:pt x="5981" y="8896"/>
                  </a:lnTo>
                  <a:lnTo>
                    <a:pt x="6061" y="8700"/>
                  </a:lnTo>
                  <a:lnTo>
                    <a:pt x="6153" y="8504"/>
                  </a:lnTo>
                  <a:lnTo>
                    <a:pt x="6246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80" y="7789"/>
                  </a:lnTo>
                  <a:lnTo>
                    <a:pt x="6706" y="7628"/>
                  </a:lnTo>
                  <a:lnTo>
                    <a:pt x="6845" y="7478"/>
                  </a:lnTo>
                  <a:lnTo>
                    <a:pt x="6983" y="7329"/>
                  </a:lnTo>
                  <a:lnTo>
                    <a:pt x="7133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99"/>
                  </a:lnTo>
                  <a:lnTo>
                    <a:pt x="7801" y="6683"/>
                  </a:lnTo>
                  <a:lnTo>
                    <a:pt x="7985" y="6580"/>
                  </a:lnTo>
                  <a:lnTo>
                    <a:pt x="8170" y="6487"/>
                  </a:lnTo>
                  <a:lnTo>
                    <a:pt x="8366" y="6395"/>
                  </a:lnTo>
                  <a:lnTo>
                    <a:pt x="8562" y="6315"/>
                  </a:lnTo>
                  <a:lnTo>
                    <a:pt x="8757" y="6245"/>
                  </a:lnTo>
                  <a:lnTo>
                    <a:pt x="8965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9" y="6084"/>
                  </a:lnTo>
                  <a:lnTo>
                    <a:pt x="9817" y="6061"/>
                  </a:lnTo>
                  <a:lnTo>
                    <a:pt x="10048" y="6061"/>
                  </a:lnTo>
                  <a:lnTo>
                    <a:pt x="10382" y="6073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0"/>
            <p:cNvSpPr/>
            <p:nvPr/>
          </p:nvSpPr>
          <p:spPr>
            <a:xfrm>
              <a:off x="5498319" y="427397"/>
              <a:ext cx="1072798" cy="1072901"/>
            </a:xfrm>
            <a:custGeom>
              <a:avLst/>
              <a:gdLst/>
              <a:ahLst/>
              <a:cxnLst/>
              <a:rect l="l" t="t" r="r" b="b"/>
              <a:pathLst>
                <a:path w="10382" h="10383" extrusionOk="0">
                  <a:moveTo>
                    <a:pt x="10382" y="1"/>
                  </a:moveTo>
                  <a:lnTo>
                    <a:pt x="9852" y="24"/>
                  </a:lnTo>
                  <a:lnTo>
                    <a:pt x="9322" y="58"/>
                  </a:lnTo>
                  <a:lnTo>
                    <a:pt x="8803" y="128"/>
                  </a:lnTo>
                  <a:lnTo>
                    <a:pt x="8285" y="220"/>
                  </a:lnTo>
                  <a:lnTo>
                    <a:pt x="7789" y="335"/>
                  </a:lnTo>
                  <a:lnTo>
                    <a:pt x="7294" y="473"/>
                  </a:lnTo>
                  <a:lnTo>
                    <a:pt x="6810" y="635"/>
                  </a:lnTo>
                  <a:lnTo>
                    <a:pt x="6337" y="819"/>
                  </a:lnTo>
                  <a:lnTo>
                    <a:pt x="5888" y="1026"/>
                  </a:lnTo>
                  <a:lnTo>
                    <a:pt x="5439" y="1257"/>
                  </a:lnTo>
                  <a:lnTo>
                    <a:pt x="5001" y="1510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7"/>
                  </a:lnTo>
                  <a:lnTo>
                    <a:pt x="3042" y="3043"/>
                  </a:lnTo>
                  <a:lnTo>
                    <a:pt x="2696" y="3411"/>
                  </a:lnTo>
                  <a:lnTo>
                    <a:pt x="2374" y="3780"/>
                  </a:lnTo>
                  <a:lnTo>
                    <a:pt x="2063" y="4172"/>
                  </a:lnTo>
                  <a:lnTo>
                    <a:pt x="1775" y="4587"/>
                  </a:lnTo>
                  <a:lnTo>
                    <a:pt x="1510" y="5001"/>
                  </a:lnTo>
                  <a:lnTo>
                    <a:pt x="1256" y="5439"/>
                  </a:lnTo>
                  <a:lnTo>
                    <a:pt x="1026" y="5889"/>
                  </a:lnTo>
                  <a:lnTo>
                    <a:pt x="818" y="6338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90"/>
                  </a:lnTo>
                  <a:lnTo>
                    <a:pt x="219" y="8297"/>
                  </a:lnTo>
                  <a:lnTo>
                    <a:pt x="127" y="8804"/>
                  </a:lnTo>
                  <a:lnTo>
                    <a:pt x="58" y="9322"/>
                  </a:lnTo>
                  <a:lnTo>
                    <a:pt x="23" y="9852"/>
                  </a:lnTo>
                  <a:lnTo>
                    <a:pt x="0" y="10382"/>
                  </a:lnTo>
                  <a:lnTo>
                    <a:pt x="6072" y="10382"/>
                  </a:lnTo>
                  <a:lnTo>
                    <a:pt x="6061" y="10048"/>
                  </a:lnTo>
                  <a:lnTo>
                    <a:pt x="6061" y="9818"/>
                  </a:lnTo>
                  <a:lnTo>
                    <a:pt x="6084" y="9599"/>
                  </a:lnTo>
                  <a:lnTo>
                    <a:pt x="6107" y="9391"/>
                  </a:lnTo>
                  <a:lnTo>
                    <a:pt x="6141" y="9172"/>
                  </a:lnTo>
                  <a:lnTo>
                    <a:pt x="6199" y="8965"/>
                  </a:lnTo>
                  <a:lnTo>
                    <a:pt x="6257" y="8758"/>
                  </a:lnTo>
                  <a:lnTo>
                    <a:pt x="6326" y="8562"/>
                  </a:lnTo>
                  <a:lnTo>
                    <a:pt x="6395" y="8366"/>
                  </a:lnTo>
                  <a:lnTo>
                    <a:pt x="6487" y="8170"/>
                  </a:lnTo>
                  <a:lnTo>
                    <a:pt x="6579" y="7986"/>
                  </a:lnTo>
                  <a:lnTo>
                    <a:pt x="6683" y="7801"/>
                  </a:lnTo>
                  <a:lnTo>
                    <a:pt x="6798" y="7628"/>
                  </a:lnTo>
                  <a:lnTo>
                    <a:pt x="6913" y="7456"/>
                  </a:lnTo>
                  <a:lnTo>
                    <a:pt x="7040" y="7294"/>
                  </a:lnTo>
                  <a:lnTo>
                    <a:pt x="7178" y="7133"/>
                  </a:lnTo>
                  <a:lnTo>
                    <a:pt x="7328" y="6983"/>
                  </a:lnTo>
                  <a:lnTo>
                    <a:pt x="7478" y="6845"/>
                  </a:lnTo>
                  <a:lnTo>
                    <a:pt x="7628" y="6707"/>
                  </a:lnTo>
                  <a:lnTo>
                    <a:pt x="7789" y="6580"/>
                  </a:lnTo>
                  <a:lnTo>
                    <a:pt x="7962" y="6465"/>
                  </a:lnTo>
                  <a:lnTo>
                    <a:pt x="8135" y="6349"/>
                  </a:lnTo>
                  <a:lnTo>
                    <a:pt x="8319" y="6246"/>
                  </a:lnTo>
                  <a:lnTo>
                    <a:pt x="8503" y="6154"/>
                  </a:lnTo>
                  <a:lnTo>
                    <a:pt x="8699" y="6061"/>
                  </a:lnTo>
                  <a:lnTo>
                    <a:pt x="8895" y="5981"/>
                  </a:lnTo>
                  <a:lnTo>
                    <a:pt x="9091" y="5912"/>
                  </a:lnTo>
                  <a:lnTo>
                    <a:pt x="9299" y="5854"/>
                  </a:lnTo>
                  <a:lnTo>
                    <a:pt x="9506" y="5808"/>
                  </a:lnTo>
                  <a:lnTo>
                    <a:pt x="9725" y="5773"/>
                  </a:lnTo>
                  <a:lnTo>
                    <a:pt x="9944" y="5739"/>
                  </a:lnTo>
                  <a:lnTo>
                    <a:pt x="10163" y="5727"/>
                  </a:lnTo>
                  <a:lnTo>
                    <a:pt x="10382" y="5727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0"/>
            <p:cNvSpPr/>
            <p:nvPr/>
          </p:nvSpPr>
          <p:spPr>
            <a:xfrm>
              <a:off x="6660293" y="525047"/>
              <a:ext cx="893103" cy="894239"/>
            </a:xfrm>
            <a:custGeom>
              <a:avLst/>
              <a:gdLst/>
              <a:ahLst/>
              <a:cxnLst/>
              <a:rect l="l" t="t" r="r" b="b"/>
              <a:pathLst>
                <a:path w="8643" h="8654" extrusionOk="0">
                  <a:moveTo>
                    <a:pt x="4322" y="1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58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6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31"/>
                  </a:lnTo>
                  <a:lnTo>
                    <a:pt x="2086" y="634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2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13"/>
                  </a:lnTo>
                  <a:lnTo>
                    <a:pt x="623" y="2086"/>
                  </a:lnTo>
                  <a:lnTo>
                    <a:pt x="519" y="2270"/>
                  </a:lnTo>
                  <a:lnTo>
                    <a:pt x="427" y="2455"/>
                  </a:lnTo>
                  <a:lnTo>
                    <a:pt x="335" y="2651"/>
                  </a:lnTo>
                  <a:lnTo>
                    <a:pt x="266" y="2847"/>
                  </a:lnTo>
                  <a:lnTo>
                    <a:pt x="197" y="3042"/>
                  </a:lnTo>
                  <a:lnTo>
                    <a:pt x="139" y="3250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4"/>
                  </a:lnTo>
                  <a:lnTo>
                    <a:pt x="1" y="4102"/>
                  </a:lnTo>
                  <a:lnTo>
                    <a:pt x="1" y="4333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90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19"/>
                  </a:lnTo>
                  <a:lnTo>
                    <a:pt x="335" y="6015"/>
                  </a:lnTo>
                  <a:lnTo>
                    <a:pt x="427" y="6200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7"/>
                  </a:lnTo>
                  <a:lnTo>
                    <a:pt x="1268" y="7386"/>
                  </a:lnTo>
                  <a:lnTo>
                    <a:pt x="1418" y="7525"/>
                  </a:lnTo>
                  <a:lnTo>
                    <a:pt x="1579" y="7663"/>
                  </a:lnTo>
                  <a:lnTo>
                    <a:pt x="1741" y="7790"/>
                  </a:lnTo>
                  <a:lnTo>
                    <a:pt x="1902" y="7916"/>
                  </a:lnTo>
                  <a:lnTo>
                    <a:pt x="2086" y="8020"/>
                  </a:lnTo>
                  <a:lnTo>
                    <a:pt x="2259" y="8135"/>
                  </a:lnTo>
                  <a:lnTo>
                    <a:pt x="2455" y="8227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2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322" y="8654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2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27"/>
                  </a:lnTo>
                  <a:lnTo>
                    <a:pt x="6384" y="8135"/>
                  </a:lnTo>
                  <a:lnTo>
                    <a:pt x="6568" y="8020"/>
                  </a:lnTo>
                  <a:lnTo>
                    <a:pt x="6741" y="7916"/>
                  </a:lnTo>
                  <a:lnTo>
                    <a:pt x="6914" y="7790"/>
                  </a:lnTo>
                  <a:lnTo>
                    <a:pt x="7075" y="7663"/>
                  </a:lnTo>
                  <a:lnTo>
                    <a:pt x="7237" y="7525"/>
                  </a:lnTo>
                  <a:lnTo>
                    <a:pt x="7386" y="7386"/>
                  </a:lnTo>
                  <a:lnTo>
                    <a:pt x="7525" y="7237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200"/>
                  </a:lnTo>
                  <a:lnTo>
                    <a:pt x="8308" y="6015"/>
                  </a:lnTo>
                  <a:lnTo>
                    <a:pt x="8389" y="5819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90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33"/>
                  </a:lnTo>
                  <a:lnTo>
                    <a:pt x="8642" y="4102"/>
                  </a:lnTo>
                  <a:lnTo>
                    <a:pt x="8619" y="3884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50"/>
                  </a:lnTo>
                  <a:lnTo>
                    <a:pt x="8458" y="3042"/>
                  </a:lnTo>
                  <a:lnTo>
                    <a:pt x="8389" y="2847"/>
                  </a:lnTo>
                  <a:lnTo>
                    <a:pt x="8308" y="2651"/>
                  </a:lnTo>
                  <a:lnTo>
                    <a:pt x="8216" y="2455"/>
                  </a:lnTo>
                  <a:lnTo>
                    <a:pt x="8124" y="2270"/>
                  </a:lnTo>
                  <a:lnTo>
                    <a:pt x="8020" y="2086"/>
                  </a:lnTo>
                  <a:lnTo>
                    <a:pt x="7905" y="1913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37" y="1130"/>
                  </a:lnTo>
                  <a:lnTo>
                    <a:pt x="7075" y="992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34"/>
                  </a:lnTo>
                  <a:lnTo>
                    <a:pt x="6384" y="531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6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58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0"/>
            <p:cNvSpPr/>
            <p:nvPr/>
          </p:nvSpPr>
          <p:spPr>
            <a:xfrm>
              <a:off x="7731851" y="2661033"/>
              <a:ext cx="893103" cy="892999"/>
            </a:xfrm>
            <a:custGeom>
              <a:avLst/>
              <a:gdLst/>
              <a:ahLst/>
              <a:cxnLst/>
              <a:rect l="l" t="t" r="r" b="b"/>
              <a:pathLst>
                <a:path w="8643" h="8642" extrusionOk="0">
                  <a:moveTo>
                    <a:pt x="4103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3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0"/>
            <p:cNvSpPr/>
            <p:nvPr/>
          </p:nvSpPr>
          <p:spPr>
            <a:xfrm>
              <a:off x="6571013" y="1495442"/>
              <a:ext cx="1071661" cy="1071661"/>
            </a:xfrm>
            <a:custGeom>
              <a:avLst/>
              <a:gdLst/>
              <a:ahLst/>
              <a:cxnLst/>
              <a:rect l="l" t="t" r="r" b="b"/>
              <a:pathLst>
                <a:path w="10371" h="10371" extrusionOk="0">
                  <a:moveTo>
                    <a:pt x="1" y="0"/>
                  </a:moveTo>
                  <a:lnTo>
                    <a:pt x="1" y="10370"/>
                  </a:lnTo>
                  <a:lnTo>
                    <a:pt x="542" y="10359"/>
                  </a:lnTo>
                  <a:lnTo>
                    <a:pt x="1061" y="10312"/>
                  </a:lnTo>
                  <a:lnTo>
                    <a:pt x="1579" y="10243"/>
                  </a:lnTo>
                  <a:lnTo>
                    <a:pt x="2098" y="10151"/>
                  </a:lnTo>
                  <a:lnTo>
                    <a:pt x="2593" y="10036"/>
                  </a:lnTo>
                  <a:lnTo>
                    <a:pt x="3089" y="9898"/>
                  </a:lnTo>
                  <a:lnTo>
                    <a:pt x="3572" y="9736"/>
                  </a:lnTo>
                  <a:lnTo>
                    <a:pt x="4045" y="9552"/>
                  </a:lnTo>
                  <a:lnTo>
                    <a:pt x="4494" y="9345"/>
                  </a:lnTo>
                  <a:lnTo>
                    <a:pt x="4944" y="9114"/>
                  </a:lnTo>
                  <a:lnTo>
                    <a:pt x="5381" y="8861"/>
                  </a:lnTo>
                  <a:lnTo>
                    <a:pt x="5796" y="8596"/>
                  </a:lnTo>
                  <a:lnTo>
                    <a:pt x="6211" y="8308"/>
                  </a:lnTo>
                  <a:lnTo>
                    <a:pt x="6603" y="7997"/>
                  </a:lnTo>
                  <a:lnTo>
                    <a:pt x="6972" y="7674"/>
                  </a:lnTo>
                  <a:lnTo>
                    <a:pt x="7340" y="7328"/>
                  </a:lnTo>
                  <a:lnTo>
                    <a:pt x="7674" y="6971"/>
                  </a:lnTo>
                  <a:lnTo>
                    <a:pt x="8009" y="6591"/>
                  </a:lnTo>
                  <a:lnTo>
                    <a:pt x="8308" y="6199"/>
                  </a:lnTo>
                  <a:lnTo>
                    <a:pt x="8596" y="5796"/>
                  </a:lnTo>
                  <a:lnTo>
                    <a:pt x="8873" y="5381"/>
                  </a:lnTo>
                  <a:lnTo>
                    <a:pt x="9126" y="4943"/>
                  </a:lnTo>
                  <a:lnTo>
                    <a:pt x="9345" y="4494"/>
                  </a:lnTo>
                  <a:lnTo>
                    <a:pt x="9552" y="4033"/>
                  </a:lnTo>
                  <a:lnTo>
                    <a:pt x="9748" y="3560"/>
                  </a:lnTo>
                  <a:lnTo>
                    <a:pt x="9910" y="3088"/>
                  </a:lnTo>
                  <a:lnTo>
                    <a:pt x="10048" y="2593"/>
                  </a:lnTo>
                  <a:lnTo>
                    <a:pt x="10163" y="2086"/>
                  </a:lnTo>
                  <a:lnTo>
                    <a:pt x="10255" y="1579"/>
                  </a:lnTo>
                  <a:lnTo>
                    <a:pt x="10313" y="1060"/>
                  </a:lnTo>
                  <a:lnTo>
                    <a:pt x="10359" y="530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80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5586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2"/>
          <p:cNvSpPr/>
          <p:nvPr/>
        </p:nvSpPr>
        <p:spPr>
          <a:xfrm flipH="1">
            <a:off x="7856977" y="3010234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82"/>
          <p:cNvSpPr/>
          <p:nvPr/>
        </p:nvSpPr>
        <p:spPr>
          <a:xfrm flipH="1">
            <a:off x="499404" y="502245"/>
            <a:ext cx="714041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82"/>
          <p:cNvSpPr/>
          <p:nvPr/>
        </p:nvSpPr>
        <p:spPr>
          <a:xfrm rot="5400000" flipH="1">
            <a:off x="7928844" y="2213921"/>
            <a:ext cx="714041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82"/>
          <p:cNvSpPr/>
          <p:nvPr/>
        </p:nvSpPr>
        <p:spPr>
          <a:xfrm rot="5400000">
            <a:off x="430929" y="2135812"/>
            <a:ext cx="855919" cy="86170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82"/>
          <p:cNvSpPr/>
          <p:nvPr/>
        </p:nvSpPr>
        <p:spPr>
          <a:xfrm rot="5400000">
            <a:off x="430433" y="1279489"/>
            <a:ext cx="856909" cy="8617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2"/>
          <p:cNvSpPr/>
          <p:nvPr/>
        </p:nvSpPr>
        <p:spPr>
          <a:xfrm rot="10800000" flipH="1">
            <a:off x="7856273" y="3857416"/>
            <a:ext cx="859219" cy="857843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9"/>
          <p:cNvGrpSpPr/>
          <p:nvPr/>
        </p:nvGrpSpPr>
        <p:grpSpPr>
          <a:xfrm flipH="1">
            <a:off x="428034" y="1295857"/>
            <a:ext cx="2483587" cy="3428803"/>
            <a:chOff x="5607851" y="424037"/>
            <a:chExt cx="3108758" cy="4290831"/>
          </a:xfrm>
        </p:grpSpPr>
        <p:sp>
          <p:nvSpPr>
            <p:cNvPr id="67" name="Google Shape;67;p49"/>
            <p:cNvSpPr/>
            <p:nvPr/>
          </p:nvSpPr>
          <p:spPr>
            <a:xfrm rot="10800000">
              <a:off x="7642710" y="428976"/>
              <a:ext cx="1072798" cy="2143219"/>
            </a:xfrm>
            <a:custGeom>
              <a:avLst/>
              <a:gdLst/>
              <a:ahLst/>
              <a:cxnLst/>
              <a:rect l="l" t="t" r="r" b="b"/>
              <a:pathLst>
                <a:path w="10382" h="20741" extrusionOk="0">
                  <a:moveTo>
                    <a:pt x="10382" y="1"/>
                  </a:moveTo>
                  <a:lnTo>
                    <a:pt x="9852" y="12"/>
                  </a:lnTo>
                  <a:lnTo>
                    <a:pt x="9322" y="47"/>
                  </a:lnTo>
                  <a:lnTo>
                    <a:pt x="8803" y="116"/>
                  </a:lnTo>
                  <a:lnTo>
                    <a:pt x="8296" y="208"/>
                  </a:lnTo>
                  <a:lnTo>
                    <a:pt x="7789" y="323"/>
                  </a:lnTo>
                  <a:lnTo>
                    <a:pt x="7294" y="462"/>
                  </a:lnTo>
                  <a:lnTo>
                    <a:pt x="6810" y="623"/>
                  </a:lnTo>
                  <a:lnTo>
                    <a:pt x="6338" y="807"/>
                  </a:lnTo>
                  <a:lnTo>
                    <a:pt x="5888" y="1015"/>
                  </a:lnTo>
                  <a:lnTo>
                    <a:pt x="5439" y="1245"/>
                  </a:lnTo>
                  <a:lnTo>
                    <a:pt x="5001" y="1499"/>
                  </a:lnTo>
                  <a:lnTo>
                    <a:pt x="4586" y="1764"/>
                  </a:lnTo>
                  <a:lnTo>
                    <a:pt x="4171" y="2052"/>
                  </a:lnTo>
                  <a:lnTo>
                    <a:pt x="3780" y="2363"/>
                  </a:lnTo>
                  <a:lnTo>
                    <a:pt x="3411" y="2685"/>
                  </a:lnTo>
                  <a:lnTo>
                    <a:pt x="3042" y="3031"/>
                  </a:lnTo>
                  <a:lnTo>
                    <a:pt x="2697" y="3400"/>
                  </a:lnTo>
                  <a:lnTo>
                    <a:pt x="2374" y="3769"/>
                  </a:lnTo>
                  <a:lnTo>
                    <a:pt x="2063" y="4160"/>
                  </a:lnTo>
                  <a:lnTo>
                    <a:pt x="1775" y="4575"/>
                  </a:lnTo>
                  <a:lnTo>
                    <a:pt x="1510" y="4990"/>
                  </a:lnTo>
                  <a:lnTo>
                    <a:pt x="1256" y="5428"/>
                  </a:lnTo>
                  <a:lnTo>
                    <a:pt x="1026" y="5877"/>
                  </a:lnTo>
                  <a:lnTo>
                    <a:pt x="818" y="6326"/>
                  </a:lnTo>
                  <a:lnTo>
                    <a:pt x="634" y="6799"/>
                  </a:lnTo>
                  <a:lnTo>
                    <a:pt x="473" y="7283"/>
                  </a:lnTo>
                  <a:lnTo>
                    <a:pt x="335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1"/>
                  </a:lnTo>
                  <a:lnTo>
                    <a:pt x="23" y="9841"/>
                  </a:lnTo>
                  <a:lnTo>
                    <a:pt x="0" y="10371"/>
                  </a:lnTo>
                  <a:lnTo>
                    <a:pt x="23" y="10901"/>
                  </a:lnTo>
                  <a:lnTo>
                    <a:pt x="58" y="11431"/>
                  </a:lnTo>
                  <a:lnTo>
                    <a:pt x="127" y="11949"/>
                  </a:lnTo>
                  <a:lnTo>
                    <a:pt x="219" y="12456"/>
                  </a:lnTo>
                  <a:lnTo>
                    <a:pt x="335" y="12963"/>
                  </a:lnTo>
                  <a:lnTo>
                    <a:pt x="473" y="13459"/>
                  </a:lnTo>
                  <a:lnTo>
                    <a:pt x="634" y="13943"/>
                  </a:lnTo>
                  <a:lnTo>
                    <a:pt x="818" y="14415"/>
                  </a:lnTo>
                  <a:lnTo>
                    <a:pt x="1026" y="14864"/>
                  </a:lnTo>
                  <a:lnTo>
                    <a:pt x="1256" y="15314"/>
                  </a:lnTo>
                  <a:lnTo>
                    <a:pt x="1510" y="15752"/>
                  </a:lnTo>
                  <a:lnTo>
                    <a:pt x="1775" y="16166"/>
                  </a:lnTo>
                  <a:lnTo>
                    <a:pt x="2063" y="16581"/>
                  </a:lnTo>
                  <a:lnTo>
                    <a:pt x="2374" y="16973"/>
                  </a:lnTo>
                  <a:lnTo>
                    <a:pt x="2697" y="17342"/>
                  </a:lnTo>
                  <a:lnTo>
                    <a:pt x="3042" y="17710"/>
                  </a:lnTo>
                  <a:lnTo>
                    <a:pt x="3411" y="18056"/>
                  </a:lnTo>
                  <a:lnTo>
                    <a:pt x="3780" y="18379"/>
                  </a:lnTo>
                  <a:lnTo>
                    <a:pt x="4171" y="18690"/>
                  </a:lnTo>
                  <a:lnTo>
                    <a:pt x="4586" y="18978"/>
                  </a:lnTo>
                  <a:lnTo>
                    <a:pt x="5001" y="19243"/>
                  </a:lnTo>
                  <a:lnTo>
                    <a:pt x="5439" y="19496"/>
                  </a:lnTo>
                  <a:lnTo>
                    <a:pt x="5888" y="19727"/>
                  </a:lnTo>
                  <a:lnTo>
                    <a:pt x="6338" y="19934"/>
                  </a:lnTo>
                  <a:lnTo>
                    <a:pt x="6810" y="20119"/>
                  </a:lnTo>
                  <a:lnTo>
                    <a:pt x="7294" y="20280"/>
                  </a:lnTo>
                  <a:lnTo>
                    <a:pt x="7789" y="20418"/>
                  </a:lnTo>
                  <a:lnTo>
                    <a:pt x="8296" y="20533"/>
                  </a:lnTo>
                  <a:lnTo>
                    <a:pt x="8803" y="20625"/>
                  </a:lnTo>
                  <a:lnTo>
                    <a:pt x="9322" y="20695"/>
                  </a:lnTo>
                  <a:lnTo>
                    <a:pt x="9852" y="20729"/>
                  </a:lnTo>
                  <a:lnTo>
                    <a:pt x="10382" y="20741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7644948" y="3643207"/>
              <a:ext cx="1071661" cy="1071661"/>
            </a:xfrm>
            <a:custGeom>
              <a:avLst/>
              <a:gdLst/>
              <a:ahLst/>
              <a:cxnLst/>
              <a:rect l="l" t="t" r="r" b="b"/>
              <a:pathLst>
                <a:path w="10371" h="10371" extrusionOk="0">
                  <a:moveTo>
                    <a:pt x="10371" y="1"/>
                  </a:moveTo>
                  <a:lnTo>
                    <a:pt x="9841" y="12"/>
                  </a:lnTo>
                  <a:lnTo>
                    <a:pt x="9311" y="47"/>
                  </a:lnTo>
                  <a:lnTo>
                    <a:pt x="8792" y="116"/>
                  </a:lnTo>
                  <a:lnTo>
                    <a:pt x="8285" y="208"/>
                  </a:lnTo>
                  <a:lnTo>
                    <a:pt x="7778" y="323"/>
                  </a:lnTo>
                  <a:lnTo>
                    <a:pt x="7294" y="462"/>
                  </a:lnTo>
                  <a:lnTo>
                    <a:pt x="6810" y="623"/>
                  </a:lnTo>
                  <a:lnTo>
                    <a:pt x="6338" y="807"/>
                  </a:lnTo>
                  <a:lnTo>
                    <a:pt x="5877" y="1015"/>
                  </a:lnTo>
                  <a:lnTo>
                    <a:pt x="5428" y="1245"/>
                  </a:lnTo>
                  <a:lnTo>
                    <a:pt x="5001" y="1499"/>
                  </a:lnTo>
                  <a:lnTo>
                    <a:pt x="4575" y="1764"/>
                  </a:lnTo>
                  <a:lnTo>
                    <a:pt x="4172" y="2052"/>
                  </a:lnTo>
                  <a:lnTo>
                    <a:pt x="3780" y="2363"/>
                  </a:lnTo>
                  <a:lnTo>
                    <a:pt x="3400" y="2685"/>
                  </a:lnTo>
                  <a:lnTo>
                    <a:pt x="3042" y="3031"/>
                  </a:lnTo>
                  <a:lnTo>
                    <a:pt x="2697" y="3400"/>
                  </a:lnTo>
                  <a:lnTo>
                    <a:pt x="2374" y="3769"/>
                  </a:lnTo>
                  <a:lnTo>
                    <a:pt x="2063" y="4160"/>
                  </a:lnTo>
                  <a:lnTo>
                    <a:pt x="1775" y="4575"/>
                  </a:lnTo>
                  <a:lnTo>
                    <a:pt x="1498" y="4990"/>
                  </a:lnTo>
                  <a:lnTo>
                    <a:pt x="1257" y="5428"/>
                  </a:lnTo>
                  <a:lnTo>
                    <a:pt x="1026" y="5877"/>
                  </a:lnTo>
                  <a:lnTo>
                    <a:pt x="819" y="6326"/>
                  </a:lnTo>
                  <a:lnTo>
                    <a:pt x="634" y="6799"/>
                  </a:lnTo>
                  <a:lnTo>
                    <a:pt x="461" y="7283"/>
                  </a:lnTo>
                  <a:lnTo>
                    <a:pt x="323" y="7778"/>
                  </a:lnTo>
                  <a:lnTo>
                    <a:pt x="208" y="8285"/>
                  </a:lnTo>
                  <a:lnTo>
                    <a:pt x="116" y="8792"/>
                  </a:lnTo>
                  <a:lnTo>
                    <a:pt x="58" y="9311"/>
                  </a:lnTo>
                  <a:lnTo>
                    <a:pt x="12" y="9841"/>
                  </a:lnTo>
                  <a:lnTo>
                    <a:pt x="1" y="10371"/>
                  </a:lnTo>
                  <a:lnTo>
                    <a:pt x="10371" y="10371"/>
                  </a:lnTo>
                  <a:lnTo>
                    <a:pt x="10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>
              <a:off x="7734227" y="2659791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9"/>
            <p:cNvSpPr/>
            <p:nvPr/>
          </p:nvSpPr>
          <p:spPr>
            <a:xfrm flipH="1">
              <a:off x="6572253" y="3643207"/>
              <a:ext cx="1072798" cy="1071661"/>
            </a:xfrm>
            <a:custGeom>
              <a:avLst/>
              <a:gdLst/>
              <a:ahLst/>
              <a:cxnLst/>
              <a:rect l="l" t="t" r="r" b="b"/>
              <a:pathLst>
                <a:path w="10382" h="10371" extrusionOk="0">
                  <a:moveTo>
                    <a:pt x="0" y="1"/>
                  </a:moveTo>
                  <a:lnTo>
                    <a:pt x="23" y="531"/>
                  </a:lnTo>
                  <a:lnTo>
                    <a:pt x="58" y="1061"/>
                  </a:lnTo>
                  <a:lnTo>
                    <a:pt x="127" y="1579"/>
                  </a:lnTo>
                  <a:lnTo>
                    <a:pt x="219" y="2086"/>
                  </a:lnTo>
                  <a:lnTo>
                    <a:pt x="334" y="2593"/>
                  </a:lnTo>
                  <a:lnTo>
                    <a:pt x="473" y="3077"/>
                  </a:lnTo>
                  <a:lnTo>
                    <a:pt x="634" y="3561"/>
                  </a:lnTo>
                  <a:lnTo>
                    <a:pt x="818" y="4034"/>
                  </a:lnTo>
                  <a:lnTo>
                    <a:pt x="1026" y="4494"/>
                  </a:lnTo>
                  <a:lnTo>
                    <a:pt x="1256" y="4944"/>
                  </a:lnTo>
                  <a:lnTo>
                    <a:pt x="1510" y="5370"/>
                  </a:lnTo>
                  <a:lnTo>
                    <a:pt x="1775" y="5796"/>
                  </a:lnTo>
                  <a:lnTo>
                    <a:pt x="2063" y="6200"/>
                  </a:lnTo>
                  <a:lnTo>
                    <a:pt x="2374" y="6591"/>
                  </a:lnTo>
                  <a:lnTo>
                    <a:pt x="2696" y="6972"/>
                  </a:lnTo>
                  <a:lnTo>
                    <a:pt x="3042" y="7329"/>
                  </a:lnTo>
                  <a:lnTo>
                    <a:pt x="3399" y="7675"/>
                  </a:lnTo>
                  <a:lnTo>
                    <a:pt x="3779" y="7997"/>
                  </a:lnTo>
                  <a:lnTo>
                    <a:pt x="4171" y="8308"/>
                  </a:lnTo>
                  <a:lnTo>
                    <a:pt x="4574" y="8596"/>
                  </a:lnTo>
                  <a:lnTo>
                    <a:pt x="5001" y="8873"/>
                  </a:lnTo>
                  <a:lnTo>
                    <a:pt x="5439" y="9115"/>
                  </a:lnTo>
                  <a:lnTo>
                    <a:pt x="5888" y="9345"/>
                  </a:lnTo>
                  <a:lnTo>
                    <a:pt x="6337" y="9553"/>
                  </a:lnTo>
                  <a:lnTo>
                    <a:pt x="6810" y="9737"/>
                  </a:lnTo>
                  <a:lnTo>
                    <a:pt x="7294" y="9910"/>
                  </a:lnTo>
                  <a:lnTo>
                    <a:pt x="7789" y="10048"/>
                  </a:lnTo>
                  <a:lnTo>
                    <a:pt x="8285" y="10163"/>
                  </a:lnTo>
                  <a:lnTo>
                    <a:pt x="8803" y="10255"/>
                  </a:lnTo>
                  <a:lnTo>
                    <a:pt x="9322" y="10313"/>
                  </a:lnTo>
                  <a:lnTo>
                    <a:pt x="9852" y="10359"/>
                  </a:lnTo>
                  <a:lnTo>
                    <a:pt x="10382" y="10371"/>
                  </a:lnTo>
                  <a:lnTo>
                    <a:pt x="10382" y="4310"/>
                  </a:lnTo>
                  <a:lnTo>
                    <a:pt x="10047" y="4322"/>
                  </a:lnTo>
                  <a:lnTo>
                    <a:pt x="9817" y="4310"/>
                  </a:lnTo>
                  <a:lnTo>
                    <a:pt x="9598" y="4299"/>
                  </a:lnTo>
                  <a:lnTo>
                    <a:pt x="9391" y="4264"/>
                  </a:lnTo>
                  <a:lnTo>
                    <a:pt x="9172" y="4229"/>
                  </a:lnTo>
                  <a:lnTo>
                    <a:pt x="8964" y="4183"/>
                  </a:lnTo>
                  <a:lnTo>
                    <a:pt x="8757" y="4126"/>
                  </a:lnTo>
                  <a:lnTo>
                    <a:pt x="8561" y="4057"/>
                  </a:lnTo>
                  <a:lnTo>
                    <a:pt x="8365" y="3976"/>
                  </a:lnTo>
                  <a:lnTo>
                    <a:pt x="8169" y="3895"/>
                  </a:lnTo>
                  <a:lnTo>
                    <a:pt x="7985" y="3792"/>
                  </a:lnTo>
                  <a:lnTo>
                    <a:pt x="7801" y="3688"/>
                  </a:lnTo>
                  <a:lnTo>
                    <a:pt x="7628" y="3584"/>
                  </a:lnTo>
                  <a:lnTo>
                    <a:pt x="7455" y="3457"/>
                  </a:lnTo>
                  <a:lnTo>
                    <a:pt x="7294" y="3331"/>
                  </a:lnTo>
                  <a:lnTo>
                    <a:pt x="7132" y="3192"/>
                  </a:lnTo>
                  <a:lnTo>
                    <a:pt x="6983" y="3054"/>
                  </a:lnTo>
                  <a:lnTo>
                    <a:pt x="6844" y="2904"/>
                  </a:lnTo>
                  <a:lnTo>
                    <a:pt x="6706" y="2743"/>
                  </a:lnTo>
                  <a:lnTo>
                    <a:pt x="6579" y="2582"/>
                  </a:lnTo>
                  <a:lnTo>
                    <a:pt x="6464" y="2409"/>
                  </a:lnTo>
                  <a:lnTo>
                    <a:pt x="6349" y="2236"/>
                  </a:lnTo>
                  <a:lnTo>
                    <a:pt x="6245" y="2052"/>
                  </a:lnTo>
                  <a:lnTo>
                    <a:pt x="6141" y="1867"/>
                  </a:lnTo>
                  <a:lnTo>
                    <a:pt x="6061" y="1683"/>
                  </a:lnTo>
                  <a:lnTo>
                    <a:pt x="5980" y="1487"/>
                  </a:lnTo>
                  <a:lnTo>
                    <a:pt x="5911" y="1280"/>
                  </a:lnTo>
                  <a:lnTo>
                    <a:pt x="5853" y="1072"/>
                  </a:lnTo>
                  <a:lnTo>
                    <a:pt x="5807" y="865"/>
                  </a:lnTo>
                  <a:lnTo>
                    <a:pt x="5773" y="658"/>
                  </a:lnTo>
                  <a:lnTo>
                    <a:pt x="5738" y="439"/>
                  </a:lnTo>
                  <a:lnTo>
                    <a:pt x="5727" y="220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9"/>
            <p:cNvSpPr/>
            <p:nvPr/>
          </p:nvSpPr>
          <p:spPr>
            <a:xfrm>
              <a:off x="5607851" y="3732486"/>
              <a:ext cx="892999" cy="893103"/>
            </a:xfrm>
            <a:custGeom>
              <a:avLst/>
              <a:gdLst/>
              <a:ahLst/>
              <a:cxnLst/>
              <a:rect l="l" t="t" r="r" b="b"/>
              <a:pathLst>
                <a:path w="8642" h="8643" extrusionOk="0">
                  <a:moveTo>
                    <a:pt x="4102" y="1"/>
                  </a:moveTo>
                  <a:lnTo>
                    <a:pt x="3883" y="12"/>
                  </a:lnTo>
                  <a:lnTo>
                    <a:pt x="3664" y="47"/>
                  </a:lnTo>
                  <a:lnTo>
                    <a:pt x="3457" y="82"/>
                  </a:lnTo>
                  <a:lnTo>
                    <a:pt x="3238" y="128"/>
                  </a:lnTo>
                  <a:lnTo>
                    <a:pt x="3042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54" y="427"/>
                  </a:lnTo>
                  <a:lnTo>
                    <a:pt x="2258" y="519"/>
                  </a:lnTo>
                  <a:lnTo>
                    <a:pt x="2086" y="623"/>
                  </a:lnTo>
                  <a:lnTo>
                    <a:pt x="1901" y="738"/>
                  </a:lnTo>
                  <a:lnTo>
                    <a:pt x="1740" y="854"/>
                  </a:lnTo>
                  <a:lnTo>
                    <a:pt x="1579" y="980"/>
                  </a:lnTo>
                  <a:lnTo>
                    <a:pt x="1417" y="1119"/>
                  </a:lnTo>
                  <a:lnTo>
                    <a:pt x="1268" y="1257"/>
                  </a:lnTo>
                  <a:lnTo>
                    <a:pt x="1118" y="1407"/>
                  </a:lnTo>
                  <a:lnTo>
                    <a:pt x="991" y="1568"/>
                  </a:lnTo>
                  <a:lnTo>
                    <a:pt x="864" y="1729"/>
                  </a:lnTo>
                  <a:lnTo>
                    <a:pt x="738" y="1902"/>
                  </a:lnTo>
                  <a:lnTo>
                    <a:pt x="622" y="2075"/>
                  </a:lnTo>
                  <a:lnTo>
                    <a:pt x="519" y="2259"/>
                  </a:lnTo>
                  <a:lnTo>
                    <a:pt x="426" y="2444"/>
                  </a:lnTo>
                  <a:lnTo>
                    <a:pt x="334" y="2640"/>
                  </a:lnTo>
                  <a:lnTo>
                    <a:pt x="265" y="2835"/>
                  </a:lnTo>
                  <a:lnTo>
                    <a:pt x="196" y="3031"/>
                  </a:lnTo>
                  <a:lnTo>
                    <a:pt x="138" y="3239"/>
                  </a:lnTo>
                  <a:lnTo>
                    <a:pt x="92" y="3446"/>
                  </a:lnTo>
                  <a:lnTo>
                    <a:pt x="46" y="3665"/>
                  </a:lnTo>
                  <a:lnTo>
                    <a:pt x="23" y="3872"/>
                  </a:lnTo>
                  <a:lnTo>
                    <a:pt x="0" y="4091"/>
                  </a:lnTo>
                  <a:lnTo>
                    <a:pt x="0" y="4322"/>
                  </a:lnTo>
                  <a:lnTo>
                    <a:pt x="0" y="4541"/>
                  </a:lnTo>
                  <a:lnTo>
                    <a:pt x="23" y="4760"/>
                  </a:lnTo>
                  <a:lnTo>
                    <a:pt x="46" y="4979"/>
                  </a:lnTo>
                  <a:lnTo>
                    <a:pt x="92" y="5186"/>
                  </a:lnTo>
                  <a:lnTo>
                    <a:pt x="138" y="5405"/>
                  </a:lnTo>
                  <a:lnTo>
                    <a:pt x="196" y="5601"/>
                  </a:lnTo>
                  <a:lnTo>
                    <a:pt x="265" y="5808"/>
                  </a:lnTo>
                  <a:lnTo>
                    <a:pt x="334" y="6004"/>
                  </a:lnTo>
                  <a:lnTo>
                    <a:pt x="426" y="6188"/>
                  </a:lnTo>
                  <a:lnTo>
                    <a:pt x="519" y="6384"/>
                  </a:lnTo>
                  <a:lnTo>
                    <a:pt x="622" y="6557"/>
                  </a:lnTo>
                  <a:lnTo>
                    <a:pt x="738" y="6741"/>
                  </a:lnTo>
                  <a:lnTo>
                    <a:pt x="864" y="6903"/>
                  </a:lnTo>
                  <a:lnTo>
                    <a:pt x="991" y="7064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7" y="7513"/>
                  </a:lnTo>
                  <a:lnTo>
                    <a:pt x="1579" y="7652"/>
                  </a:lnTo>
                  <a:lnTo>
                    <a:pt x="1740" y="7778"/>
                  </a:lnTo>
                  <a:lnTo>
                    <a:pt x="1901" y="7905"/>
                  </a:lnTo>
                  <a:lnTo>
                    <a:pt x="2086" y="8020"/>
                  </a:lnTo>
                  <a:lnTo>
                    <a:pt x="2258" y="8124"/>
                  </a:lnTo>
                  <a:lnTo>
                    <a:pt x="2454" y="8216"/>
                  </a:lnTo>
                  <a:lnTo>
                    <a:pt x="2639" y="8297"/>
                  </a:lnTo>
                  <a:lnTo>
                    <a:pt x="2835" y="8378"/>
                  </a:lnTo>
                  <a:lnTo>
                    <a:pt x="3042" y="8447"/>
                  </a:lnTo>
                  <a:lnTo>
                    <a:pt x="3238" y="8504"/>
                  </a:lnTo>
                  <a:lnTo>
                    <a:pt x="3457" y="8550"/>
                  </a:lnTo>
                  <a:lnTo>
                    <a:pt x="3664" y="8596"/>
                  </a:lnTo>
                  <a:lnTo>
                    <a:pt x="3883" y="8619"/>
                  </a:lnTo>
                  <a:lnTo>
                    <a:pt x="4102" y="8631"/>
                  </a:lnTo>
                  <a:lnTo>
                    <a:pt x="4321" y="8643"/>
                  </a:lnTo>
                  <a:lnTo>
                    <a:pt x="4551" y="8631"/>
                  </a:lnTo>
                  <a:lnTo>
                    <a:pt x="4770" y="8619"/>
                  </a:lnTo>
                  <a:lnTo>
                    <a:pt x="4978" y="8596"/>
                  </a:lnTo>
                  <a:lnTo>
                    <a:pt x="5197" y="8550"/>
                  </a:lnTo>
                  <a:lnTo>
                    <a:pt x="5404" y="8504"/>
                  </a:lnTo>
                  <a:lnTo>
                    <a:pt x="5611" y="8447"/>
                  </a:lnTo>
                  <a:lnTo>
                    <a:pt x="5807" y="8378"/>
                  </a:lnTo>
                  <a:lnTo>
                    <a:pt x="6003" y="8297"/>
                  </a:lnTo>
                  <a:lnTo>
                    <a:pt x="6199" y="8216"/>
                  </a:lnTo>
                  <a:lnTo>
                    <a:pt x="6383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3" y="7778"/>
                  </a:lnTo>
                  <a:lnTo>
                    <a:pt x="7075" y="7652"/>
                  </a:lnTo>
                  <a:lnTo>
                    <a:pt x="7225" y="7513"/>
                  </a:lnTo>
                  <a:lnTo>
                    <a:pt x="7386" y="7375"/>
                  </a:lnTo>
                  <a:lnTo>
                    <a:pt x="7524" y="7225"/>
                  </a:lnTo>
                  <a:lnTo>
                    <a:pt x="7662" y="7064"/>
                  </a:lnTo>
                  <a:lnTo>
                    <a:pt x="7789" y="6903"/>
                  </a:lnTo>
                  <a:lnTo>
                    <a:pt x="7904" y="6741"/>
                  </a:lnTo>
                  <a:lnTo>
                    <a:pt x="8020" y="6557"/>
                  </a:lnTo>
                  <a:lnTo>
                    <a:pt x="8123" y="6384"/>
                  </a:lnTo>
                  <a:lnTo>
                    <a:pt x="8215" y="6188"/>
                  </a:lnTo>
                  <a:lnTo>
                    <a:pt x="8308" y="6004"/>
                  </a:lnTo>
                  <a:lnTo>
                    <a:pt x="8388" y="5808"/>
                  </a:lnTo>
                  <a:lnTo>
                    <a:pt x="8457" y="5601"/>
                  </a:lnTo>
                  <a:lnTo>
                    <a:pt x="8515" y="5405"/>
                  </a:lnTo>
                  <a:lnTo>
                    <a:pt x="8561" y="5186"/>
                  </a:lnTo>
                  <a:lnTo>
                    <a:pt x="8596" y="4979"/>
                  </a:lnTo>
                  <a:lnTo>
                    <a:pt x="8619" y="4760"/>
                  </a:lnTo>
                  <a:lnTo>
                    <a:pt x="8642" y="4541"/>
                  </a:lnTo>
                  <a:lnTo>
                    <a:pt x="8642" y="4322"/>
                  </a:lnTo>
                  <a:lnTo>
                    <a:pt x="8642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61" y="3446"/>
                  </a:lnTo>
                  <a:lnTo>
                    <a:pt x="8515" y="3239"/>
                  </a:lnTo>
                  <a:lnTo>
                    <a:pt x="8457" y="3031"/>
                  </a:lnTo>
                  <a:lnTo>
                    <a:pt x="8388" y="2835"/>
                  </a:lnTo>
                  <a:lnTo>
                    <a:pt x="8308" y="2640"/>
                  </a:lnTo>
                  <a:lnTo>
                    <a:pt x="8215" y="2444"/>
                  </a:lnTo>
                  <a:lnTo>
                    <a:pt x="8123" y="2259"/>
                  </a:lnTo>
                  <a:lnTo>
                    <a:pt x="8020" y="2075"/>
                  </a:lnTo>
                  <a:lnTo>
                    <a:pt x="7904" y="1902"/>
                  </a:lnTo>
                  <a:lnTo>
                    <a:pt x="7789" y="1729"/>
                  </a:lnTo>
                  <a:lnTo>
                    <a:pt x="7662" y="1568"/>
                  </a:lnTo>
                  <a:lnTo>
                    <a:pt x="7524" y="1407"/>
                  </a:lnTo>
                  <a:lnTo>
                    <a:pt x="7386" y="1257"/>
                  </a:lnTo>
                  <a:lnTo>
                    <a:pt x="7225" y="1119"/>
                  </a:lnTo>
                  <a:lnTo>
                    <a:pt x="7075" y="980"/>
                  </a:lnTo>
                  <a:lnTo>
                    <a:pt x="6913" y="854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3" y="519"/>
                  </a:lnTo>
                  <a:lnTo>
                    <a:pt x="6199" y="427"/>
                  </a:lnTo>
                  <a:lnTo>
                    <a:pt x="6003" y="335"/>
                  </a:lnTo>
                  <a:lnTo>
                    <a:pt x="5807" y="254"/>
                  </a:lnTo>
                  <a:lnTo>
                    <a:pt x="5611" y="185"/>
                  </a:lnTo>
                  <a:lnTo>
                    <a:pt x="5404" y="128"/>
                  </a:lnTo>
                  <a:lnTo>
                    <a:pt x="5197" y="82"/>
                  </a:lnTo>
                  <a:lnTo>
                    <a:pt x="4978" y="47"/>
                  </a:lnTo>
                  <a:lnTo>
                    <a:pt x="4770" y="12"/>
                  </a:lnTo>
                  <a:lnTo>
                    <a:pt x="45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 flipH="1">
              <a:off x="6572253" y="2582431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 rot="10800000">
              <a:off x="6661528" y="1587111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9"/>
            <p:cNvSpPr/>
            <p:nvPr/>
          </p:nvSpPr>
          <p:spPr>
            <a:xfrm>
              <a:off x="6572253" y="424037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>
            <a:off x="4019400" y="9796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>
            <a:off x="4019400" y="1856600"/>
            <a:ext cx="44046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grpSp>
        <p:nvGrpSpPr>
          <p:cNvPr id="77" name="Google Shape;77;p49"/>
          <p:cNvGrpSpPr/>
          <p:nvPr/>
        </p:nvGrpSpPr>
        <p:grpSpPr>
          <a:xfrm rot="10800000" flipH="1">
            <a:off x="428034" y="438580"/>
            <a:ext cx="1641801" cy="857273"/>
            <a:chOff x="6572253" y="2570512"/>
            <a:chExt cx="2055077" cy="1072798"/>
          </a:xfrm>
        </p:grpSpPr>
        <p:sp>
          <p:nvSpPr>
            <p:cNvPr id="78" name="Google Shape;78;p49"/>
            <p:cNvSpPr/>
            <p:nvPr/>
          </p:nvSpPr>
          <p:spPr>
            <a:xfrm>
              <a:off x="7734227" y="2659791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322" y="0"/>
                  </a:moveTo>
                  <a:lnTo>
                    <a:pt x="4103" y="12"/>
                  </a:lnTo>
                  <a:lnTo>
                    <a:pt x="3884" y="24"/>
                  </a:lnTo>
                  <a:lnTo>
                    <a:pt x="3665" y="47"/>
                  </a:lnTo>
                  <a:lnTo>
                    <a:pt x="3457" y="93"/>
                  </a:lnTo>
                  <a:lnTo>
                    <a:pt x="3238" y="139"/>
                  </a:lnTo>
                  <a:lnTo>
                    <a:pt x="3043" y="196"/>
                  </a:lnTo>
                  <a:lnTo>
                    <a:pt x="2835" y="265"/>
                  </a:lnTo>
                  <a:lnTo>
                    <a:pt x="2639" y="346"/>
                  </a:lnTo>
                  <a:lnTo>
                    <a:pt x="2455" y="427"/>
                  </a:lnTo>
                  <a:lnTo>
                    <a:pt x="2259" y="519"/>
                  </a:lnTo>
                  <a:lnTo>
                    <a:pt x="2086" y="623"/>
                  </a:lnTo>
                  <a:lnTo>
                    <a:pt x="1902" y="738"/>
                  </a:lnTo>
                  <a:lnTo>
                    <a:pt x="1741" y="865"/>
                  </a:lnTo>
                  <a:lnTo>
                    <a:pt x="1579" y="991"/>
                  </a:lnTo>
                  <a:lnTo>
                    <a:pt x="1418" y="1130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92" y="1579"/>
                  </a:lnTo>
                  <a:lnTo>
                    <a:pt x="865" y="1740"/>
                  </a:lnTo>
                  <a:lnTo>
                    <a:pt x="738" y="1902"/>
                  </a:lnTo>
                  <a:lnTo>
                    <a:pt x="623" y="2086"/>
                  </a:lnTo>
                  <a:lnTo>
                    <a:pt x="519" y="2259"/>
                  </a:lnTo>
                  <a:lnTo>
                    <a:pt x="427" y="2455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7" y="3042"/>
                  </a:lnTo>
                  <a:lnTo>
                    <a:pt x="139" y="3238"/>
                  </a:lnTo>
                  <a:lnTo>
                    <a:pt x="93" y="3457"/>
                  </a:lnTo>
                  <a:lnTo>
                    <a:pt x="47" y="3665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52"/>
                  </a:lnTo>
                  <a:lnTo>
                    <a:pt x="24" y="4771"/>
                  </a:lnTo>
                  <a:lnTo>
                    <a:pt x="47" y="4978"/>
                  </a:lnTo>
                  <a:lnTo>
                    <a:pt x="93" y="5197"/>
                  </a:lnTo>
                  <a:lnTo>
                    <a:pt x="139" y="5404"/>
                  </a:lnTo>
                  <a:lnTo>
                    <a:pt x="197" y="5612"/>
                  </a:lnTo>
                  <a:lnTo>
                    <a:pt x="266" y="5808"/>
                  </a:lnTo>
                  <a:lnTo>
                    <a:pt x="335" y="6004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65" y="6914"/>
                  </a:lnTo>
                  <a:lnTo>
                    <a:pt x="992" y="7075"/>
                  </a:lnTo>
                  <a:lnTo>
                    <a:pt x="1118" y="7236"/>
                  </a:lnTo>
                  <a:lnTo>
                    <a:pt x="1268" y="7386"/>
                  </a:lnTo>
                  <a:lnTo>
                    <a:pt x="1418" y="7524"/>
                  </a:lnTo>
                  <a:lnTo>
                    <a:pt x="1579" y="7663"/>
                  </a:lnTo>
                  <a:lnTo>
                    <a:pt x="1741" y="7789"/>
                  </a:lnTo>
                  <a:lnTo>
                    <a:pt x="1902" y="7905"/>
                  </a:lnTo>
                  <a:lnTo>
                    <a:pt x="2086" y="8020"/>
                  </a:lnTo>
                  <a:lnTo>
                    <a:pt x="2259" y="8124"/>
                  </a:lnTo>
                  <a:lnTo>
                    <a:pt x="2455" y="8216"/>
                  </a:lnTo>
                  <a:lnTo>
                    <a:pt x="2639" y="8308"/>
                  </a:lnTo>
                  <a:lnTo>
                    <a:pt x="2835" y="8389"/>
                  </a:lnTo>
                  <a:lnTo>
                    <a:pt x="3043" y="8458"/>
                  </a:lnTo>
                  <a:lnTo>
                    <a:pt x="3238" y="8515"/>
                  </a:lnTo>
                  <a:lnTo>
                    <a:pt x="3457" y="8561"/>
                  </a:lnTo>
                  <a:lnTo>
                    <a:pt x="3665" y="8596"/>
                  </a:lnTo>
                  <a:lnTo>
                    <a:pt x="3884" y="8631"/>
                  </a:lnTo>
                  <a:lnTo>
                    <a:pt x="4103" y="8642"/>
                  </a:lnTo>
                  <a:lnTo>
                    <a:pt x="4552" y="8642"/>
                  </a:lnTo>
                  <a:lnTo>
                    <a:pt x="4771" y="8631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5" y="8515"/>
                  </a:lnTo>
                  <a:lnTo>
                    <a:pt x="5612" y="8458"/>
                  </a:lnTo>
                  <a:lnTo>
                    <a:pt x="5808" y="8389"/>
                  </a:lnTo>
                  <a:lnTo>
                    <a:pt x="6004" y="8308"/>
                  </a:lnTo>
                  <a:lnTo>
                    <a:pt x="6200" y="8216"/>
                  </a:lnTo>
                  <a:lnTo>
                    <a:pt x="6384" y="8124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14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86" y="7386"/>
                  </a:lnTo>
                  <a:lnTo>
                    <a:pt x="7525" y="7236"/>
                  </a:lnTo>
                  <a:lnTo>
                    <a:pt x="7663" y="7075"/>
                  </a:lnTo>
                  <a:lnTo>
                    <a:pt x="7790" y="6914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4"/>
                  </a:lnTo>
                  <a:lnTo>
                    <a:pt x="8389" y="5808"/>
                  </a:lnTo>
                  <a:lnTo>
                    <a:pt x="8458" y="5612"/>
                  </a:lnTo>
                  <a:lnTo>
                    <a:pt x="8516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71"/>
                  </a:lnTo>
                  <a:lnTo>
                    <a:pt x="8642" y="4552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5"/>
                  </a:lnTo>
                  <a:lnTo>
                    <a:pt x="8562" y="3457"/>
                  </a:lnTo>
                  <a:lnTo>
                    <a:pt x="8516" y="3238"/>
                  </a:lnTo>
                  <a:lnTo>
                    <a:pt x="8458" y="3042"/>
                  </a:lnTo>
                  <a:lnTo>
                    <a:pt x="8389" y="2835"/>
                  </a:lnTo>
                  <a:lnTo>
                    <a:pt x="8308" y="2639"/>
                  </a:lnTo>
                  <a:lnTo>
                    <a:pt x="8216" y="2455"/>
                  </a:lnTo>
                  <a:lnTo>
                    <a:pt x="8124" y="2259"/>
                  </a:lnTo>
                  <a:lnTo>
                    <a:pt x="8020" y="2086"/>
                  </a:lnTo>
                  <a:lnTo>
                    <a:pt x="7905" y="1902"/>
                  </a:lnTo>
                  <a:lnTo>
                    <a:pt x="7790" y="1740"/>
                  </a:lnTo>
                  <a:lnTo>
                    <a:pt x="7663" y="1579"/>
                  </a:lnTo>
                  <a:lnTo>
                    <a:pt x="7525" y="1418"/>
                  </a:lnTo>
                  <a:lnTo>
                    <a:pt x="7386" y="1268"/>
                  </a:lnTo>
                  <a:lnTo>
                    <a:pt x="7225" y="1130"/>
                  </a:lnTo>
                  <a:lnTo>
                    <a:pt x="7075" y="991"/>
                  </a:lnTo>
                  <a:lnTo>
                    <a:pt x="6914" y="865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200" y="427"/>
                  </a:lnTo>
                  <a:lnTo>
                    <a:pt x="6004" y="346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5" y="139"/>
                  </a:lnTo>
                  <a:lnTo>
                    <a:pt x="5197" y="93"/>
                  </a:lnTo>
                  <a:lnTo>
                    <a:pt x="4978" y="47"/>
                  </a:lnTo>
                  <a:lnTo>
                    <a:pt x="4771" y="24"/>
                  </a:lnTo>
                  <a:lnTo>
                    <a:pt x="4552" y="1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9"/>
            <p:cNvSpPr/>
            <p:nvPr/>
          </p:nvSpPr>
          <p:spPr>
            <a:xfrm flipH="1">
              <a:off x="6572253" y="2570512"/>
              <a:ext cx="1072798" cy="1072798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2" y="0"/>
                  </a:moveTo>
                  <a:lnTo>
                    <a:pt x="9852" y="12"/>
                  </a:lnTo>
                  <a:lnTo>
                    <a:pt x="9322" y="58"/>
                  </a:lnTo>
                  <a:lnTo>
                    <a:pt x="8803" y="116"/>
                  </a:lnTo>
                  <a:lnTo>
                    <a:pt x="8285" y="208"/>
                  </a:lnTo>
                  <a:lnTo>
                    <a:pt x="7789" y="323"/>
                  </a:lnTo>
                  <a:lnTo>
                    <a:pt x="7294" y="461"/>
                  </a:lnTo>
                  <a:lnTo>
                    <a:pt x="6810" y="634"/>
                  </a:lnTo>
                  <a:lnTo>
                    <a:pt x="6337" y="818"/>
                  </a:lnTo>
                  <a:lnTo>
                    <a:pt x="5888" y="1026"/>
                  </a:lnTo>
                  <a:lnTo>
                    <a:pt x="5439" y="1256"/>
                  </a:lnTo>
                  <a:lnTo>
                    <a:pt x="5001" y="1498"/>
                  </a:lnTo>
                  <a:lnTo>
                    <a:pt x="4574" y="1775"/>
                  </a:lnTo>
                  <a:lnTo>
                    <a:pt x="4171" y="2063"/>
                  </a:lnTo>
                  <a:lnTo>
                    <a:pt x="3779" y="2374"/>
                  </a:lnTo>
                  <a:lnTo>
                    <a:pt x="3399" y="2696"/>
                  </a:lnTo>
                  <a:lnTo>
                    <a:pt x="3042" y="3042"/>
                  </a:lnTo>
                  <a:lnTo>
                    <a:pt x="2696" y="3399"/>
                  </a:lnTo>
                  <a:lnTo>
                    <a:pt x="2374" y="3780"/>
                  </a:lnTo>
                  <a:lnTo>
                    <a:pt x="2063" y="4171"/>
                  </a:lnTo>
                  <a:lnTo>
                    <a:pt x="1775" y="4575"/>
                  </a:lnTo>
                  <a:lnTo>
                    <a:pt x="1510" y="5001"/>
                  </a:lnTo>
                  <a:lnTo>
                    <a:pt x="1256" y="5427"/>
                  </a:lnTo>
                  <a:lnTo>
                    <a:pt x="1026" y="5877"/>
                  </a:lnTo>
                  <a:lnTo>
                    <a:pt x="818" y="6337"/>
                  </a:lnTo>
                  <a:lnTo>
                    <a:pt x="634" y="6810"/>
                  </a:lnTo>
                  <a:lnTo>
                    <a:pt x="473" y="7294"/>
                  </a:lnTo>
                  <a:lnTo>
                    <a:pt x="334" y="7778"/>
                  </a:lnTo>
                  <a:lnTo>
                    <a:pt x="219" y="8285"/>
                  </a:lnTo>
                  <a:lnTo>
                    <a:pt x="127" y="8792"/>
                  </a:lnTo>
                  <a:lnTo>
                    <a:pt x="58" y="9310"/>
                  </a:lnTo>
                  <a:lnTo>
                    <a:pt x="23" y="9840"/>
                  </a:lnTo>
                  <a:lnTo>
                    <a:pt x="0" y="10382"/>
                  </a:lnTo>
                  <a:lnTo>
                    <a:pt x="5715" y="10382"/>
                  </a:lnTo>
                  <a:lnTo>
                    <a:pt x="5727" y="10151"/>
                  </a:lnTo>
                  <a:lnTo>
                    <a:pt x="5738" y="9932"/>
                  </a:lnTo>
                  <a:lnTo>
                    <a:pt x="5773" y="9713"/>
                  </a:lnTo>
                  <a:lnTo>
                    <a:pt x="5807" y="9506"/>
                  </a:lnTo>
                  <a:lnTo>
                    <a:pt x="5853" y="9299"/>
                  </a:lnTo>
                  <a:lnTo>
                    <a:pt x="5911" y="9091"/>
                  </a:lnTo>
                  <a:lnTo>
                    <a:pt x="5980" y="8884"/>
                  </a:lnTo>
                  <a:lnTo>
                    <a:pt x="6061" y="8688"/>
                  </a:lnTo>
                  <a:lnTo>
                    <a:pt x="6141" y="8504"/>
                  </a:lnTo>
                  <a:lnTo>
                    <a:pt x="6245" y="8319"/>
                  </a:lnTo>
                  <a:lnTo>
                    <a:pt x="6349" y="8135"/>
                  </a:lnTo>
                  <a:lnTo>
                    <a:pt x="6464" y="7962"/>
                  </a:lnTo>
                  <a:lnTo>
                    <a:pt x="6579" y="7789"/>
                  </a:lnTo>
                  <a:lnTo>
                    <a:pt x="6706" y="7628"/>
                  </a:lnTo>
                  <a:lnTo>
                    <a:pt x="6844" y="7467"/>
                  </a:lnTo>
                  <a:lnTo>
                    <a:pt x="6983" y="7317"/>
                  </a:lnTo>
                  <a:lnTo>
                    <a:pt x="7132" y="7179"/>
                  </a:lnTo>
                  <a:lnTo>
                    <a:pt x="7294" y="7040"/>
                  </a:lnTo>
                  <a:lnTo>
                    <a:pt x="7455" y="6914"/>
                  </a:lnTo>
                  <a:lnTo>
                    <a:pt x="7628" y="6787"/>
                  </a:lnTo>
                  <a:lnTo>
                    <a:pt x="7801" y="6683"/>
                  </a:lnTo>
                  <a:lnTo>
                    <a:pt x="7985" y="6579"/>
                  </a:lnTo>
                  <a:lnTo>
                    <a:pt x="8169" y="6476"/>
                  </a:lnTo>
                  <a:lnTo>
                    <a:pt x="8365" y="6395"/>
                  </a:lnTo>
                  <a:lnTo>
                    <a:pt x="8561" y="6314"/>
                  </a:lnTo>
                  <a:lnTo>
                    <a:pt x="8757" y="6245"/>
                  </a:lnTo>
                  <a:lnTo>
                    <a:pt x="8964" y="6188"/>
                  </a:lnTo>
                  <a:lnTo>
                    <a:pt x="9172" y="6142"/>
                  </a:lnTo>
                  <a:lnTo>
                    <a:pt x="9391" y="6107"/>
                  </a:lnTo>
                  <a:lnTo>
                    <a:pt x="9598" y="6072"/>
                  </a:lnTo>
                  <a:lnTo>
                    <a:pt x="9817" y="6061"/>
                  </a:lnTo>
                  <a:lnTo>
                    <a:pt x="10047" y="6049"/>
                  </a:lnTo>
                  <a:lnTo>
                    <a:pt x="10382" y="6061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/>
          <p:nvPr/>
        </p:nvSpPr>
        <p:spPr>
          <a:xfrm>
            <a:off x="7857702" y="3857716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0"/>
          <p:cNvSpPr/>
          <p:nvPr/>
        </p:nvSpPr>
        <p:spPr>
          <a:xfrm>
            <a:off x="7857702" y="3001188"/>
            <a:ext cx="857792" cy="856619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0"/>
          <p:cNvSpPr/>
          <p:nvPr/>
        </p:nvSpPr>
        <p:spPr>
          <a:xfrm>
            <a:off x="7857702" y="2143751"/>
            <a:ext cx="857792" cy="857527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4322" y="0"/>
                </a:moveTo>
                <a:lnTo>
                  <a:pt x="4333" y="334"/>
                </a:lnTo>
                <a:lnTo>
                  <a:pt x="4322" y="565"/>
                </a:lnTo>
                <a:lnTo>
                  <a:pt x="4310" y="784"/>
                </a:lnTo>
                <a:lnTo>
                  <a:pt x="4275" y="1002"/>
                </a:lnTo>
                <a:lnTo>
                  <a:pt x="4241" y="1210"/>
                </a:lnTo>
                <a:lnTo>
                  <a:pt x="4195" y="1417"/>
                </a:lnTo>
                <a:lnTo>
                  <a:pt x="4137" y="1625"/>
                </a:lnTo>
                <a:lnTo>
                  <a:pt x="4068" y="1832"/>
                </a:lnTo>
                <a:lnTo>
                  <a:pt x="3987" y="2028"/>
                </a:lnTo>
                <a:lnTo>
                  <a:pt x="3907" y="2212"/>
                </a:lnTo>
                <a:lnTo>
                  <a:pt x="3803" y="2397"/>
                </a:lnTo>
                <a:lnTo>
                  <a:pt x="3699" y="2581"/>
                </a:lnTo>
                <a:lnTo>
                  <a:pt x="3596" y="2754"/>
                </a:lnTo>
                <a:lnTo>
                  <a:pt x="3469" y="2927"/>
                </a:lnTo>
                <a:lnTo>
                  <a:pt x="3342" y="3088"/>
                </a:lnTo>
                <a:lnTo>
                  <a:pt x="3204" y="3249"/>
                </a:lnTo>
                <a:lnTo>
                  <a:pt x="3066" y="3399"/>
                </a:lnTo>
                <a:lnTo>
                  <a:pt x="2916" y="3537"/>
                </a:lnTo>
                <a:lnTo>
                  <a:pt x="2755" y="3676"/>
                </a:lnTo>
                <a:lnTo>
                  <a:pt x="2593" y="3802"/>
                </a:lnTo>
                <a:lnTo>
                  <a:pt x="2420" y="3929"/>
                </a:lnTo>
                <a:lnTo>
                  <a:pt x="2248" y="4033"/>
                </a:lnTo>
                <a:lnTo>
                  <a:pt x="2063" y="4136"/>
                </a:lnTo>
                <a:lnTo>
                  <a:pt x="1879" y="4240"/>
                </a:lnTo>
                <a:lnTo>
                  <a:pt x="1694" y="4321"/>
                </a:lnTo>
                <a:lnTo>
                  <a:pt x="1487" y="4401"/>
                </a:lnTo>
                <a:lnTo>
                  <a:pt x="1291" y="4471"/>
                </a:lnTo>
                <a:lnTo>
                  <a:pt x="1084" y="4528"/>
                </a:lnTo>
                <a:lnTo>
                  <a:pt x="876" y="4574"/>
                </a:lnTo>
                <a:lnTo>
                  <a:pt x="669" y="4609"/>
                </a:lnTo>
                <a:lnTo>
                  <a:pt x="450" y="4643"/>
                </a:lnTo>
                <a:lnTo>
                  <a:pt x="231" y="4655"/>
                </a:lnTo>
                <a:lnTo>
                  <a:pt x="1" y="4666"/>
                </a:lnTo>
                <a:lnTo>
                  <a:pt x="1" y="10381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7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3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5"/>
                </a:lnTo>
                <a:lnTo>
                  <a:pt x="7340" y="7340"/>
                </a:lnTo>
                <a:lnTo>
                  <a:pt x="7686" y="6982"/>
                </a:lnTo>
                <a:lnTo>
                  <a:pt x="8009" y="6602"/>
                </a:lnTo>
                <a:lnTo>
                  <a:pt x="8320" y="6210"/>
                </a:lnTo>
                <a:lnTo>
                  <a:pt x="8608" y="5807"/>
                </a:lnTo>
                <a:lnTo>
                  <a:pt x="8884" y="5381"/>
                </a:lnTo>
                <a:lnTo>
                  <a:pt x="9126" y="4943"/>
                </a:lnTo>
                <a:lnTo>
                  <a:pt x="9357" y="4505"/>
                </a:lnTo>
                <a:lnTo>
                  <a:pt x="9564" y="4044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0"/>
          <p:cNvSpPr/>
          <p:nvPr/>
        </p:nvSpPr>
        <p:spPr>
          <a:xfrm>
            <a:off x="7857702" y="2143751"/>
            <a:ext cx="358053" cy="385483"/>
          </a:xfrm>
          <a:custGeom>
            <a:avLst/>
            <a:gdLst/>
            <a:ahLst/>
            <a:cxnLst/>
            <a:rect l="l" t="t" r="r" b="b"/>
            <a:pathLst>
              <a:path w="4334" h="4667" extrusionOk="0">
                <a:moveTo>
                  <a:pt x="1" y="0"/>
                </a:moveTo>
                <a:lnTo>
                  <a:pt x="1" y="4666"/>
                </a:lnTo>
                <a:lnTo>
                  <a:pt x="231" y="4655"/>
                </a:lnTo>
                <a:lnTo>
                  <a:pt x="450" y="4643"/>
                </a:lnTo>
                <a:lnTo>
                  <a:pt x="669" y="4609"/>
                </a:lnTo>
                <a:lnTo>
                  <a:pt x="876" y="4574"/>
                </a:lnTo>
                <a:lnTo>
                  <a:pt x="1084" y="4528"/>
                </a:lnTo>
                <a:lnTo>
                  <a:pt x="1291" y="4471"/>
                </a:lnTo>
                <a:lnTo>
                  <a:pt x="1487" y="4401"/>
                </a:lnTo>
                <a:lnTo>
                  <a:pt x="1694" y="4321"/>
                </a:lnTo>
                <a:lnTo>
                  <a:pt x="1879" y="4240"/>
                </a:lnTo>
                <a:lnTo>
                  <a:pt x="2063" y="4136"/>
                </a:lnTo>
                <a:lnTo>
                  <a:pt x="2248" y="4033"/>
                </a:lnTo>
                <a:lnTo>
                  <a:pt x="2420" y="3929"/>
                </a:lnTo>
                <a:lnTo>
                  <a:pt x="2593" y="3802"/>
                </a:lnTo>
                <a:lnTo>
                  <a:pt x="2755" y="3676"/>
                </a:lnTo>
                <a:lnTo>
                  <a:pt x="2916" y="3537"/>
                </a:lnTo>
                <a:lnTo>
                  <a:pt x="3066" y="3399"/>
                </a:lnTo>
                <a:lnTo>
                  <a:pt x="3204" y="3249"/>
                </a:lnTo>
                <a:lnTo>
                  <a:pt x="3342" y="3088"/>
                </a:lnTo>
                <a:lnTo>
                  <a:pt x="3469" y="2927"/>
                </a:lnTo>
                <a:lnTo>
                  <a:pt x="3596" y="2754"/>
                </a:lnTo>
                <a:lnTo>
                  <a:pt x="3699" y="2581"/>
                </a:lnTo>
                <a:lnTo>
                  <a:pt x="3803" y="2397"/>
                </a:lnTo>
                <a:lnTo>
                  <a:pt x="3907" y="2212"/>
                </a:lnTo>
                <a:lnTo>
                  <a:pt x="3987" y="2028"/>
                </a:lnTo>
                <a:lnTo>
                  <a:pt x="4068" y="1832"/>
                </a:lnTo>
                <a:lnTo>
                  <a:pt x="4137" y="1625"/>
                </a:lnTo>
                <a:lnTo>
                  <a:pt x="4195" y="1417"/>
                </a:lnTo>
                <a:lnTo>
                  <a:pt x="4241" y="1210"/>
                </a:lnTo>
                <a:lnTo>
                  <a:pt x="4275" y="1002"/>
                </a:lnTo>
                <a:lnTo>
                  <a:pt x="4310" y="784"/>
                </a:lnTo>
                <a:lnTo>
                  <a:pt x="4322" y="565"/>
                </a:lnTo>
                <a:lnTo>
                  <a:pt x="4333" y="334"/>
                </a:lnTo>
                <a:lnTo>
                  <a:pt x="4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0"/>
          <p:cNvSpPr/>
          <p:nvPr/>
        </p:nvSpPr>
        <p:spPr>
          <a:xfrm>
            <a:off x="7930072" y="502945"/>
            <a:ext cx="714041" cy="714799"/>
          </a:xfrm>
          <a:custGeom>
            <a:avLst/>
            <a:gdLst/>
            <a:ahLst/>
            <a:cxnLst/>
            <a:rect l="l" t="t" r="r" b="b"/>
            <a:pathLst>
              <a:path w="8643" h="8654" extrusionOk="0">
                <a:moveTo>
                  <a:pt x="4321" y="1"/>
                </a:moveTo>
                <a:lnTo>
                  <a:pt x="4091" y="12"/>
                </a:lnTo>
                <a:lnTo>
                  <a:pt x="3872" y="24"/>
                </a:lnTo>
                <a:lnTo>
                  <a:pt x="3664" y="47"/>
                </a:lnTo>
                <a:lnTo>
                  <a:pt x="3446" y="93"/>
                </a:lnTo>
                <a:lnTo>
                  <a:pt x="3238" y="139"/>
                </a:lnTo>
                <a:lnTo>
                  <a:pt x="3031" y="197"/>
                </a:lnTo>
                <a:lnTo>
                  <a:pt x="2835" y="266"/>
                </a:lnTo>
                <a:lnTo>
                  <a:pt x="2639" y="346"/>
                </a:lnTo>
                <a:lnTo>
                  <a:pt x="2443" y="427"/>
                </a:lnTo>
                <a:lnTo>
                  <a:pt x="2259" y="519"/>
                </a:lnTo>
                <a:lnTo>
                  <a:pt x="2074" y="623"/>
                </a:lnTo>
                <a:lnTo>
                  <a:pt x="1902" y="738"/>
                </a:lnTo>
                <a:lnTo>
                  <a:pt x="1729" y="865"/>
                </a:lnTo>
                <a:lnTo>
                  <a:pt x="1567" y="992"/>
                </a:lnTo>
                <a:lnTo>
                  <a:pt x="1406" y="1130"/>
                </a:lnTo>
                <a:lnTo>
                  <a:pt x="1256" y="1268"/>
                </a:lnTo>
                <a:lnTo>
                  <a:pt x="1118" y="1418"/>
                </a:lnTo>
                <a:lnTo>
                  <a:pt x="980" y="1579"/>
                </a:lnTo>
                <a:lnTo>
                  <a:pt x="853" y="1741"/>
                </a:lnTo>
                <a:lnTo>
                  <a:pt x="738" y="1913"/>
                </a:lnTo>
                <a:lnTo>
                  <a:pt x="623" y="2086"/>
                </a:lnTo>
                <a:lnTo>
                  <a:pt x="519" y="2271"/>
                </a:lnTo>
                <a:lnTo>
                  <a:pt x="427" y="2455"/>
                </a:lnTo>
                <a:lnTo>
                  <a:pt x="335" y="2639"/>
                </a:lnTo>
                <a:lnTo>
                  <a:pt x="254" y="2835"/>
                </a:lnTo>
                <a:lnTo>
                  <a:pt x="185" y="3043"/>
                </a:lnTo>
                <a:lnTo>
                  <a:pt x="127" y="3250"/>
                </a:lnTo>
                <a:lnTo>
                  <a:pt x="81" y="3457"/>
                </a:lnTo>
                <a:lnTo>
                  <a:pt x="46" y="3665"/>
                </a:lnTo>
                <a:lnTo>
                  <a:pt x="12" y="3884"/>
                </a:lnTo>
                <a:lnTo>
                  <a:pt x="0" y="4103"/>
                </a:lnTo>
                <a:lnTo>
                  <a:pt x="0" y="4322"/>
                </a:lnTo>
                <a:lnTo>
                  <a:pt x="0" y="4552"/>
                </a:lnTo>
                <a:lnTo>
                  <a:pt x="12" y="4771"/>
                </a:lnTo>
                <a:lnTo>
                  <a:pt x="46" y="4990"/>
                </a:lnTo>
                <a:lnTo>
                  <a:pt x="81" y="5197"/>
                </a:lnTo>
                <a:lnTo>
                  <a:pt x="127" y="5405"/>
                </a:lnTo>
                <a:lnTo>
                  <a:pt x="185" y="5612"/>
                </a:lnTo>
                <a:lnTo>
                  <a:pt x="254" y="5808"/>
                </a:lnTo>
                <a:lnTo>
                  <a:pt x="335" y="6004"/>
                </a:lnTo>
                <a:lnTo>
                  <a:pt x="427" y="6200"/>
                </a:lnTo>
                <a:lnTo>
                  <a:pt x="519" y="6384"/>
                </a:lnTo>
                <a:lnTo>
                  <a:pt x="623" y="6568"/>
                </a:lnTo>
                <a:lnTo>
                  <a:pt x="738" y="6741"/>
                </a:lnTo>
                <a:lnTo>
                  <a:pt x="853" y="6914"/>
                </a:lnTo>
                <a:lnTo>
                  <a:pt x="980" y="7075"/>
                </a:lnTo>
                <a:lnTo>
                  <a:pt x="1118" y="7237"/>
                </a:lnTo>
                <a:lnTo>
                  <a:pt x="1256" y="7386"/>
                </a:lnTo>
                <a:lnTo>
                  <a:pt x="1406" y="7525"/>
                </a:lnTo>
                <a:lnTo>
                  <a:pt x="1567" y="7663"/>
                </a:lnTo>
                <a:lnTo>
                  <a:pt x="1729" y="7790"/>
                </a:lnTo>
                <a:lnTo>
                  <a:pt x="1902" y="7905"/>
                </a:lnTo>
                <a:lnTo>
                  <a:pt x="2074" y="8020"/>
                </a:lnTo>
                <a:lnTo>
                  <a:pt x="2259" y="8124"/>
                </a:lnTo>
                <a:lnTo>
                  <a:pt x="2443" y="8228"/>
                </a:lnTo>
                <a:lnTo>
                  <a:pt x="2639" y="8308"/>
                </a:lnTo>
                <a:lnTo>
                  <a:pt x="2835" y="8389"/>
                </a:lnTo>
                <a:lnTo>
                  <a:pt x="3031" y="8458"/>
                </a:lnTo>
                <a:lnTo>
                  <a:pt x="3238" y="8516"/>
                </a:lnTo>
                <a:lnTo>
                  <a:pt x="3446" y="8562"/>
                </a:lnTo>
                <a:lnTo>
                  <a:pt x="3664" y="8596"/>
                </a:lnTo>
                <a:lnTo>
                  <a:pt x="3872" y="8631"/>
                </a:lnTo>
                <a:lnTo>
                  <a:pt x="4091" y="8642"/>
                </a:lnTo>
                <a:lnTo>
                  <a:pt x="4321" y="8654"/>
                </a:lnTo>
                <a:lnTo>
                  <a:pt x="4540" y="8642"/>
                </a:lnTo>
                <a:lnTo>
                  <a:pt x="4759" y="8631"/>
                </a:lnTo>
                <a:lnTo>
                  <a:pt x="4978" y="8596"/>
                </a:lnTo>
                <a:lnTo>
                  <a:pt x="5185" y="8562"/>
                </a:lnTo>
                <a:lnTo>
                  <a:pt x="5404" y="8516"/>
                </a:lnTo>
                <a:lnTo>
                  <a:pt x="5600" y="8458"/>
                </a:lnTo>
                <a:lnTo>
                  <a:pt x="5808" y="8389"/>
                </a:lnTo>
                <a:lnTo>
                  <a:pt x="6003" y="8308"/>
                </a:lnTo>
                <a:lnTo>
                  <a:pt x="6188" y="8228"/>
                </a:lnTo>
                <a:lnTo>
                  <a:pt x="6384" y="8124"/>
                </a:lnTo>
                <a:lnTo>
                  <a:pt x="6557" y="8020"/>
                </a:lnTo>
                <a:lnTo>
                  <a:pt x="6741" y="7905"/>
                </a:lnTo>
                <a:lnTo>
                  <a:pt x="6902" y="7790"/>
                </a:lnTo>
                <a:lnTo>
                  <a:pt x="7063" y="7663"/>
                </a:lnTo>
                <a:lnTo>
                  <a:pt x="7225" y="7525"/>
                </a:lnTo>
                <a:lnTo>
                  <a:pt x="7375" y="7386"/>
                </a:lnTo>
                <a:lnTo>
                  <a:pt x="7513" y="7237"/>
                </a:lnTo>
                <a:lnTo>
                  <a:pt x="7651" y="7075"/>
                </a:lnTo>
                <a:lnTo>
                  <a:pt x="7778" y="6914"/>
                </a:lnTo>
                <a:lnTo>
                  <a:pt x="7905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16" y="6200"/>
                </a:lnTo>
                <a:lnTo>
                  <a:pt x="8296" y="6004"/>
                </a:lnTo>
                <a:lnTo>
                  <a:pt x="8377" y="5808"/>
                </a:lnTo>
                <a:lnTo>
                  <a:pt x="8446" y="5612"/>
                </a:lnTo>
                <a:lnTo>
                  <a:pt x="8504" y="5405"/>
                </a:lnTo>
                <a:lnTo>
                  <a:pt x="8550" y="5197"/>
                </a:lnTo>
                <a:lnTo>
                  <a:pt x="8596" y="4990"/>
                </a:lnTo>
                <a:lnTo>
                  <a:pt x="8619" y="4771"/>
                </a:lnTo>
                <a:lnTo>
                  <a:pt x="8630" y="4552"/>
                </a:lnTo>
                <a:lnTo>
                  <a:pt x="8642" y="4322"/>
                </a:lnTo>
                <a:lnTo>
                  <a:pt x="8630" y="4103"/>
                </a:lnTo>
                <a:lnTo>
                  <a:pt x="8619" y="3884"/>
                </a:lnTo>
                <a:lnTo>
                  <a:pt x="8596" y="3665"/>
                </a:lnTo>
                <a:lnTo>
                  <a:pt x="8550" y="3457"/>
                </a:lnTo>
                <a:lnTo>
                  <a:pt x="8504" y="3250"/>
                </a:lnTo>
                <a:lnTo>
                  <a:pt x="8446" y="3043"/>
                </a:lnTo>
                <a:lnTo>
                  <a:pt x="8377" y="2835"/>
                </a:lnTo>
                <a:lnTo>
                  <a:pt x="8296" y="2639"/>
                </a:lnTo>
                <a:lnTo>
                  <a:pt x="8216" y="2455"/>
                </a:lnTo>
                <a:lnTo>
                  <a:pt x="8124" y="2271"/>
                </a:lnTo>
                <a:lnTo>
                  <a:pt x="8020" y="2086"/>
                </a:lnTo>
                <a:lnTo>
                  <a:pt x="7905" y="1913"/>
                </a:lnTo>
                <a:lnTo>
                  <a:pt x="7778" y="1741"/>
                </a:lnTo>
                <a:lnTo>
                  <a:pt x="7651" y="1579"/>
                </a:lnTo>
                <a:lnTo>
                  <a:pt x="7513" y="1418"/>
                </a:lnTo>
                <a:lnTo>
                  <a:pt x="7375" y="1268"/>
                </a:lnTo>
                <a:lnTo>
                  <a:pt x="7225" y="1130"/>
                </a:lnTo>
                <a:lnTo>
                  <a:pt x="7063" y="992"/>
                </a:lnTo>
                <a:lnTo>
                  <a:pt x="6902" y="865"/>
                </a:lnTo>
                <a:lnTo>
                  <a:pt x="6741" y="738"/>
                </a:lnTo>
                <a:lnTo>
                  <a:pt x="6557" y="623"/>
                </a:lnTo>
                <a:lnTo>
                  <a:pt x="6384" y="519"/>
                </a:lnTo>
                <a:lnTo>
                  <a:pt x="6188" y="427"/>
                </a:lnTo>
                <a:lnTo>
                  <a:pt x="6003" y="346"/>
                </a:lnTo>
                <a:lnTo>
                  <a:pt x="5808" y="266"/>
                </a:lnTo>
                <a:lnTo>
                  <a:pt x="5600" y="197"/>
                </a:lnTo>
                <a:lnTo>
                  <a:pt x="5404" y="139"/>
                </a:lnTo>
                <a:lnTo>
                  <a:pt x="5185" y="93"/>
                </a:lnTo>
                <a:lnTo>
                  <a:pt x="4978" y="47"/>
                </a:lnTo>
                <a:lnTo>
                  <a:pt x="4759" y="24"/>
                </a:lnTo>
                <a:lnTo>
                  <a:pt x="4540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0"/>
          <p:cNvSpPr/>
          <p:nvPr/>
        </p:nvSpPr>
        <p:spPr>
          <a:xfrm>
            <a:off x="7000989" y="429682"/>
            <a:ext cx="856800" cy="857610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8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1"/>
          <p:cNvSpPr/>
          <p:nvPr/>
        </p:nvSpPr>
        <p:spPr>
          <a:xfrm rot="10800000">
            <a:off x="428022" y="428970"/>
            <a:ext cx="857169" cy="862848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10382"/>
                </a:lnTo>
                <a:lnTo>
                  <a:pt x="542" y="10370"/>
                </a:lnTo>
                <a:lnTo>
                  <a:pt x="1072" y="10324"/>
                </a:lnTo>
                <a:lnTo>
                  <a:pt x="1591" y="10255"/>
                </a:lnTo>
                <a:lnTo>
                  <a:pt x="2098" y="10163"/>
                </a:lnTo>
                <a:lnTo>
                  <a:pt x="2605" y="10048"/>
                </a:lnTo>
                <a:lnTo>
                  <a:pt x="3089" y="9909"/>
                </a:lnTo>
                <a:lnTo>
                  <a:pt x="3573" y="9748"/>
                </a:lnTo>
                <a:lnTo>
                  <a:pt x="4045" y="9564"/>
                </a:lnTo>
                <a:lnTo>
                  <a:pt x="4506" y="9356"/>
                </a:lnTo>
                <a:lnTo>
                  <a:pt x="4955" y="9126"/>
                </a:lnTo>
                <a:lnTo>
                  <a:pt x="5382" y="8872"/>
                </a:lnTo>
                <a:lnTo>
                  <a:pt x="5808" y="8607"/>
                </a:lnTo>
                <a:lnTo>
                  <a:pt x="6211" y="8319"/>
                </a:lnTo>
                <a:lnTo>
                  <a:pt x="6603" y="8008"/>
                </a:lnTo>
                <a:lnTo>
                  <a:pt x="6983" y="7686"/>
                </a:lnTo>
                <a:lnTo>
                  <a:pt x="7340" y="7340"/>
                </a:lnTo>
                <a:lnTo>
                  <a:pt x="7686" y="6983"/>
                </a:lnTo>
                <a:lnTo>
                  <a:pt x="8009" y="6603"/>
                </a:lnTo>
                <a:lnTo>
                  <a:pt x="8320" y="6211"/>
                </a:lnTo>
                <a:lnTo>
                  <a:pt x="8608" y="5808"/>
                </a:lnTo>
                <a:lnTo>
                  <a:pt x="8884" y="5381"/>
                </a:lnTo>
                <a:lnTo>
                  <a:pt x="9126" y="4955"/>
                </a:lnTo>
                <a:lnTo>
                  <a:pt x="9357" y="4506"/>
                </a:lnTo>
                <a:lnTo>
                  <a:pt x="9564" y="4045"/>
                </a:lnTo>
                <a:lnTo>
                  <a:pt x="9748" y="3572"/>
                </a:lnTo>
                <a:lnTo>
                  <a:pt x="9921" y="3088"/>
                </a:lnTo>
                <a:lnTo>
                  <a:pt x="10060" y="2593"/>
                </a:lnTo>
                <a:lnTo>
                  <a:pt x="10175" y="2097"/>
                </a:lnTo>
                <a:lnTo>
                  <a:pt x="10267" y="1579"/>
                </a:lnTo>
                <a:lnTo>
                  <a:pt x="10325" y="1060"/>
                </a:lnTo>
                <a:lnTo>
                  <a:pt x="10371" y="542"/>
                </a:lnTo>
                <a:lnTo>
                  <a:pt x="103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1"/>
          <p:cNvSpPr/>
          <p:nvPr/>
        </p:nvSpPr>
        <p:spPr>
          <a:xfrm rot="5400000">
            <a:off x="425141" y="1294613"/>
            <a:ext cx="862931" cy="856178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1" y="6061"/>
                </a:lnTo>
                <a:lnTo>
                  <a:pt x="346" y="6050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096"/>
                </a:lnTo>
                <a:lnTo>
                  <a:pt x="1211" y="6142"/>
                </a:lnTo>
                <a:lnTo>
                  <a:pt x="1429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9" y="6395"/>
                </a:lnTo>
                <a:lnTo>
                  <a:pt x="2213" y="6476"/>
                </a:lnTo>
                <a:lnTo>
                  <a:pt x="2409" y="6568"/>
                </a:lnTo>
                <a:lnTo>
                  <a:pt x="2582" y="6672"/>
                </a:lnTo>
                <a:lnTo>
                  <a:pt x="2766" y="6787"/>
                </a:lnTo>
                <a:lnTo>
                  <a:pt x="2927" y="6914"/>
                </a:lnTo>
                <a:lnTo>
                  <a:pt x="3089" y="7041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51"/>
                </a:lnTo>
                <a:lnTo>
                  <a:pt x="4045" y="8135"/>
                </a:lnTo>
                <a:lnTo>
                  <a:pt x="4149" y="8308"/>
                </a:lnTo>
                <a:lnTo>
                  <a:pt x="4241" y="8504"/>
                </a:lnTo>
                <a:lnTo>
                  <a:pt x="4322" y="8688"/>
                </a:lnTo>
                <a:lnTo>
                  <a:pt x="4402" y="8884"/>
                </a:lnTo>
                <a:lnTo>
                  <a:pt x="4471" y="9091"/>
                </a:lnTo>
                <a:lnTo>
                  <a:pt x="4529" y="9287"/>
                </a:lnTo>
                <a:lnTo>
                  <a:pt x="4575" y="9506"/>
                </a:lnTo>
                <a:lnTo>
                  <a:pt x="4621" y="9714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70"/>
                </a:lnTo>
                <a:lnTo>
                  <a:pt x="10382" y="10370"/>
                </a:lnTo>
                <a:lnTo>
                  <a:pt x="10371" y="9840"/>
                </a:lnTo>
                <a:lnTo>
                  <a:pt x="10325" y="9310"/>
                </a:lnTo>
                <a:lnTo>
                  <a:pt x="10267" y="8792"/>
                </a:lnTo>
                <a:lnTo>
                  <a:pt x="10175" y="8285"/>
                </a:lnTo>
                <a:lnTo>
                  <a:pt x="10060" y="7778"/>
                </a:lnTo>
                <a:lnTo>
                  <a:pt x="9921" y="7282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4990"/>
                </a:lnTo>
                <a:lnTo>
                  <a:pt x="8608" y="4575"/>
                </a:lnTo>
                <a:lnTo>
                  <a:pt x="8320" y="4160"/>
                </a:lnTo>
                <a:lnTo>
                  <a:pt x="8009" y="3768"/>
                </a:lnTo>
                <a:lnTo>
                  <a:pt x="7686" y="3400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63"/>
                </a:lnTo>
                <a:lnTo>
                  <a:pt x="6211" y="2063"/>
                </a:lnTo>
                <a:lnTo>
                  <a:pt x="5808" y="1775"/>
                </a:lnTo>
                <a:lnTo>
                  <a:pt x="5382" y="1498"/>
                </a:lnTo>
                <a:lnTo>
                  <a:pt x="4955" y="1245"/>
                </a:lnTo>
                <a:lnTo>
                  <a:pt x="4506" y="1026"/>
                </a:lnTo>
                <a:lnTo>
                  <a:pt x="4045" y="819"/>
                </a:lnTo>
                <a:lnTo>
                  <a:pt x="3573" y="623"/>
                </a:lnTo>
                <a:lnTo>
                  <a:pt x="3089" y="461"/>
                </a:lnTo>
                <a:lnTo>
                  <a:pt x="2605" y="323"/>
                </a:lnTo>
                <a:lnTo>
                  <a:pt x="2098" y="208"/>
                </a:lnTo>
                <a:lnTo>
                  <a:pt x="1591" y="116"/>
                </a:lnTo>
                <a:lnTo>
                  <a:pt x="1072" y="47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1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1"/>
          <p:cNvSpPr/>
          <p:nvPr/>
        </p:nvSpPr>
        <p:spPr>
          <a:xfrm rot="-5400000">
            <a:off x="1709916" y="9212"/>
            <a:ext cx="862848" cy="1712273"/>
          </a:xfrm>
          <a:custGeom>
            <a:avLst/>
            <a:gdLst/>
            <a:ahLst/>
            <a:cxnLst/>
            <a:rect l="l" t="t" r="r" b="b"/>
            <a:pathLst>
              <a:path w="10382" h="2074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3" y="116"/>
                </a:lnTo>
                <a:lnTo>
                  <a:pt x="8296" y="208"/>
                </a:lnTo>
                <a:lnTo>
                  <a:pt x="7789" y="323"/>
                </a:lnTo>
                <a:lnTo>
                  <a:pt x="7294" y="462"/>
                </a:lnTo>
                <a:lnTo>
                  <a:pt x="6810" y="623"/>
                </a:lnTo>
                <a:lnTo>
                  <a:pt x="6338" y="807"/>
                </a:lnTo>
                <a:lnTo>
                  <a:pt x="5888" y="1015"/>
                </a:lnTo>
                <a:lnTo>
                  <a:pt x="5439" y="1245"/>
                </a:lnTo>
                <a:lnTo>
                  <a:pt x="5001" y="1499"/>
                </a:lnTo>
                <a:lnTo>
                  <a:pt x="4586" y="1764"/>
                </a:lnTo>
                <a:lnTo>
                  <a:pt x="4171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2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6" y="5428"/>
                </a:lnTo>
                <a:lnTo>
                  <a:pt x="1026" y="5877"/>
                </a:lnTo>
                <a:lnTo>
                  <a:pt x="818" y="6326"/>
                </a:lnTo>
                <a:lnTo>
                  <a:pt x="634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19" y="8285"/>
                </a:lnTo>
                <a:lnTo>
                  <a:pt x="127" y="8792"/>
                </a:lnTo>
                <a:lnTo>
                  <a:pt x="58" y="9311"/>
                </a:lnTo>
                <a:lnTo>
                  <a:pt x="23" y="9841"/>
                </a:lnTo>
                <a:lnTo>
                  <a:pt x="0" y="10371"/>
                </a:lnTo>
                <a:lnTo>
                  <a:pt x="23" y="10901"/>
                </a:lnTo>
                <a:lnTo>
                  <a:pt x="58" y="11431"/>
                </a:lnTo>
                <a:lnTo>
                  <a:pt x="127" y="11949"/>
                </a:lnTo>
                <a:lnTo>
                  <a:pt x="219" y="12456"/>
                </a:lnTo>
                <a:lnTo>
                  <a:pt x="335" y="12963"/>
                </a:lnTo>
                <a:lnTo>
                  <a:pt x="473" y="13459"/>
                </a:lnTo>
                <a:lnTo>
                  <a:pt x="634" y="13943"/>
                </a:lnTo>
                <a:lnTo>
                  <a:pt x="818" y="14415"/>
                </a:lnTo>
                <a:lnTo>
                  <a:pt x="1026" y="14864"/>
                </a:lnTo>
                <a:lnTo>
                  <a:pt x="1256" y="15314"/>
                </a:lnTo>
                <a:lnTo>
                  <a:pt x="1510" y="15752"/>
                </a:lnTo>
                <a:lnTo>
                  <a:pt x="1775" y="16166"/>
                </a:lnTo>
                <a:lnTo>
                  <a:pt x="2063" y="16581"/>
                </a:lnTo>
                <a:lnTo>
                  <a:pt x="2374" y="16973"/>
                </a:lnTo>
                <a:lnTo>
                  <a:pt x="2697" y="17342"/>
                </a:lnTo>
                <a:lnTo>
                  <a:pt x="3042" y="17710"/>
                </a:lnTo>
                <a:lnTo>
                  <a:pt x="3411" y="18056"/>
                </a:lnTo>
                <a:lnTo>
                  <a:pt x="3780" y="18379"/>
                </a:lnTo>
                <a:lnTo>
                  <a:pt x="4171" y="18690"/>
                </a:lnTo>
                <a:lnTo>
                  <a:pt x="4586" y="18978"/>
                </a:lnTo>
                <a:lnTo>
                  <a:pt x="5001" y="19243"/>
                </a:lnTo>
                <a:lnTo>
                  <a:pt x="5439" y="19496"/>
                </a:lnTo>
                <a:lnTo>
                  <a:pt x="5888" y="19727"/>
                </a:lnTo>
                <a:lnTo>
                  <a:pt x="6338" y="19934"/>
                </a:lnTo>
                <a:lnTo>
                  <a:pt x="6810" y="20119"/>
                </a:lnTo>
                <a:lnTo>
                  <a:pt x="7294" y="20280"/>
                </a:lnTo>
                <a:lnTo>
                  <a:pt x="7789" y="20418"/>
                </a:lnTo>
                <a:lnTo>
                  <a:pt x="8296" y="20533"/>
                </a:lnTo>
                <a:lnTo>
                  <a:pt x="8803" y="20625"/>
                </a:lnTo>
                <a:lnTo>
                  <a:pt x="9322" y="20695"/>
                </a:lnTo>
                <a:lnTo>
                  <a:pt x="9852" y="20729"/>
                </a:lnTo>
                <a:lnTo>
                  <a:pt x="10382" y="2074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20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>
            <a:spLocks noGrp="1"/>
          </p:cNvSpPr>
          <p:nvPr>
            <p:ph type="title"/>
          </p:nvPr>
        </p:nvSpPr>
        <p:spPr>
          <a:xfrm>
            <a:off x="1943100" y="183861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subTitle" idx="1"/>
          </p:nvPr>
        </p:nvSpPr>
        <p:spPr>
          <a:xfrm>
            <a:off x="1943100" y="269514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title" idx="2"/>
          </p:nvPr>
        </p:nvSpPr>
        <p:spPr>
          <a:xfrm>
            <a:off x="1943100" y="46635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subTitle" idx="3"/>
          </p:nvPr>
        </p:nvSpPr>
        <p:spPr>
          <a:xfrm>
            <a:off x="1943100" y="132288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title" idx="4"/>
          </p:nvPr>
        </p:nvSpPr>
        <p:spPr>
          <a:xfrm>
            <a:off x="1943100" y="321087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subTitle" idx="5"/>
          </p:nvPr>
        </p:nvSpPr>
        <p:spPr>
          <a:xfrm>
            <a:off x="1940850" y="4067400"/>
            <a:ext cx="526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/>
          <p:nvPr/>
        </p:nvSpPr>
        <p:spPr>
          <a:xfrm>
            <a:off x="428274" y="430891"/>
            <a:ext cx="856463" cy="85750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2"/>
          <p:cNvSpPr/>
          <p:nvPr/>
        </p:nvSpPr>
        <p:spPr>
          <a:xfrm>
            <a:off x="499627" y="1360712"/>
            <a:ext cx="713761" cy="714625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/>
          <p:nvPr/>
        </p:nvSpPr>
        <p:spPr>
          <a:xfrm rot="10800000" flipH="1">
            <a:off x="7931677" y="3070368"/>
            <a:ext cx="713678" cy="714625"/>
          </a:xfrm>
          <a:custGeom>
            <a:avLst/>
            <a:gdLst/>
            <a:ahLst/>
            <a:cxnLst/>
            <a:rect l="l" t="t" r="r" b="b"/>
            <a:pathLst>
              <a:path w="8642" h="8643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2"/>
          <p:cNvSpPr/>
          <p:nvPr/>
        </p:nvSpPr>
        <p:spPr>
          <a:xfrm>
            <a:off x="428274" y="2146669"/>
            <a:ext cx="856463" cy="857500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0"/>
                </a:moveTo>
                <a:lnTo>
                  <a:pt x="12" y="530"/>
                </a:lnTo>
                <a:lnTo>
                  <a:pt x="58" y="1060"/>
                </a:lnTo>
                <a:lnTo>
                  <a:pt x="116" y="1579"/>
                </a:lnTo>
                <a:lnTo>
                  <a:pt x="208" y="2086"/>
                </a:lnTo>
                <a:lnTo>
                  <a:pt x="323" y="2593"/>
                </a:lnTo>
                <a:lnTo>
                  <a:pt x="461" y="3088"/>
                </a:lnTo>
                <a:lnTo>
                  <a:pt x="634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6" y="4943"/>
                </a:lnTo>
                <a:lnTo>
                  <a:pt x="1498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2" y="7340"/>
                </a:lnTo>
                <a:lnTo>
                  <a:pt x="3399" y="7686"/>
                </a:lnTo>
                <a:lnTo>
                  <a:pt x="3780" y="8008"/>
                </a:lnTo>
                <a:lnTo>
                  <a:pt x="4171" y="8319"/>
                </a:lnTo>
                <a:lnTo>
                  <a:pt x="4575" y="8607"/>
                </a:lnTo>
                <a:lnTo>
                  <a:pt x="5001" y="8872"/>
                </a:lnTo>
                <a:lnTo>
                  <a:pt x="5427" y="9126"/>
                </a:lnTo>
                <a:lnTo>
                  <a:pt x="5877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78" y="10048"/>
                </a:lnTo>
                <a:lnTo>
                  <a:pt x="8285" y="10163"/>
                </a:lnTo>
                <a:lnTo>
                  <a:pt x="8792" y="10255"/>
                </a:lnTo>
                <a:lnTo>
                  <a:pt x="9310" y="10324"/>
                </a:lnTo>
                <a:lnTo>
                  <a:pt x="9840" y="10359"/>
                </a:lnTo>
                <a:lnTo>
                  <a:pt x="10370" y="10370"/>
                </a:lnTo>
                <a:lnTo>
                  <a:pt x="10370" y="4310"/>
                </a:lnTo>
                <a:lnTo>
                  <a:pt x="10036" y="4321"/>
                </a:lnTo>
                <a:lnTo>
                  <a:pt x="9817" y="4321"/>
                </a:lnTo>
                <a:lnTo>
                  <a:pt x="9598" y="4298"/>
                </a:lnTo>
                <a:lnTo>
                  <a:pt x="9380" y="4275"/>
                </a:lnTo>
                <a:lnTo>
                  <a:pt x="9172" y="4241"/>
                </a:lnTo>
                <a:lnTo>
                  <a:pt x="8953" y="4183"/>
                </a:lnTo>
                <a:lnTo>
                  <a:pt x="8757" y="4125"/>
                </a:lnTo>
                <a:lnTo>
                  <a:pt x="8550" y="4056"/>
                </a:lnTo>
                <a:lnTo>
                  <a:pt x="8354" y="3987"/>
                </a:lnTo>
                <a:lnTo>
                  <a:pt x="8170" y="3895"/>
                </a:lnTo>
                <a:lnTo>
                  <a:pt x="7974" y="3803"/>
                </a:lnTo>
                <a:lnTo>
                  <a:pt x="7801" y="3699"/>
                </a:lnTo>
                <a:lnTo>
                  <a:pt x="7617" y="3584"/>
                </a:lnTo>
                <a:lnTo>
                  <a:pt x="7455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33" y="2904"/>
                </a:lnTo>
                <a:lnTo>
                  <a:pt x="6706" y="2754"/>
                </a:lnTo>
                <a:lnTo>
                  <a:pt x="6580" y="2581"/>
                </a:lnTo>
                <a:lnTo>
                  <a:pt x="6453" y="2420"/>
                </a:lnTo>
                <a:lnTo>
                  <a:pt x="6338" y="2247"/>
                </a:lnTo>
                <a:lnTo>
                  <a:pt x="6234" y="2063"/>
                </a:lnTo>
                <a:lnTo>
                  <a:pt x="6142" y="1878"/>
                </a:lnTo>
                <a:lnTo>
                  <a:pt x="6061" y="1683"/>
                </a:lnTo>
                <a:lnTo>
                  <a:pt x="5980" y="1487"/>
                </a:lnTo>
                <a:lnTo>
                  <a:pt x="5911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62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2"/>
          <p:cNvSpPr/>
          <p:nvPr/>
        </p:nvSpPr>
        <p:spPr>
          <a:xfrm>
            <a:off x="7859249" y="2135495"/>
            <a:ext cx="857454" cy="8575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/>
          <p:nvPr/>
        </p:nvSpPr>
        <p:spPr>
          <a:xfrm>
            <a:off x="7859249" y="425860"/>
            <a:ext cx="857454" cy="8575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1"/>
                </a:moveTo>
                <a:lnTo>
                  <a:pt x="24" y="531"/>
                </a:lnTo>
                <a:lnTo>
                  <a:pt x="58" y="1061"/>
                </a:lnTo>
                <a:lnTo>
                  <a:pt x="128" y="1580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9"/>
                </a:lnTo>
                <a:lnTo>
                  <a:pt x="635" y="3573"/>
                </a:lnTo>
                <a:lnTo>
                  <a:pt x="819" y="4045"/>
                </a:lnTo>
                <a:lnTo>
                  <a:pt x="1026" y="4495"/>
                </a:lnTo>
                <a:lnTo>
                  <a:pt x="1257" y="4944"/>
                </a:lnTo>
                <a:lnTo>
                  <a:pt x="1510" y="5382"/>
                </a:lnTo>
                <a:lnTo>
                  <a:pt x="1775" y="5797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2"/>
                </a:lnTo>
                <a:lnTo>
                  <a:pt x="3043" y="7341"/>
                </a:lnTo>
                <a:lnTo>
                  <a:pt x="3411" y="7686"/>
                </a:lnTo>
                <a:lnTo>
                  <a:pt x="3780" y="8009"/>
                </a:lnTo>
                <a:lnTo>
                  <a:pt x="4172" y="8320"/>
                </a:lnTo>
                <a:lnTo>
                  <a:pt x="4587" y="8608"/>
                </a:lnTo>
                <a:lnTo>
                  <a:pt x="5001" y="8873"/>
                </a:lnTo>
                <a:lnTo>
                  <a:pt x="5439" y="9127"/>
                </a:lnTo>
                <a:lnTo>
                  <a:pt x="5889" y="9357"/>
                </a:lnTo>
                <a:lnTo>
                  <a:pt x="6338" y="9564"/>
                </a:lnTo>
                <a:lnTo>
                  <a:pt x="6810" y="9749"/>
                </a:lnTo>
                <a:lnTo>
                  <a:pt x="7294" y="9910"/>
                </a:lnTo>
                <a:lnTo>
                  <a:pt x="7790" y="10048"/>
                </a:lnTo>
                <a:lnTo>
                  <a:pt x="8297" y="10164"/>
                </a:lnTo>
                <a:lnTo>
                  <a:pt x="8804" y="10256"/>
                </a:lnTo>
                <a:lnTo>
                  <a:pt x="9322" y="10325"/>
                </a:lnTo>
                <a:lnTo>
                  <a:pt x="9852" y="10359"/>
                </a:lnTo>
                <a:lnTo>
                  <a:pt x="10382" y="10371"/>
                </a:lnTo>
                <a:lnTo>
                  <a:pt x="10382" y="4310"/>
                </a:lnTo>
                <a:lnTo>
                  <a:pt x="10048" y="4322"/>
                </a:lnTo>
                <a:lnTo>
                  <a:pt x="9818" y="4322"/>
                </a:lnTo>
                <a:lnTo>
                  <a:pt x="9599" y="4299"/>
                </a:lnTo>
                <a:lnTo>
                  <a:pt x="9391" y="4276"/>
                </a:lnTo>
                <a:lnTo>
                  <a:pt x="9173" y="4241"/>
                </a:lnTo>
                <a:lnTo>
                  <a:pt x="8965" y="4184"/>
                </a:lnTo>
                <a:lnTo>
                  <a:pt x="8758" y="4126"/>
                </a:lnTo>
                <a:lnTo>
                  <a:pt x="8562" y="4057"/>
                </a:lnTo>
                <a:lnTo>
                  <a:pt x="8366" y="3988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700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5"/>
                </a:lnTo>
                <a:lnTo>
                  <a:pt x="6707" y="2755"/>
                </a:lnTo>
                <a:lnTo>
                  <a:pt x="6580" y="2582"/>
                </a:lnTo>
                <a:lnTo>
                  <a:pt x="6465" y="2421"/>
                </a:lnTo>
                <a:lnTo>
                  <a:pt x="6350" y="2248"/>
                </a:lnTo>
                <a:lnTo>
                  <a:pt x="6246" y="2063"/>
                </a:lnTo>
                <a:lnTo>
                  <a:pt x="6154" y="1879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4"/>
                </a:lnTo>
                <a:lnTo>
                  <a:pt x="5808" y="877"/>
                </a:lnTo>
                <a:lnTo>
                  <a:pt x="5773" y="658"/>
                </a:lnTo>
                <a:lnTo>
                  <a:pt x="5739" y="439"/>
                </a:lnTo>
                <a:lnTo>
                  <a:pt x="5727" y="220"/>
                </a:lnTo>
                <a:lnTo>
                  <a:pt x="57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2"/>
          <p:cNvSpPr/>
          <p:nvPr/>
        </p:nvSpPr>
        <p:spPr>
          <a:xfrm>
            <a:off x="8332213" y="425860"/>
            <a:ext cx="384504" cy="357354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1"/>
                </a:moveTo>
                <a:lnTo>
                  <a:pt x="0" y="220"/>
                </a:lnTo>
                <a:lnTo>
                  <a:pt x="12" y="439"/>
                </a:lnTo>
                <a:lnTo>
                  <a:pt x="46" y="658"/>
                </a:lnTo>
                <a:lnTo>
                  <a:pt x="81" y="877"/>
                </a:lnTo>
                <a:lnTo>
                  <a:pt x="127" y="1084"/>
                </a:lnTo>
                <a:lnTo>
                  <a:pt x="185" y="1291"/>
                </a:lnTo>
                <a:lnTo>
                  <a:pt x="254" y="1487"/>
                </a:lnTo>
                <a:lnTo>
                  <a:pt x="335" y="1683"/>
                </a:lnTo>
                <a:lnTo>
                  <a:pt x="427" y="1879"/>
                </a:lnTo>
                <a:lnTo>
                  <a:pt x="519" y="2063"/>
                </a:lnTo>
                <a:lnTo>
                  <a:pt x="623" y="2248"/>
                </a:lnTo>
                <a:lnTo>
                  <a:pt x="738" y="2421"/>
                </a:lnTo>
                <a:lnTo>
                  <a:pt x="853" y="2582"/>
                </a:lnTo>
                <a:lnTo>
                  <a:pt x="980" y="2755"/>
                </a:lnTo>
                <a:lnTo>
                  <a:pt x="1118" y="2905"/>
                </a:lnTo>
                <a:lnTo>
                  <a:pt x="1256" y="3054"/>
                </a:lnTo>
                <a:lnTo>
                  <a:pt x="1406" y="3204"/>
                </a:lnTo>
                <a:lnTo>
                  <a:pt x="1567" y="3342"/>
                </a:lnTo>
                <a:lnTo>
                  <a:pt x="1729" y="3469"/>
                </a:lnTo>
                <a:lnTo>
                  <a:pt x="1902" y="3584"/>
                </a:lnTo>
                <a:lnTo>
                  <a:pt x="2074" y="3700"/>
                </a:lnTo>
                <a:lnTo>
                  <a:pt x="2259" y="3803"/>
                </a:lnTo>
                <a:lnTo>
                  <a:pt x="2443" y="3895"/>
                </a:lnTo>
                <a:lnTo>
                  <a:pt x="2639" y="3988"/>
                </a:lnTo>
                <a:lnTo>
                  <a:pt x="2835" y="4057"/>
                </a:lnTo>
                <a:lnTo>
                  <a:pt x="3031" y="4126"/>
                </a:lnTo>
                <a:lnTo>
                  <a:pt x="3238" y="4184"/>
                </a:lnTo>
                <a:lnTo>
                  <a:pt x="3446" y="4241"/>
                </a:lnTo>
                <a:lnTo>
                  <a:pt x="3664" y="4276"/>
                </a:lnTo>
                <a:lnTo>
                  <a:pt x="3872" y="4299"/>
                </a:lnTo>
                <a:lnTo>
                  <a:pt x="4091" y="4322"/>
                </a:lnTo>
                <a:lnTo>
                  <a:pt x="4321" y="4322"/>
                </a:lnTo>
                <a:lnTo>
                  <a:pt x="4655" y="4310"/>
                </a:lnTo>
                <a:lnTo>
                  <a:pt x="4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2"/>
          <p:cNvSpPr/>
          <p:nvPr/>
        </p:nvSpPr>
        <p:spPr>
          <a:xfrm>
            <a:off x="900247" y="2146669"/>
            <a:ext cx="384504" cy="357354"/>
          </a:xfrm>
          <a:custGeom>
            <a:avLst/>
            <a:gdLst/>
            <a:ahLst/>
            <a:cxnLst/>
            <a:rect l="l" t="t" r="r" b="b"/>
            <a:pathLst>
              <a:path w="4656" h="4322" extrusionOk="0">
                <a:moveTo>
                  <a:pt x="0" y="0"/>
                </a:moveTo>
                <a:lnTo>
                  <a:pt x="12" y="219"/>
                </a:lnTo>
                <a:lnTo>
                  <a:pt x="24" y="438"/>
                </a:lnTo>
                <a:lnTo>
                  <a:pt x="47" y="657"/>
                </a:lnTo>
                <a:lnTo>
                  <a:pt x="93" y="876"/>
                </a:lnTo>
                <a:lnTo>
                  <a:pt x="139" y="1083"/>
                </a:lnTo>
                <a:lnTo>
                  <a:pt x="196" y="1291"/>
                </a:lnTo>
                <a:lnTo>
                  <a:pt x="265" y="1487"/>
                </a:lnTo>
                <a:lnTo>
                  <a:pt x="346" y="1683"/>
                </a:lnTo>
                <a:lnTo>
                  <a:pt x="427" y="1878"/>
                </a:lnTo>
                <a:lnTo>
                  <a:pt x="519" y="2063"/>
                </a:lnTo>
                <a:lnTo>
                  <a:pt x="623" y="2247"/>
                </a:lnTo>
                <a:lnTo>
                  <a:pt x="738" y="2420"/>
                </a:lnTo>
                <a:lnTo>
                  <a:pt x="865" y="2581"/>
                </a:lnTo>
                <a:lnTo>
                  <a:pt x="991" y="2754"/>
                </a:lnTo>
                <a:lnTo>
                  <a:pt x="1118" y="2904"/>
                </a:lnTo>
                <a:lnTo>
                  <a:pt x="1268" y="3054"/>
                </a:lnTo>
                <a:lnTo>
                  <a:pt x="1418" y="3204"/>
                </a:lnTo>
                <a:lnTo>
                  <a:pt x="1579" y="3342"/>
                </a:lnTo>
                <a:lnTo>
                  <a:pt x="1740" y="3469"/>
                </a:lnTo>
                <a:lnTo>
                  <a:pt x="1902" y="3584"/>
                </a:lnTo>
                <a:lnTo>
                  <a:pt x="2086" y="3699"/>
                </a:lnTo>
                <a:lnTo>
                  <a:pt x="2259" y="3803"/>
                </a:lnTo>
                <a:lnTo>
                  <a:pt x="2455" y="3895"/>
                </a:lnTo>
                <a:lnTo>
                  <a:pt x="2639" y="3987"/>
                </a:lnTo>
                <a:lnTo>
                  <a:pt x="2835" y="4056"/>
                </a:lnTo>
                <a:lnTo>
                  <a:pt x="3042" y="4125"/>
                </a:lnTo>
                <a:lnTo>
                  <a:pt x="3238" y="4183"/>
                </a:lnTo>
                <a:lnTo>
                  <a:pt x="3457" y="4241"/>
                </a:lnTo>
                <a:lnTo>
                  <a:pt x="3665" y="4275"/>
                </a:lnTo>
                <a:lnTo>
                  <a:pt x="3883" y="4298"/>
                </a:lnTo>
                <a:lnTo>
                  <a:pt x="4102" y="4321"/>
                </a:lnTo>
                <a:lnTo>
                  <a:pt x="4321" y="4321"/>
                </a:lnTo>
                <a:lnTo>
                  <a:pt x="4655" y="4310"/>
                </a:lnTo>
                <a:lnTo>
                  <a:pt x="46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2"/>
          <p:cNvSpPr/>
          <p:nvPr/>
        </p:nvSpPr>
        <p:spPr>
          <a:xfrm>
            <a:off x="423484" y="3862446"/>
            <a:ext cx="848866" cy="849893"/>
          </a:xfrm>
          <a:custGeom>
            <a:avLst/>
            <a:gdLst/>
            <a:ahLst/>
            <a:cxnLst/>
            <a:rect l="l" t="t" r="r" b="b"/>
            <a:pathLst>
              <a:path w="10279" h="10279" extrusionOk="0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2"/>
          <p:cNvSpPr/>
          <p:nvPr/>
        </p:nvSpPr>
        <p:spPr>
          <a:xfrm>
            <a:off x="7859249" y="1283253"/>
            <a:ext cx="857454" cy="858492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2"/>
          <p:cNvSpPr/>
          <p:nvPr/>
        </p:nvSpPr>
        <p:spPr>
          <a:xfrm rot="-5400000">
            <a:off x="7871674" y="3862345"/>
            <a:ext cx="857454" cy="857500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2"/>
          <p:cNvSpPr/>
          <p:nvPr/>
        </p:nvSpPr>
        <p:spPr>
          <a:xfrm>
            <a:off x="499652" y="3076487"/>
            <a:ext cx="713761" cy="714625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3"/>
          <p:cNvSpPr txBox="1">
            <a:spLocks noGrp="1"/>
          </p:cNvSpPr>
          <p:nvPr>
            <p:ph type="title"/>
          </p:nvPr>
        </p:nvSpPr>
        <p:spPr>
          <a:xfrm>
            <a:off x="2739000" y="1788598"/>
            <a:ext cx="36660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53"/>
          <p:cNvSpPr/>
          <p:nvPr/>
        </p:nvSpPr>
        <p:spPr>
          <a:xfrm>
            <a:off x="1282403" y="429888"/>
            <a:ext cx="856359" cy="856567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10370" y="1"/>
                </a:moveTo>
                <a:lnTo>
                  <a:pt x="9840" y="12"/>
                </a:lnTo>
                <a:lnTo>
                  <a:pt x="9310" y="59"/>
                </a:lnTo>
                <a:lnTo>
                  <a:pt x="8792" y="116"/>
                </a:lnTo>
                <a:lnTo>
                  <a:pt x="8285" y="208"/>
                </a:lnTo>
                <a:lnTo>
                  <a:pt x="7778" y="324"/>
                </a:lnTo>
                <a:lnTo>
                  <a:pt x="7294" y="462"/>
                </a:lnTo>
                <a:lnTo>
                  <a:pt x="6810" y="635"/>
                </a:lnTo>
                <a:lnTo>
                  <a:pt x="6338" y="819"/>
                </a:lnTo>
                <a:lnTo>
                  <a:pt x="5877" y="1026"/>
                </a:lnTo>
                <a:lnTo>
                  <a:pt x="5427" y="1257"/>
                </a:lnTo>
                <a:lnTo>
                  <a:pt x="5001" y="1499"/>
                </a:lnTo>
                <a:lnTo>
                  <a:pt x="4575" y="1775"/>
                </a:lnTo>
                <a:lnTo>
                  <a:pt x="4171" y="2063"/>
                </a:lnTo>
                <a:lnTo>
                  <a:pt x="3780" y="2375"/>
                </a:lnTo>
                <a:lnTo>
                  <a:pt x="3399" y="2697"/>
                </a:lnTo>
                <a:lnTo>
                  <a:pt x="3042" y="3043"/>
                </a:lnTo>
                <a:lnTo>
                  <a:pt x="2697" y="3400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75"/>
                </a:lnTo>
                <a:lnTo>
                  <a:pt x="1498" y="5002"/>
                </a:lnTo>
                <a:lnTo>
                  <a:pt x="1256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4" y="6811"/>
                </a:lnTo>
                <a:lnTo>
                  <a:pt x="461" y="7294"/>
                </a:lnTo>
                <a:lnTo>
                  <a:pt x="323" y="7778"/>
                </a:lnTo>
                <a:lnTo>
                  <a:pt x="208" y="8285"/>
                </a:lnTo>
                <a:lnTo>
                  <a:pt x="116" y="8792"/>
                </a:lnTo>
                <a:lnTo>
                  <a:pt x="58" y="9311"/>
                </a:lnTo>
                <a:lnTo>
                  <a:pt x="12" y="9841"/>
                </a:lnTo>
                <a:lnTo>
                  <a:pt x="0" y="10371"/>
                </a:lnTo>
                <a:lnTo>
                  <a:pt x="10370" y="1037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/>
          <p:nvPr/>
        </p:nvSpPr>
        <p:spPr>
          <a:xfrm>
            <a:off x="2138685" y="429888"/>
            <a:ext cx="857268" cy="856567"/>
          </a:xfrm>
          <a:custGeom>
            <a:avLst/>
            <a:gdLst/>
            <a:ahLst/>
            <a:cxnLst/>
            <a:rect l="l" t="t" r="r" b="b"/>
            <a:pathLst>
              <a:path w="10382" h="10371" extrusionOk="0">
                <a:moveTo>
                  <a:pt x="0" y="1"/>
                </a:moveTo>
                <a:lnTo>
                  <a:pt x="0" y="10371"/>
                </a:lnTo>
                <a:lnTo>
                  <a:pt x="542" y="10359"/>
                </a:lnTo>
                <a:lnTo>
                  <a:pt x="1072" y="10325"/>
                </a:lnTo>
                <a:lnTo>
                  <a:pt x="1590" y="10256"/>
                </a:lnTo>
                <a:lnTo>
                  <a:pt x="2097" y="10164"/>
                </a:lnTo>
                <a:lnTo>
                  <a:pt x="2604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7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20"/>
                </a:lnTo>
                <a:lnTo>
                  <a:pt x="6603" y="8009"/>
                </a:lnTo>
                <a:lnTo>
                  <a:pt x="6983" y="7686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19" y="6211"/>
                </a:lnTo>
                <a:lnTo>
                  <a:pt x="8607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6" y="4495"/>
                </a:lnTo>
                <a:lnTo>
                  <a:pt x="9564" y="4045"/>
                </a:lnTo>
                <a:lnTo>
                  <a:pt x="9748" y="3573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80"/>
                </a:lnTo>
                <a:lnTo>
                  <a:pt x="10324" y="1061"/>
                </a:lnTo>
                <a:lnTo>
                  <a:pt x="10370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/>
          <p:nvPr/>
        </p:nvSpPr>
        <p:spPr>
          <a:xfrm>
            <a:off x="1353746" y="1358737"/>
            <a:ext cx="713674" cy="713847"/>
          </a:xfrm>
          <a:custGeom>
            <a:avLst/>
            <a:gdLst/>
            <a:ahLst/>
            <a:cxnLst/>
            <a:rect l="l" t="t" r="r" b="b"/>
            <a:pathLst>
              <a:path w="8643" h="8643" extrusionOk="0">
                <a:moveTo>
                  <a:pt x="4103" y="1"/>
                </a:moveTo>
                <a:lnTo>
                  <a:pt x="3884" y="12"/>
                </a:lnTo>
                <a:lnTo>
                  <a:pt x="3665" y="47"/>
                </a:lnTo>
                <a:lnTo>
                  <a:pt x="3457" y="81"/>
                </a:lnTo>
                <a:lnTo>
                  <a:pt x="3238" y="127"/>
                </a:lnTo>
                <a:lnTo>
                  <a:pt x="3042" y="185"/>
                </a:lnTo>
                <a:lnTo>
                  <a:pt x="2835" y="254"/>
                </a:lnTo>
                <a:lnTo>
                  <a:pt x="2639" y="335"/>
                </a:lnTo>
                <a:lnTo>
                  <a:pt x="2455" y="427"/>
                </a:lnTo>
                <a:lnTo>
                  <a:pt x="2259" y="519"/>
                </a:lnTo>
                <a:lnTo>
                  <a:pt x="2086" y="623"/>
                </a:lnTo>
                <a:lnTo>
                  <a:pt x="1902" y="738"/>
                </a:lnTo>
                <a:lnTo>
                  <a:pt x="1740" y="853"/>
                </a:lnTo>
                <a:lnTo>
                  <a:pt x="1579" y="980"/>
                </a:lnTo>
                <a:lnTo>
                  <a:pt x="1418" y="1118"/>
                </a:lnTo>
                <a:lnTo>
                  <a:pt x="1268" y="1257"/>
                </a:lnTo>
                <a:lnTo>
                  <a:pt x="1130" y="1406"/>
                </a:lnTo>
                <a:lnTo>
                  <a:pt x="992" y="1568"/>
                </a:lnTo>
                <a:lnTo>
                  <a:pt x="865" y="1729"/>
                </a:lnTo>
                <a:lnTo>
                  <a:pt x="738" y="1902"/>
                </a:lnTo>
                <a:lnTo>
                  <a:pt x="623" y="2075"/>
                </a:lnTo>
                <a:lnTo>
                  <a:pt x="519" y="2259"/>
                </a:lnTo>
                <a:lnTo>
                  <a:pt x="427" y="2443"/>
                </a:lnTo>
                <a:lnTo>
                  <a:pt x="346" y="2639"/>
                </a:lnTo>
                <a:lnTo>
                  <a:pt x="266" y="2835"/>
                </a:lnTo>
                <a:lnTo>
                  <a:pt x="196" y="3031"/>
                </a:lnTo>
                <a:lnTo>
                  <a:pt x="139" y="3238"/>
                </a:lnTo>
                <a:lnTo>
                  <a:pt x="93" y="3446"/>
                </a:lnTo>
                <a:lnTo>
                  <a:pt x="47" y="3665"/>
                </a:lnTo>
                <a:lnTo>
                  <a:pt x="24" y="3872"/>
                </a:lnTo>
                <a:lnTo>
                  <a:pt x="12" y="4091"/>
                </a:lnTo>
                <a:lnTo>
                  <a:pt x="1" y="4321"/>
                </a:lnTo>
                <a:lnTo>
                  <a:pt x="12" y="4540"/>
                </a:lnTo>
                <a:lnTo>
                  <a:pt x="24" y="4759"/>
                </a:lnTo>
                <a:lnTo>
                  <a:pt x="47" y="4978"/>
                </a:lnTo>
                <a:lnTo>
                  <a:pt x="93" y="5186"/>
                </a:lnTo>
                <a:lnTo>
                  <a:pt x="139" y="5404"/>
                </a:lnTo>
                <a:lnTo>
                  <a:pt x="196" y="5600"/>
                </a:lnTo>
                <a:lnTo>
                  <a:pt x="266" y="5808"/>
                </a:lnTo>
                <a:lnTo>
                  <a:pt x="346" y="6004"/>
                </a:lnTo>
                <a:lnTo>
                  <a:pt x="427" y="6188"/>
                </a:lnTo>
                <a:lnTo>
                  <a:pt x="519" y="6384"/>
                </a:lnTo>
                <a:lnTo>
                  <a:pt x="623" y="6557"/>
                </a:lnTo>
                <a:lnTo>
                  <a:pt x="738" y="6741"/>
                </a:lnTo>
                <a:lnTo>
                  <a:pt x="865" y="6902"/>
                </a:lnTo>
                <a:lnTo>
                  <a:pt x="992" y="7064"/>
                </a:lnTo>
                <a:lnTo>
                  <a:pt x="1130" y="7225"/>
                </a:lnTo>
                <a:lnTo>
                  <a:pt x="1268" y="7375"/>
                </a:lnTo>
                <a:lnTo>
                  <a:pt x="1418" y="7513"/>
                </a:lnTo>
                <a:lnTo>
                  <a:pt x="1579" y="7651"/>
                </a:lnTo>
                <a:lnTo>
                  <a:pt x="1740" y="7778"/>
                </a:lnTo>
                <a:lnTo>
                  <a:pt x="1902" y="7905"/>
                </a:lnTo>
                <a:lnTo>
                  <a:pt x="2086" y="8020"/>
                </a:lnTo>
                <a:lnTo>
                  <a:pt x="2259" y="8124"/>
                </a:lnTo>
                <a:lnTo>
                  <a:pt x="2455" y="8216"/>
                </a:lnTo>
                <a:lnTo>
                  <a:pt x="2639" y="8297"/>
                </a:lnTo>
                <a:lnTo>
                  <a:pt x="2835" y="8377"/>
                </a:lnTo>
                <a:lnTo>
                  <a:pt x="3042" y="8446"/>
                </a:lnTo>
                <a:lnTo>
                  <a:pt x="3238" y="8504"/>
                </a:lnTo>
                <a:lnTo>
                  <a:pt x="3457" y="8550"/>
                </a:lnTo>
                <a:lnTo>
                  <a:pt x="3665" y="8596"/>
                </a:lnTo>
                <a:lnTo>
                  <a:pt x="3884" y="8619"/>
                </a:lnTo>
                <a:lnTo>
                  <a:pt x="4103" y="8631"/>
                </a:lnTo>
                <a:lnTo>
                  <a:pt x="4321" y="8642"/>
                </a:lnTo>
                <a:lnTo>
                  <a:pt x="4552" y="8631"/>
                </a:lnTo>
                <a:lnTo>
                  <a:pt x="4771" y="8619"/>
                </a:lnTo>
                <a:lnTo>
                  <a:pt x="4978" y="8596"/>
                </a:lnTo>
                <a:lnTo>
                  <a:pt x="5197" y="8550"/>
                </a:lnTo>
                <a:lnTo>
                  <a:pt x="5405" y="8504"/>
                </a:lnTo>
                <a:lnTo>
                  <a:pt x="5612" y="8446"/>
                </a:lnTo>
                <a:lnTo>
                  <a:pt x="5808" y="8377"/>
                </a:lnTo>
                <a:lnTo>
                  <a:pt x="6004" y="8297"/>
                </a:lnTo>
                <a:lnTo>
                  <a:pt x="6200" y="8216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4" y="7778"/>
                </a:lnTo>
                <a:lnTo>
                  <a:pt x="7075" y="7651"/>
                </a:lnTo>
                <a:lnTo>
                  <a:pt x="7237" y="7513"/>
                </a:lnTo>
                <a:lnTo>
                  <a:pt x="7386" y="7375"/>
                </a:lnTo>
                <a:lnTo>
                  <a:pt x="7525" y="7225"/>
                </a:lnTo>
                <a:lnTo>
                  <a:pt x="7663" y="7064"/>
                </a:lnTo>
                <a:lnTo>
                  <a:pt x="7790" y="6902"/>
                </a:lnTo>
                <a:lnTo>
                  <a:pt x="7905" y="6741"/>
                </a:lnTo>
                <a:lnTo>
                  <a:pt x="8020" y="6557"/>
                </a:lnTo>
                <a:lnTo>
                  <a:pt x="8124" y="6384"/>
                </a:lnTo>
                <a:lnTo>
                  <a:pt x="8216" y="6188"/>
                </a:lnTo>
                <a:lnTo>
                  <a:pt x="8308" y="6004"/>
                </a:lnTo>
                <a:lnTo>
                  <a:pt x="8389" y="5808"/>
                </a:lnTo>
                <a:lnTo>
                  <a:pt x="8458" y="5600"/>
                </a:lnTo>
                <a:lnTo>
                  <a:pt x="8516" y="5404"/>
                </a:lnTo>
                <a:lnTo>
                  <a:pt x="8562" y="5186"/>
                </a:lnTo>
                <a:lnTo>
                  <a:pt x="8596" y="4978"/>
                </a:lnTo>
                <a:lnTo>
                  <a:pt x="8631" y="4759"/>
                </a:lnTo>
                <a:lnTo>
                  <a:pt x="8642" y="4540"/>
                </a:lnTo>
                <a:lnTo>
                  <a:pt x="8642" y="4321"/>
                </a:lnTo>
                <a:lnTo>
                  <a:pt x="8642" y="4091"/>
                </a:lnTo>
                <a:lnTo>
                  <a:pt x="8631" y="3872"/>
                </a:lnTo>
                <a:lnTo>
                  <a:pt x="8596" y="3665"/>
                </a:lnTo>
                <a:lnTo>
                  <a:pt x="8562" y="3446"/>
                </a:lnTo>
                <a:lnTo>
                  <a:pt x="8516" y="3238"/>
                </a:lnTo>
                <a:lnTo>
                  <a:pt x="8458" y="3031"/>
                </a:lnTo>
                <a:lnTo>
                  <a:pt x="8389" y="2835"/>
                </a:lnTo>
                <a:lnTo>
                  <a:pt x="8308" y="2639"/>
                </a:lnTo>
                <a:lnTo>
                  <a:pt x="8216" y="2443"/>
                </a:lnTo>
                <a:lnTo>
                  <a:pt x="8124" y="2259"/>
                </a:lnTo>
                <a:lnTo>
                  <a:pt x="8020" y="2075"/>
                </a:lnTo>
                <a:lnTo>
                  <a:pt x="7905" y="1902"/>
                </a:lnTo>
                <a:lnTo>
                  <a:pt x="7790" y="1729"/>
                </a:lnTo>
                <a:lnTo>
                  <a:pt x="7663" y="1568"/>
                </a:lnTo>
                <a:lnTo>
                  <a:pt x="7525" y="1406"/>
                </a:lnTo>
                <a:lnTo>
                  <a:pt x="7386" y="1257"/>
                </a:lnTo>
                <a:lnTo>
                  <a:pt x="7237" y="1118"/>
                </a:lnTo>
                <a:lnTo>
                  <a:pt x="7075" y="980"/>
                </a:lnTo>
                <a:lnTo>
                  <a:pt x="6914" y="853"/>
                </a:lnTo>
                <a:lnTo>
                  <a:pt x="6741" y="738"/>
                </a:lnTo>
                <a:lnTo>
                  <a:pt x="6568" y="623"/>
                </a:lnTo>
                <a:lnTo>
                  <a:pt x="6384" y="519"/>
                </a:lnTo>
                <a:lnTo>
                  <a:pt x="6200" y="427"/>
                </a:lnTo>
                <a:lnTo>
                  <a:pt x="6004" y="335"/>
                </a:lnTo>
                <a:lnTo>
                  <a:pt x="5808" y="254"/>
                </a:lnTo>
                <a:lnTo>
                  <a:pt x="5612" y="185"/>
                </a:lnTo>
                <a:lnTo>
                  <a:pt x="5405" y="127"/>
                </a:lnTo>
                <a:lnTo>
                  <a:pt x="5197" y="81"/>
                </a:lnTo>
                <a:lnTo>
                  <a:pt x="4978" y="47"/>
                </a:lnTo>
                <a:lnTo>
                  <a:pt x="4771" y="12"/>
                </a:lnTo>
                <a:lnTo>
                  <a:pt x="4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/>
          <p:nvPr/>
        </p:nvSpPr>
        <p:spPr>
          <a:xfrm rot="-5400000">
            <a:off x="6142504" y="428869"/>
            <a:ext cx="857350" cy="857558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3"/>
          <p:cNvSpPr/>
          <p:nvPr/>
        </p:nvSpPr>
        <p:spPr>
          <a:xfrm rot="-5400000">
            <a:off x="6993359" y="429365"/>
            <a:ext cx="857350" cy="8565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3"/>
          <p:cNvSpPr/>
          <p:nvPr/>
        </p:nvSpPr>
        <p:spPr>
          <a:xfrm>
            <a:off x="428021" y="428980"/>
            <a:ext cx="857350" cy="857475"/>
          </a:xfrm>
          <a:custGeom>
            <a:avLst/>
            <a:gdLst/>
            <a:ahLst/>
            <a:cxnLst/>
            <a:rect l="l" t="t" r="r" b="b"/>
            <a:pathLst>
              <a:path w="10383" h="10382" extrusionOk="0">
                <a:moveTo>
                  <a:pt x="1" y="0"/>
                </a:moveTo>
                <a:lnTo>
                  <a:pt x="1" y="6073"/>
                </a:lnTo>
                <a:lnTo>
                  <a:pt x="346" y="6061"/>
                </a:lnTo>
                <a:lnTo>
                  <a:pt x="565" y="6061"/>
                </a:lnTo>
                <a:lnTo>
                  <a:pt x="784" y="6073"/>
                </a:lnTo>
                <a:lnTo>
                  <a:pt x="1003" y="6107"/>
                </a:lnTo>
                <a:lnTo>
                  <a:pt x="1210" y="6142"/>
                </a:lnTo>
                <a:lnTo>
                  <a:pt x="1418" y="6188"/>
                </a:lnTo>
                <a:lnTo>
                  <a:pt x="1625" y="6245"/>
                </a:lnTo>
                <a:lnTo>
                  <a:pt x="1833" y="6315"/>
                </a:lnTo>
                <a:lnTo>
                  <a:pt x="2028" y="6395"/>
                </a:lnTo>
                <a:lnTo>
                  <a:pt x="2213" y="6487"/>
                </a:lnTo>
                <a:lnTo>
                  <a:pt x="2409" y="6580"/>
                </a:lnTo>
                <a:lnTo>
                  <a:pt x="2582" y="6683"/>
                </a:lnTo>
                <a:lnTo>
                  <a:pt x="2754" y="6799"/>
                </a:lnTo>
                <a:lnTo>
                  <a:pt x="2927" y="6914"/>
                </a:lnTo>
                <a:lnTo>
                  <a:pt x="3088" y="7040"/>
                </a:lnTo>
                <a:lnTo>
                  <a:pt x="3250" y="7179"/>
                </a:lnTo>
                <a:lnTo>
                  <a:pt x="3400" y="7317"/>
                </a:lnTo>
                <a:lnTo>
                  <a:pt x="3538" y="7467"/>
                </a:lnTo>
                <a:lnTo>
                  <a:pt x="3676" y="7628"/>
                </a:lnTo>
                <a:lnTo>
                  <a:pt x="3803" y="7789"/>
                </a:lnTo>
                <a:lnTo>
                  <a:pt x="3930" y="7962"/>
                </a:lnTo>
                <a:lnTo>
                  <a:pt x="4045" y="8135"/>
                </a:lnTo>
                <a:lnTo>
                  <a:pt x="4149" y="8319"/>
                </a:lnTo>
                <a:lnTo>
                  <a:pt x="4241" y="8504"/>
                </a:lnTo>
                <a:lnTo>
                  <a:pt x="4321" y="8700"/>
                </a:lnTo>
                <a:lnTo>
                  <a:pt x="4402" y="8896"/>
                </a:lnTo>
                <a:lnTo>
                  <a:pt x="4471" y="9091"/>
                </a:lnTo>
                <a:lnTo>
                  <a:pt x="4529" y="9299"/>
                </a:lnTo>
                <a:lnTo>
                  <a:pt x="4575" y="9506"/>
                </a:lnTo>
                <a:lnTo>
                  <a:pt x="4621" y="9725"/>
                </a:lnTo>
                <a:lnTo>
                  <a:pt x="4644" y="9933"/>
                </a:lnTo>
                <a:lnTo>
                  <a:pt x="4656" y="10151"/>
                </a:lnTo>
                <a:lnTo>
                  <a:pt x="4667" y="10382"/>
                </a:lnTo>
                <a:lnTo>
                  <a:pt x="10382" y="10382"/>
                </a:lnTo>
                <a:lnTo>
                  <a:pt x="10371" y="9840"/>
                </a:lnTo>
                <a:lnTo>
                  <a:pt x="10324" y="9322"/>
                </a:lnTo>
                <a:lnTo>
                  <a:pt x="10267" y="8803"/>
                </a:lnTo>
                <a:lnTo>
                  <a:pt x="10175" y="8285"/>
                </a:lnTo>
                <a:lnTo>
                  <a:pt x="10059" y="7789"/>
                </a:lnTo>
                <a:lnTo>
                  <a:pt x="9921" y="7294"/>
                </a:lnTo>
                <a:lnTo>
                  <a:pt x="9748" y="6810"/>
                </a:lnTo>
                <a:lnTo>
                  <a:pt x="9564" y="6338"/>
                </a:lnTo>
                <a:lnTo>
                  <a:pt x="9357" y="5877"/>
                </a:lnTo>
                <a:lnTo>
                  <a:pt x="9126" y="5427"/>
                </a:lnTo>
                <a:lnTo>
                  <a:pt x="8884" y="5001"/>
                </a:lnTo>
                <a:lnTo>
                  <a:pt x="8608" y="4575"/>
                </a:lnTo>
                <a:lnTo>
                  <a:pt x="8320" y="4171"/>
                </a:lnTo>
                <a:lnTo>
                  <a:pt x="8008" y="3780"/>
                </a:lnTo>
                <a:lnTo>
                  <a:pt x="7686" y="3399"/>
                </a:lnTo>
                <a:lnTo>
                  <a:pt x="7340" y="3042"/>
                </a:lnTo>
                <a:lnTo>
                  <a:pt x="6983" y="2697"/>
                </a:lnTo>
                <a:lnTo>
                  <a:pt x="6603" y="2374"/>
                </a:lnTo>
                <a:lnTo>
                  <a:pt x="6211" y="2063"/>
                </a:lnTo>
                <a:lnTo>
                  <a:pt x="5808" y="1775"/>
                </a:lnTo>
                <a:lnTo>
                  <a:pt x="5381" y="1510"/>
                </a:lnTo>
                <a:lnTo>
                  <a:pt x="4955" y="1256"/>
                </a:lnTo>
                <a:lnTo>
                  <a:pt x="4506" y="1026"/>
                </a:lnTo>
                <a:lnTo>
                  <a:pt x="4045" y="819"/>
                </a:lnTo>
                <a:lnTo>
                  <a:pt x="3572" y="634"/>
                </a:lnTo>
                <a:lnTo>
                  <a:pt x="3088" y="473"/>
                </a:lnTo>
                <a:lnTo>
                  <a:pt x="2593" y="335"/>
                </a:lnTo>
                <a:lnTo>
                  <a:pt x="2098" y="208"/>
                </a:lnTo>
                <a:lnTo>
                  <a:pt x="1591" y="127"/>
                </a:lnTo>
                <a:lnTo>
                  <a:pt x="1061" y="58"/>
                </a:lnTo>
                <a:lnTo>
                  <a:pt x="542" y="1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3"/>
          <p:cNvGrpSpPr/>
          <p:nvPr/>
        </p:nvGrpSpPr>
        <p:grpSpPr>
          <a:xfrm rot="5400000">
            <a:off x="6612722" y="2627764"/>
            <a:ext cx="1714066" cy="2491493"/>
            <a:chOff x="6570271" y="425680"/>
            <a:chExt cx="2144459" cy="3118264"/>
          </a:xfrm>
        </p:grpSpPr>
        <p:sp>
          <p:nvSpPr>
            <p:cNvPr id="121" name="Google Shape;121;p53"/>
            <p:cNvSpPr/>
            <p:nvPr/>
          </p:nvSpPr>
          <p:spPr>
            <a:xfrm>
              <a:off x="7641829" y="425680"/>
              <a:ext cx="1072901" cy="1072798"/>
            </a:xfrm>
            <a:custGeom>
              <a:avLst/>
              <a:gdLst/>
              <a:ahLst/>
              <a:cxnLst/>
              <a:rect l="l" t="t" r="r" b="b"/>
              <a:pathLst>
                <a:path w="10383" h="10382" extrusionOk="0">
                  <a:moveTo>
                    <a:pt x="1" y="0"/>
                  </a:moveTo>
                  <a:lnTo>
                    <a:pt x="12" y="542"/>
                  </a:lnTo>
                  <a:lnTo>
                    <a:pt x="58" y="1060"/>
                  </a:lnTo>
                  <a:lnTo>
                    <a:pt x="128" y="1579"/>
                  </a:lnTo>
                  <a:lnTo>
                    <a:pt x="220" y="2097"/>
                  </a:lnTo>
                  <a:lnTo>
                    <a:pt x="335" y="2593"/>
                  </a:lnTo>
                  <a:lnTo>
                    <a:pt x="473" y="3088"/>
                  </a:lnTo>
                  <a:lnTo>
                    <a:pt x="635" y="3572"/>
                  </a:lnTo>
                  <a:lnTo>
                    <a:pt x="819" y="4045"/>
                  </a:lnTo>
                  <a:lnTo>
                    <a:pt x="1026" y="4506"/>
                  </a:lnTo>
                  <a:lnTo>
                    <a:pt x="1257" y="4955"/>
                  </a:lnTo>
                  <a:lnTo>
                    <a:pt x="1510" y="5381"/>
                  </a:lnTo>
                  <a:lnTo>
                    <a:pt x="1775" y="5808"/>
                  </a:lnTo>
                  <a:lnTo>
                    <a:pt x="2063" y="6211"/>
                  </a:lnTo>
                  <a:lnTo>
                    <a:pt x="2374" y="6603"/>
                  </a:lnTo>
                  <a:lnTo>
                    <a:pt x="2697" y="6983"/>
                  </a:lnTo>
                  <a:lnTo>
                    <a:pt x="3043" y="7340"/>
                  </a:lnTo>
                  <a:lnTo>
                    <a:pt x="3400" y="7686"/>
                  </a:lnTo>
                  <a:lnTo>
                    <a:pt x="3780" y="8008"/>
                  </a:lnTo>
                  <a:lnTo>
                    <a:pt x="4172" y="8319"/>
                  </a:lnTo>
                  <a:lnTo>
                    <a:pt x="4575" y="8607"/>
                  </a:lnTo>
                  <a:lnTo>
                    <a:pt x="5001" y="8872"/>
                  </a:lnTo>
                  <a:lnTo>
                    <a:pt x="5439" y="9126"/>
                  </a:lnTo>
                  <a:lnTo>
                    <a:pt x="5877" y="9356"/>
                  </a:lnTo>
                  <a:lnTo>
                    <a:pt x="6338" y="9564"/>
                  </a:lnTo>
                  <a:lnTo>
                    <a:pt x="6810" y="9748"/>
                  </a:lnTo>
                  <a:lnTo>
                    <a:pt x="7294" y="9909"/>
                  </a:lnTo>
                  <a:lnTo>
                    <a:pt x="7790" y="10048"/>
                  </a:lnTo>
                  <a:lnTo>
                    <a:pt x="8285" y="10174"/>
                  </a:lnTo>
                  <a:lnTo>
                    <a:pt x="8804" y="10255"/>
                  </a:lnTo>
                  <a:lnTo>
                    <a:pt x="9322" y="10324"/>
                  </a:lnTo>
                  <a:lnTo>
                    <a:pt x="9841" y="10370"/>
                  </a:lnTo>
                  <a:lnTo>
                    <a:pt x="10382" y="10382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7641829" y="1488868"/>
              <a:ext cx="1072901" cy="1072901"/>
            </a:xfrm>
            <a:custGeom>
              <a:avLst/>
              <a:gdLst/>
              <a:ahLst/>
              <a:cxnLst/>
              <a:rect l="l" t="t" r="r" b="b"/>
              <a:pathLst>
                <a:path w="10383" h="10383" extrusionOk="0">
                  <a:moveTo>
                    <a:pt x="4310" y="1"/>
                  </a:moveTo>
                  <a:lnTo>
                    <a:pt x="4333" y="346"/>
                  </a:lnTo>
                  <a:lnTo>
                    <a:pt x="4322" y="565"/>
                  </a:lnTo>
                  <a:lnTo>
                    <a:pt x="4310" y="784"/>
                  </a:lnTo>
                  <a:lnTo>
                    <a:pt x="4276" y="1003"/>
                  </a:lnTo>
                  <a:lnTo>
                    <a:pt x="4241" y="1211"/>
                  </a:lnTo>
                  <a:lnTo>
                    <a:pt x="4195" y="1418"/>
                  </a:lnTo>
                  <a:lnTo>
                    <a:pt x="4137" y="1625"/>
                  </a:lnTo>
                  <a:lnTo>
                    <a:pt x="4068" y="1833"/>
                  </a:lnTo>
                  <a:lnTo>
                    <a:pt x="3988" y="2029"/>
                  </a:lnTo>
                  <a:lnTo>
                    <a:pt x="3907" y="2213"/>
                  </a:lnTo>
                  <a:lnTo>
                    <a:pt x="3803" y="2409"/>
                  </a:lnTo>
                  <a:lnTo>
                    <a:pt x="3699" y="2582"/>
                  </a:lnTo>
                  <a:lnTo>
                    <a:pt x="3584" y="2755"/>
                  </a:lnTo>
                  <a:lnTo>
                    <a:pt x="3469" y="2927"/>
                  </a:lnTo>
                  <a:lnTo>
                    <a:pt x="3342" y="3089"/>
                  </a:lnTo>
                  <a:lnTo>
                    <a:pt x="3204" y="3250"/>
                  </a:lnTo>
                  <a:lnTo>
                    <a:pt x="3066" y="3400"/>
                  </a:lnTo>
                  <a:lnTo>
                    <a:pt x="2916" y="3538"/>
                  </a:lnTo>
                  <a:lnTo>
                    <a:pt x="2755" y="3676"/>
                  </a:lnTo>
                  <a:lnTo>
                    <a:pt x="2593" y="3803"/>
                  </a:lnTo>
                  <a:lnTo>
                    <a:pt x="2421" y="3930"/>
                  </a:lnTo>
                  <a:lnTo>
                    <a:pt x="2248" y="4045"/>
                  </a:lnTo>
                  <a:lnTo>
                    <a:pt x="2063" y="4149"/>
                  </a:lnTo>
                  <a:lnTo>
                    <a:pt x="1879" y="4241"/>
                  </a:lnTo>
                  <a:lnTo>
                    <a:pt x="1683" y="4322"/>
                  </a:lnTo>
                  <a:lnTo>
                    <a:pt x="1487" y="4402"/>
                  </a:lnTo>
                  <a:lnTo>
                    <a:pt x="1291" y="4471"/>
                  </a:lnTo>
                  <a:lnTo>
                    <a:pt x="1084" y="4529"/>
                  </a:lnTo>
                  <a:lnTo>
                    <a:pt x="877" y="4575"/>
                  </a:lnTo>
                  <a:lnTo>
                    <a:pt x="658" y="4621"/>
                  </a:lnTo>
                  <a:lnTo>
                    <a:pt x="450" y="4644"/>
                  </a:lnTo>
                  <a:lnTo>
                    <a:pt x="231" y="4656"/>
                  </a:lnTo>
                  <a:lnTo>
                    <a:pt x="1" y="4667"/>
                  </a:lnTo>
                  <a:lnTo>
                    <a:pt x="1" y="10382"/>
                  </a:lnTo>
                  <a:lnTo>
                    <a:pt x="542" y="10371"/>
                  </a:lnTo>
                  <a:lnTo>
                    <a:pt x="1061" y="10325"/>
                  </a:lnTo>
                  <a:lnTo>
                    <a:pt x="1579" y="10267"/>
                  </a:lnTo>
                  <a:lnTo>
                    <a:pt x="2098" y="10175"/>
                  </a:lnTo>
                  <a:lnTo>
                    <a:pt x="2593" y="10060"/>
                  </a:lnTo>
                  <a:lnTo>
                    <a:pt x="3089" y="9921"/>
                  </a:lnTo>
                  <a:lnTo>
                    <a:pt x="3573" y="9748"/>
                  </a:lnTo>
                  <a:lnTo>
                    <a:pt x="4045" y="9564"/>
                  </a:lnTo>
                  <a:lnTo>
                    <a:pt x="4506" y="9357"/>
                  </a:lnTo>
                  <a:lnTo>
                    <a:pt x="4955" y="9126"/>
                  </a:lnTo>
                  <a:lnTo>
                    <a:pt x="5382" y="8884"/>
                  </a:lnTo>
                  <a:lnTo>
                    <a:pt x="5808" y="8608"/>
                  </a:lnTo>
                  <a:lnTo>
                    <a:pt x="6211" y="8320"/>
                  </a:lnTo>
                  <a:lnTo>
                    <a:pt x="6603" y="8009"/>
                  </a:lnTo>
                  <a:lnTo>
                    <a:pt x="6983" y="7686"/>
                  </a:lnTo>
                  <a:lnTo>
                    <a:pt x="7340" y="7340"/>
                  </a:lnTo>
                  <a:lnTo>
                    <a:pt x="7686" y="6983"/>
                  </a:lnTo>
                  <a:lnTo>
                    <a:pt x="8009" y="6603"/>
                  </a:lnTo>
                  <a:lnTo>
                    <a:pt x="8320" y="6211"/>
                  </a:lnTo>
                  <a:lnTo>
                    <a:pt x="8608" y="5808"/>
                  </a:lnTo>
                  <a:lnTo>
                    <a:pt x="8873" y="5382"/>
                  </a:lnTo>
                  <a:lnTo>
                    <a:pt x="9126" y="4955"/>
                  </a:lnTo>
                  <a:lnTo>
                    <a:pt x="9357" y="4506"/>
                  </a:lnTo>
                  <a:lnTo>
                    <a:pt x="9564" y="4045"/>
                  </a:lnTo>
                  <a:lnTo>
                    <a:pt x="9749" y="3573"/>
                  </a:lnTo>
                  <a:lnTo>
                    <a:pt x="9910" y="3089"/>
                  </a:lnTo>
                  <a:lnTo>
                    <a:pt x="10060" y="2593"/>
                  </a:lnTo>
                  <a:lnTo>
                    <a:pt x="10175" y="2098"/>
                  </a:lnTo>
                  <a:lnTo>
                    <a:pt x="10256" y="1591"/>
                  </a:lnTo>
                  <a:lnTo>
                    <a:pt x="10325" y="1061"/>
                  </a:lnTo>
                  <a:lnTo>
                    <a:pt x="10371" y="542"/>
                  </a:lnTo>
                  <a:lnTo>
                    <a:pt x="10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6570271" y="1488868"/>
              <a:ext cx="1071661" cy="1072901"/>
            </a:xfrm>
            <a:custGeom>
              <a:avLst/>
              <a:gdLst/>
              <a:ahLst/>
              <a:cxnLst/>
              <a:rect l="l" t="t" r="r" b="b"/>
              <a:pathLst>
                <a:path w="10371" h="10383" extrusionOk="0">
                  <a:moveTo>
                    <a:pt x="1" y="1"/>
                  </a:moveTo>
                  <a:lnTo>
                    <a:pt x="12" y="542"/>
                  </a:lnTo>
                  <a:lnTo>
                    <a:pt x="47" y="1061"/>
                  </a:lnTo>
                  <a:lnTo>
                    <a:pt x="116" y="1591"/>
                  </a:lnTo>
                  <a:lnTo>
                    <a:pt x="208" y="2098"/>
                  </a:lnTo>
                  <a:lnTo>
                    <a:pt x="324" y="2593"/>
                  </a:lnTo>
                  <a:lnTo>
                    <a:pt x="462" y="3089"/>
                  </a:lnTo>
                  <a:lnTo>
                    <a:pt x="623" y="3573"/>
                  </a:lnTo>
                  <a:lnTo>
                    <a:pt x="807" y="4045"/>
                  </a:lnTo>
                  <a:lnTo>
                    <a:pt x="1015" y="4506"/>
                  </a:lnTo>
                  <a:lnTo>
                    <a:pt x="1245" y="4955"/>
                  </a:lnTo>
                  <a:lnTo>
                    <a:pt x="1499" y="5382"/>
                  </a:lnTo>
                  <a:lnTo>
                    <a:pt x="1764" y="5808"/>
                  </a:lnTo>
                  <a:lnTo>
                    <a:pt x="2063" y="6211"/>
                  </a:lnTo>
                  <a:lnTo>
                    <a:pt x="2363" y="6603"/>
                  </a:lnTo>
                  <a:lnTo>
                    <a:pt x="2697" y="6983"/>
                  </a:lnTo>
                  <a:lnTo>
                    <a:pt x="3031" y="7340"/>
                  </a:lnTo>
                  <a:lnTo>
                    <a:pt x="3400" y="7686"/>
                  </a:lnTo>
                  <a:lnTo>
                    <a:pt x="3769" y="8009"/>
                  </a:lnTo>
                  <a:lnTo>
                    <a:pt x="4160" y="8320"/>
                  </a:lnTo>
                  <a:lnTo>
                    <a:pt x="4575" y="8608"/>
                  </a:lnTo>
                  <a:lnTo>
                    <a:pt x="4990" y="8884"/>
                  </a:lnTo>
                  <a:lnTo>
                    <a:pt x="5428" y="9126"/>
                  </a:lnTo>
                  <a:lnTo>
                    <a:pt x="5877" y="9357"/>
                  </a:lnTo>
                  <a:lnTo>
                    <a:pt x="6338" y="9564"/>
                  </a:lnTo>
                  <a:lnTo>
                    <a:pt x="6811" y="9748"/>
                  </a:lnTo>
                  <a:lnTo>
                    <a:pt x="7283" y="9921"/>
                  </a:lnTo>
                  <a:lnTo>
                    <a:pt x="7778" y="10060"/>
                  </a:lnTo>
                  <a:lnTo>
                    <a:pt x="8285" y="10175"/>
                  </a:lnTo>
                  <a:lnTo>
                    <a:pt x="8792" y="10267"/>
                  </a:lnTo>
                  <a:lnTo>
                    <a:pt x="9311" y="10325"/>
                  </a:lnTo>
                  <a:lnTo>
                    <a:pt x="9841" y="10371"/>
                  </a:lnTo>
                  <a:lnTo>
                    <a:pt x="10371" y="10382"/>
                  </a:lnTo>
                  <a:lnTo>
                    <a:pt x="10371" y="4667"/>
                  </a:lnTo>
                  <a:lnTo>
                    <a:pt x="10152" y="4656"/>
                  </a:lnTo>
                  <a:lnTo>
                    <a:pt x="9933" y="4644"/>
                  </a:lnTo>
                  <a:lnTo>
                    <a:pt x="9714" y="4621"/>
                  </a:lnTo>
                  <a:lnTo>
                    <a:pt x="9507" y="4575"/>
                  </a:lnTo>
                  <a:lnTo>
                    <a:pt x="9288" y="4529"/>
                  </a:lnTo>
                  <a:lnTo>
                    <a:pt x="9092" y="4471"/>
                  </a:lnTo>
                  <a:lnTo>
                    <a:pt x="8884" y="4402"/>
                  </a:lnTo>
                  <a:lnTo>
                    <a:pt x="8689" y="4322"/>
                  </a:lnTo>
                  <a:lnTo>
                    <a:pt x="8504" y="4241"/>
                  </a:lnTo>
                  <a:lnTo>
                    <a:pt x="8308" y="4149"/>
                  </a:lnTo>
                  <a:lnTo>
                    <a:pt x="8136" y="4045"/>
                  </a:lnTo>
                  <a:lnTo>
                    <a:pt x="7951" y="3930"/>
                  </a:lnTo>
                  <a:lnTo>
                    <a:pt x="7790" y="3803"/>
                  </a:lnTo>
                  <a:lnTo>
                    <a:pt x="7629" y="3676"/>
                  </a:lnTo>
                  <a:lnTo>
                    <a:pt x="7467" y="3538"/>
                  </a:lnTo>
                  <a:lnTo>
                    <a:pt x="7317" y="3400"/>
                  </a:lnTo>
                  <a:lnTo>
                    <a:pt x="7179" y="3250"/>
                  </a:lnTo>
                  <a:lnTo>
                    <a:pt x="7041" y="3089"/>
                  </a:lnTo>
                  <a:lnTo>
                    <a:pt x="6914" y="2927"/>
                  </a:lnTo>
                  <a:lnTo>
                    <a:pt x="6787" y="2755"/>
                  </a:lnTo>
                  <a:lnTo>
                    <a:pt x="6672" y="2582"/>
                  </a:lnTo>
                  <a:lnTo>
                    <a:pt x="6569" y="2409"/>
                  </a:lnTo>
                  <a:lnTo>
                    <a:pt x="6476" y="2213"/>
                  </a:lnTo>
                  <a:lnTo>
                    <a:pt x="6396" y="2029"/>
                  </a:lnTo>
                  <a:lnTo>
                    <a:pt x="6315" y="1833"/>
                  </a:lnTo>
                  <a:lnTo>
                    <a:pt x="6246" y="1625"/>
                  </a:lnTo>
                  <a:lnTo>
                    <a:pt x="6188" y="1418"/>
                  </a:lnTo>
                  <a:lnTo>
                    <a:pt x="6142" y="1211"/>
                  </a:lnTo>
                  <a:lnTo>
                    <a:pt x="6096" y="1003"/>
                  </a:lnTo>
                  <a:lnTo>
                    <a:pt x="6073" y="784"/>
                  </a:lnTo>
                  <a:lnTo>
                    <a:pt x="6062" y="565"/>
                  </a:lnTo>
                  <a:lnTo>
                    <a:pt x="6050" y="346"/>
                  </a:lnTo>
                  <a:lnTo>
                    <a:pt x="60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6660790" y="507829"/>
              <a:ext cx="893103" cy="893103"/>
            </a:xfrm>
            <a:custGeom>
              <a:avLst/>
              <a:gdLst/>
              <a:ahLst/>
              <a:cxnLst/>
              <a:rect l="l" t="t" r="r" b="b"/>
              <a:pathLst>
                <a:path w="8643" h="8643" extrusionOk="0">
                  <a:moveTo>
                    <a:pt x="4091" y="0"/>
                  </a:moveTo>
                  <a:lnTo>
                    <a:pt x="3872" y="12"/>
                  </a:lnTo>
                  <a:lnTo>
                    <a:pt x="3665" y="47"/>
                  </a:lnTo>
                  <a:lnTo>
                    <a:pt x="3446" y="81"/>
                  </a:lnTo>
                  <a:lnTo>
                    <a:pt x="3238" y="127"/>
                  </a:lnTo>
                  <a:lnTo>
                    <a:pt x="3031" y="185"/>
                  </a:lnTo>
                  <a:lnTo>
                    <a:pt x="2835" y="254"/>
                  </a:lnTo>
                  <a:lnTo>
                    <a:pt x="2639" y="335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06" y="1118"/>
                  </a:lnTo>
                  <a:lnTo>
                    <a:pt x="1257" y="1256"/>
                  </a:lnTo>
                  <a:lnTo>
                    <a:pt x="1118" y="1406"/>
                  </a:lnTo>
                  <a:lnTo>
                    <a:pt x="980" y="1567"/>
                  </a:lnTo>
                  <a:lnTo>
                    <a:pt x="853" y="1729"/>
                  </a:lnTo>
                  <a:lnTo>
                    <a:pt x="738" y="1902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54" y="2835"/>
                  </a:lnTo>
                  <a:lnTo>
                    <a:pt x="185" y="3031"/>
                  </a:lnTo>
                  <a:lnTo>
                    <a:pt x="127" y="3238"/>
                  </a:lnTo>
                  <a:lnTo>
                    <a:pt x="81" y="3446"/>
                  </a:lnTo>
                  <a:lnTo>
                    <a:pt x="47" y="3665"/>
                  </a:lnTo>
                  <a:lnTo>
                    <a:pt x="12" y="3872"/>
                  </a:lnTo>
                  <a:lnTo>
                    <a:pt x="1" y="4091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12" y="4759"/>
                  </a:lnTo>
                  <a:lnTo>
                    <a:pt x="47" y="4978"/>
                  </a:lnTo>
                  <a:lnTo>
                    <a:pt x="81" y="5185"/>
                  </a:lnTo>
                  <a:lnTo>
                    <a:pt x="127" y="5404"/>
                  </a:lnTo>
                  <a:lnTo>
                    <a:pt x="185" y="5600"/>
                  </a:lnTo>
                  <a:lnTo>
                    <a:pt x="254" y="5808"/>
                  </a:lnTo>
                  <a:lnTo>
                    <a:pt x="335" y="6004"/>
                  </a:lnTo>
                  <a:lnTo>
                    <a:pt x="427" y="6188"/>
                  </a:lnTo>
                  <a:lnTo>
                    <a:pt x="519" y="6384"/>
                  </a:lnTo>
                  <a:lnTo>
                    <a:pt x="623" y="6557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64"/>
                  </a:lnTo>
                  <a:lnTo>
                    <a:pt x="1118" y="7225"/>
                  </a:lnTo>
                  <a:lnTo>
                    <a:pt x="1257" y="7375"/>
                  </a:lnTo>
                  <a:lnTo>
                    <a:pt x="1406" y="7513"/>
                  </a:lnTo>
                  <a:lnTo>
                    <a:pt x="1568" y="7651"/>
                  </a:lnTo>
                  <a:lnTo>
                    <a:pt x="1729" y="7778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4"/>
                  </a:lnTo>
                  <a:lnTo>
                    <a:pt x="2443" y="8216"/>
                  </a:lnTo>
                  <a:lnTo>
                    <a:pt x="2639" y="8296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50"/>
                  </a:lnTo>
                  <a:lnTo>
                    <a:pt x="3665" y="8596"/>
                  </a:lnTo>
                  <a:lnTo>
                    <a:pt x="3872" y="8619"/>
                  </a:lnTo>
                  <a:lnTo>
                    <a:pt x="4091" y="8631"/>
                  </a:lnTo>
                  <a:lnTo>
                    <a:pt x="4321" y="8642"/>
                  </a:lnTo>
                  <a:lnTo>
                    <a:pt x="4540" y="8631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86" y="8550"/>
                  </a:lnTo>
                  <a:lnTo>
                    <a:pt x="5404" y="8504"/>
                  </a:lnTo>
                  <a:lnTo>
                    <a:pt x="5600" y="8446"/>
                  </a:lnTo>
                  <a:lnTo>
                    <a:pt x="5808" y="8377"/>
                  </a:lnTo>
                  <a:lnTo>
                    <a:pt x="6004" y="8296"/>
                  </a:lnTo>
                  <a:lnTo>
                    <a:pt x="6188" y="8216"/>
                  </a:lnTo>
                  <a:lnTo>
                    <a:pt x="6384" y="8124"/>
                  </a:lnTo>
                  <a:lnTo>
                    <a:pt x="6557" y="8020"/>
                  </a:lnTo>
                  <a:lnTo>
                    <a:pt x="6741" y="7905"/>
                  </a:lnTo>
                  <a:lnTo>
                    <a:pt x="6902" y="7778"/>
                  </a:lnTo>
                  <a:lnTo>
                    <a:pt x="7064" y="7651"/>
                  </a:lnTo>
                  <a:lnTo>
                    <a:pt x="7225" y="7513"/>
                  </a:lnTo>
                  <a:lnTo>
                    <a:pt x="7375" y="7375"/>
                  </a:lnTo>
                  <a:lnTo>
                    <a:pt x="7513" y="7225"/>
                  </a:lnTo>
                  <a:lnTo>
                    <a:pt x="7651" y="7064"/>
                  </a:lnTo>
                  <a:lnTo>
                    <a:pt x="7778" y="6902"/>
                  </a:lnTo>
                  <a:lnTo>
                    <a:pt x="7905" y="6741"/>
                  </a:lnTo>
                  <a:lnTo>
                    <a:pt x="8020" y="6557"/>
                  </a:lnTo>
                  <a:lnTo>
                    <a:pt x="8124" y="6384"/>
                  </a:lnTo>
                  <a:lnTo>
                    <a:pt x="8216" y="6188"/>
                  </a:lnTo>
                  <a:lnTo>
                    <a:pt x="8297" y="6004"/>
                  </a:lnTo>
                  <a:lnTo>
                    <a:pt x="8377" y="5808"/>
                  </a:lnTo>
                  <a:lnTo>
                    <a:pt x="8446" y="5600"/>
                  </a:lnTo>
                  <a:lnTo>
                    <a:pt x="8504" y="5404"/>
                  </a:lnTo>
                  <a:lnTo>
                    <a:pt x="8550" y="5185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31" y="4540"/>
                  </a:lnTo>
                  <a:lnTo>
                    <a:pt x="8642" y="4321"/>
                  </a:lnTo>
                  <a:lnTo>
                    <a:pt x="8631" y="4091"/>
                  </a:lnTo>
                  <a:lnTo>
                    <a:pt x="8619" y="3872"/>
                  </a:lnTo>
                  <a:lnTo>
                    <a:pt x="8596" y="3665"/>
                  </a:lnTo>
                  <a:lnTo>
                    <a:pt x="8550" y="3446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297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2"/>
                  </a:lnTo>
                  <a:lnTo>
                    <a:pt x="7778" y="1729"/>
                  </a:lnTo>
                  <a:lnTo>
                    <a:pt x="7651" y="1567"/>
                  </a:lnTo>
                  <a:lnTo>
                    <a:pt x="7513" y="1406"/>
                  </a:lnTo>
                  <a:lnTo>
                    <a:pt x="7375" y="1256"/>
                  </a:lnTo>
                  <a:lnTo>
                    <a:pt x="7225" y="1118"/>
                  </a:lnTo>
                  <a:lnTo>
                    <a:pt x="7064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57" y="623"/>
                  </a:lnTo>
                  <a:lnTo>
                    <a:pt x="6384" y="519"/>
                  </a:lnTo>
                  <a:lnTo>
                    <a:pt x="6188" y="427"/>
                  </a:lnTo>
                  <a:lnTo>
                    <a:pt x="6004" y="335"/>
                  </a:lnTo>
                  <a:lnTo>
                    <a:pt x="5808" y="254"/>
                  </a:lnTo>
                  <a:lnTo>
                    <a:pt x="5600" y="185"/>
                  </a:lnTo>
                  <a:lnTo>
                    <a:pt x="5404" y="127"/>
                  </a:lnTo>
                  <a:lnTo>
                    <a:pt x="5186" y="81"/>
                  </a:lnTo>
                  <a:lnTo>
                    <a:pt x="4978" y="47"/>
                  </a:lnTo>
                  <a:lnTo>
                    <a:pt x="4759" y="12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7732348" y="2650945"/>
              <a:ext cx="893103" cy="892999"/>
            </a:xfrm>
            <a:custGeom>
              <a:avLst/>
              <a:gdLst/>
              <a:ahLst/>
              <a:cxnLst/>
              <a:rect l="l" t="t" r="r" b="b"/>
              <a:pathLst>
                <a:path w="8643" h="8642" extrusionOk="0">
                  <a:moveTo>
                    <a:pt x="4102" y="0"/>
                  </a:moveTo>
                  <a:lnTo>
                    <a:pt x="3884" y="23"/>
                  </a:lnTo>
                  <a:lnTo>
                    <a:pt x="3665" y="46"/>
                  </a:lnTo>
                  <a:lnTo>
                    <a:pt x="3446" y="81"/>
                  </a:lnTo>
                  <a:lnTo>
                    <a:pt x="3238" y="139"/>
                  </a:lnTo>
                  <a:lnTo>
                    <a:pt x="3031" y="196"/>
                  </a:lnTo>
                  <a:lnTo>
                    <a:pt x="2835" y="265"/>
                  </a:lnTo>
                  <a:lnTo>
                    <a:pt x="2639" y="334"/>
                  </a:lnTo>
                  <a:lnTo>
                    <a:pt x="2443" y="427"/>
                  </a:lnTo>
                  <a:lnTo>
                    <a:pt x="2259" y="519"/>
                  </a:lnTo>
                  <a:lnTo>
                    <a:pt x="2075" y="623"/>
                  </a:lnTo>
                  <a:lnTo>
                    <a:pt x="1902" y="738"/>
                  </a:lnTo>
                  <a:lnTo>
                    <a:pt x="1729" y="853"/>
                  </a:lnTo>
                  <a:lnTo>
                    <a:pt x="1568" y="980"/>
                  </a:lnTo>
                  <a:lnTo>
                    <a:pt x="1418" y="1118"/>
                  </a:lnTo>
                  <a:lnTo>
                    <a:pt x="1268" y="1268"/>
                  </a:lnTo>
                  <a:lnTo>
                    <a:pt x="1118" y="1418"/>
                  </a:lnTo>
                  <a:lnTo>
                    <a:pt x="980" y="1567"/>
                  </a:lnTo>
                  <a:lnTo>
                    <a:pt x="853" y="1740"/>
                  </a:lnTo>
                  <a:lnTo>
                    <a:pt x="738" y="1901"/>
                  </a:lnTo>
                  <a:lnTo>
                    <a:pt x="623" y="2074"/>
                  </a:lnTo>
                  <a:lnTo>
                    <a:pt x="519" y="2259"/>
                  </a:lnTo>
                  <a:lnTo>
                    <a:pt x="427" y="2443"/>
                  </a:lnTo>
                  <a:lnTo>
                    <a:pt x="335" y="2639"/>
                  </a:lnTo>
                  <a:lnTo>
                    <a:pt x="266" y="2835"/>
                  </a:lnTo>
                  <a:lnTo>
                    <a:pt x="196" y="3031"/>
                  </a:lnTo>
                  <a:lnTo>
                    <a:pt x="139" y="3238"/>
                  </a:lnTo>
                  <a:lnTo>
                    <a:pt x="81" y="3445"/>
                  </a:lnTo>
                  <a:lnTo>
                    <a:pt x="47" y="3664"/>
                  </a:lnTo>
                  <a:lnTo>
                    <a:pt x="24" y="3883"/>
                  </a:lnTo>
                  <a:lnTo>
                    <a:pt x="1" y="4102"/>
                  </a:lnTo>
                  <a:lnTo>
                    <a:pt x="1" y="4321"/>
                  </a:lnTo>
                  <a:lnTo>
                    <a:pt x="1" y="4540"/>
                  </a:lnTo>
                  <a:lnTo>
                    <a:pt x="24" y="4759"/>
                  </a:lnTo>
                  <a:lnTo>
                    <a:pt x="47" y="4978"/>
                  </a:lnTo>
                  <a:lnTo>
                    <a:pt x="81" y="5197"/>
                  </a:lnTo>
                  <a:lnTo>
                    <a:pt x="139" y="5404"/>
                  </a:lnTo>
                  <a:lnTo>
                    <a:pt x="196" y="5612"/>
                  </a:lnTo>
                  <a:lnTo>
                    <a:pt x="266" y="5807"/>
                  </a:lnTo>
                  <a:lnTo>
                    <a:pt x="335" y="6003"/>
                  </a:lnTo>
                  <a:lnTo>
                    <a:pt x="427" y="6199"/>
                  </a:lnTo>
                  <a:lnTo>
                    <a:pt x="519" y="6384"/>
                  </a:lnTo>
                  <a:lnTo>
                    <a:pt x="623" y="6568"/>
                  </a:lnTo>
                  <a:lnTo>
                    <a:pt x="738" y="6741"/>
                  </a:lnTo>
                  <a:lnTo>
                    <a:pt x="853" y="6902"/>
                  </a:lnTo>
                  <a:lnTo>
                    <a:pt x="980" y="7075"/>
                  </a:lnTo>
                  <a:lnTo>
                    <a:pt x="1118" y="7225"/>
                  </a:lnTo>
                  <a:lnTo>
                    <a:pt x="1268" y="7375"/>
                  </a:lnTo>
                  <a:lnTo>
                    <a:pt x="1418" y="7524"/>
                  </a:lnTo>
                  <a:lnTo>
                    <a:pt x="1568" y="7663"/>
                  </a:lnTo>
                  <a:lnTo>
                    <a:pt x="1729" y="7789"/>
                  </a:lnTo>
                  <a:lnTo>
                    <a:pt x="1902" y="7905"/>
                  </a:lnTo>
                  <a:lnTo>
                    <a:pt x="2075" y="8020"/>
                  </a:lnTo>
                  <a:lnTo>
                    <a:pt x="2259" y="8123"/>
                  </a:lnTo>
                  <a:lnTo>
                    <a:pt x="2443" y="8216"/>
                  </a:lnTo>
                  <a:lnTo>
                    <a:pt x="2639" y="8308"/>
                  </a:lnTo>
                  <a:lnTo>
                    <a:pt x="2835" y="8377"/>
                  </a:lnTo>
                  <a:lnTo>
                    <a:pt x="3031" y="8446"/>
                  </a:lnTo>
                  <a:lnTo>
                    <a:pt x="3238" y="8504"/>
                  </a:lnTo>
                  <a:lnTo>
                    <a:pt x="3446" y="8561"/>
                  </a:lnTo>
                  <a:lnTo>
                    <a:pt x="3665" y="8596"/>
                  </a:lnTo>
                  <a:lnTo>
                    <a:pt x="3884" y="8619"/>
                  </a:lnTo>
                  <a:lnTo>
                    <a:pt x="4102" y="8642"/>
                  </a:lnTo>
                  <a:lnTo>
                    <a:pt x="4540" y="8642"/>
                  </a:lnTo>
                  <a:lnTo>
                    <a:pt x="4759" y="8619"/>
                  </a:lnTo>
                  <a:lnTo>
                    <a:pt x="4978" y="8596"/>
                  </a:lnTo>
                  <a:lnTo>
                    <a:pt x="5197" y="8561"/>
                  </a:lnTo>
                  <a:lnTo>
                    <a:pt x="5404" y="8504"/>
                  </a:lnTo>
                  <a:lnTo>
                    <a:pt x="5612" y="8446"/>
                  </a:lnTo>
                  <a:lnTo>
                    <a:pt x="5808" y="8377"/>
                  </a:lnTo>
                  <a:lnTo>
                    <a:pt x="6004" y="8308"/>
                  </a:lnTo>
                  <a:lnTo>
                    <a:pt x="6199" y="8216"/>
                  </a:lnTo>
                  <a:lnTo>
                    <a:pt x="6384" y="8123"/>
                  </a:lnTo>
                  <a:lnTo>
                    <a:pt x="6568" y="8020"/>
                  </a:lnTo>
                  <a:lnTo>
                    <a:pt x="6741" y="7905"/>
                  </a:lnTo>
                  <a:lnTo>
                    <a:pt x="6902" y="7789"/>
                  </a:lnTo>
                  <a:lnTo>
                    <a:pt x="7075" y="7663"/>
                  </a:lnTo>
                  <a:lnTo>
                    <a:pt x="7225" y="7524"/>
                  </a:lnTo>
                  <a:lnTo>
                    <a:pt x="7375" y="7375"/>
                  </a:lnTo>
                  <a:lnTo>
                    <a:pt x="7525" y="7225"/>
                  </a:lnTo>
                  <a:lnTo>
                    <a:pt x="7663" y="7075"/>
                  </a:lnTo>
                  <a:lnTo>
                    <a:pt x="7790" y="6902"/>
                  </a:lnTo>
                  <a:lnTo>
                    <a:pt x="7905" y="6741"/>
                  </a:lnTo>
                  <a:lnTo>
                    <a:pt x="8020" y="6568"/>
                  </a:lnTo>
                  <a:lnTo>
                    <a:pt x="8124" y="6384"/>
                  </a:lnTo>
                  <a:lnTo>
                    <a:pt x="8216" y="6199"/>
                  </a:lnTo>
                  <a:lnTo>
                    <a:pt x="8308" y="6003"/>
                  </a:lnTo>
                  <a:lnTo>
                    <a:pt x="8377" y="5807"/>
                  </a:lnTo>
                  <a:lnTo>
                    <a:pt x="8446" y="5612"/>
                  </a:lnTo>
                  <a:lnTo>
                    <a:pt x="8504" y="5404"/>
                  </a:lnTo>
                  <a:lnTo>
                    <a:pt x="8562" y="5197"/>
                  </a:lnTo>
                  <a:lnTo>
                    <a:pt x="8596" y="4978"/>
                  </a:lnTo>
                  <a:lnTo>
                    <a:pt x="8619" y="4759"/>
                  </a:lnTo>
                  <a:lnTo>
                    <a:pt x="8642" y="4540"/>
                  </a:lnTo>
                  <a:lnTo>
                    <a:pt x="8642" y="4321"/>
                  </a:lnTo>
                  <a:lnTo>
                    <a:pt x="8642" y="4102"/>
                  </a:lnTo>
                  <a:lnTo>
                    <a:pt x="8619" y="3883"/>
                  </a:lnTo>
                  <a:lnTo>
                    <a:pt x="8596" y="3664"/>
                  </a:lnTo>
                  <a:lnTo>
                    <a:pt x="8562" y="3445"/>
                  </a:lnTo>
                  <a:lnTo>
                    <a:pt x="8504" y="3238"/>
                  </a:lnTo>
                  <a:lnTo>
                    <a:pt x="8446" y="3031"/>
                  </a:lnTo>
                  <a:lnTo>
                    <a:pt x="8377" y="2835"/>
                  </a:lnTo>
                  <a:lnTo>
                    <a:pt x="8308" y="2639"/>
                  </a:lnTo>
                  <a:lnTo>
                    <a:pt x="8216" y="2443"/>
                  </a:lnTo>
                  <a:lnTo>
                    <a:pt x="8124" y="2259"/>
                  </a:lnTo>
                  <a:lnTo>
                    <a:pt x="8020" y="2074"/>
                  </a:lnTo>
                  <a:lnTo>
                    <a:pt x="7905" y="1901"/>
                  </a:lnTo>
                  <a:lnTo>
                    <a:pt x="7790" y="1740"/>
                  </a:lnTo>
                  <a:lnTo>
                    <a:pt x="7663" y="1567"/>
                  </a:lnTo>
                  <a:lnTo>
                    <a:pt x="7525" y="1418"/>
                  </a:lnTo>
                  <a:lnTo>
                    <a:pt x="7375" y="1268"/>
                  </a:lnTo>
                  <a:lnTo>
                    <a:pt x="7225" y="1118"/>
                  </a:lnTo>
                  <a:lnTo>
                    <a:pt x="7075" y="980"/>
                  </a:lnTo>
                  <a:lnTo>
                    <a:pt x="6902" y="853"/>
                  </a:lnTo>
                  <a:lnTo>
                    <a:pt x="6741" y="738"/>
                  </a:lnTo>
                  <a:lnTo>
                    <a:pt x="6568" y="623"/>
                  </a:lnTo>
                  <a:lnTo>
                    <a:pt x="6384" y="519"/>
                  </a:lnTo>
                  <a:lnTo>
                    <a:pt x="6199" y="427"/>
                  </a:lnTo>
                  <a:lnTo>
                    <a:pt x="6004" y="334"/>
                  </a:lnTo>
                  <a:lnTo>
                    <a:pt x="5808" y="265"/>
                  </a:lnTo>
                  <a:lnTo>
                    <a:pt x="5612" y="196"/>
                  </a:lnTo>
                  <a:lnTo>
                    <a:pt x="5404" y="139"/>
                  </a:lnTo>
                  <a:lnTo>
                    <a:pt x="5197" y="81"/>
                  </a:lnTo>
                  <a:lnTo>
                    <a:pt x="4978" y="46"/>
                  </a:lnTo>
                  <a:lnTo>
                    <a:pt x="4759" y="23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53"/>
          <p:cNvSpPr/>
          <p:nvPr/>
        </p:nvSpPr>
        <p:spPr>
          <a:xfrm>
            <a:off x="428021" y="1280896"/>
            <a:ext cx="857350" cy="8565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4667" y="1"/>
                </a:moveTo>
                <a:lnTo>
                  <a:pt x="4656" y="220"/>
                </a:lnTo>
                <a:lnTo>
                  <a:pt x="4644" y="439"/>
                </a:lnTo>
                <a:lnTo>
                  <a:pt x="4621" y="658"/>
                </a:lnTo>
                <a:lnTo>
                  <a:pt x="4575" y="865"/>
                </a:lnTo>
                <a:lnTo>
                  <a:pt x="4529" y="1084"/>
                </a:lnTo>
                <a:lnTo>
                  <a:pt x="4471" y="1280"/>
                </a:lnTo>
                <a:lnTo>
                  <a:pt x="4402" y="1487"/>
                </a:lnTo>
                <a:lnTo>
                  <a:pt x="4321" y="1683"/>
                </a:lnTo>
                <a:lnTo>
                  <a:pt x="4241" y="1867"/>
                </a:lnTo>
                <a:lnTo>
                  <a:pt x="4149" y="2063"/>
                </a:lnTo>
                <a:lnTo>
                  <a:pt x="4045" y="2236"/>
                </a:lnTo>
                <a:lnTo>
                  <a:pt x="3930" y="2421"/>
                </a:lnTo>
                <a:lnTo>
                  <a:pt x="3803" y="2582"/>
                </a:lnTo>
                <a:lnTo>
                  <a:pt x="3676" y="2743"/>
                </a:lnTo>
                <a:lnTo>
                  <a:pt x="3538" y="2904"/>
                </a:lnTo>
                <a:lnTo>
                  <a:pt x="3400" y="3054"/>
                </a:lnTo>
                <a:lnTo>
                  <a:pt x="3250" y="3204"/>
                </a:lnTo>
                <a:lnTo>
                  <a:pt x="3088" y="3331"/>
                </a:lnTo>
                <a:lnTo>
                  <a:pt x="2927" y="3458"/>
                </a:lnTo>
                <a:lnTo>
                  <a:pt x="2754" y="3584"/>
                </a:lnTo>
                <a:lnTo>
                  <a:pt x="2582" y="3700"/>
                </a:lnTo>
                <a:lnTo>
                  <a:pt x="2409" y="3803"/>
                </a:lnTo>
                <a:lnTo>
                  <a:pt x="2213" y="3895"/>
                </a:lnTo>
                <a:lnTo>
                  <a:pt x="2028" y="3988"/>
                </a:lnTo>
                <a:lnTo>
                  <a:pt x="1833" y="4057"/>
                </a:lnTo>
                <a:lnTo>
                  <a:pt x="1625" y="4126"/>
                </a:lnTo>
                <a:lnTo>
                  <a:pt x="1418" y="4183"/>
                </a:lnTo>
                <a:lnTo>
                  <a:pt x="1210" y="4230"/>
                </a:lnTo>
                <a:lnTo>
                  <a:pt x="1003" y="4276"/>
                </a:lnTo>
                <a:lnTo>
                  <a:pt x="784" y="4299"/>
                </a:lnTo>
                <a:lnTo>
                  <a:pt x="565" y="4322"/>
                </a:lnTo>
                <a:lnTo>
                  <a:pt x="346" y="4322"/>
                </a:lnTo>
                <a:lnTo>
                  <a:pt x="1" y="4310"/>
                </a:lnTo>
                <a:lnTo>
                  <a:pt x="1" y="10371"/>
                </a:lnTo>
                <a:lnTo>
                  <a:pt x="542" y="10359"/>
                </a:lnTo>
                <a:lnTo>
                  <a:pt x="1061" y="10325"/>
                </a:lnTo>
                <a:lnTo>
                  <a:pt x="1591" y="10256"/>
                </a:lnTo>
                <a:lnTo>
                  <a:pt x="2098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49"/>
                </a:lnTo>
                <a:lnTo>
                  <a:pt x="4045" y="9564"/>
                </a:lnTo>
                <a:lnTo>
                  <a:pt x="4506" y="9357"/>
                </a:lnTo>
                <a:lnTo>
                  <a:pt x="4955" y="9126"/>
                </a:lnTo>
                <a:lnTo>
                  <a:pt x="5381" y="8873"/>
                </a:lnTo>
                <a:lnTo>
                  <a:pt x="5808" y="8608"/>
                </a:lnTo>
                <a:lnTo>
                  <a:pt x="6211" y="8308"/>
                </a:lnTo>
                <a:lnTo>
                  <a:pt x="6603" y="8009"/>
                </a:lnTo>
                <a:lnTo>
                  <a:pt x="6983" y="7675"/>
                </a:lnTo>
                <a:lnTo>
                  <a:pt x="7340" y="7341"/>
                </a:lnTo>
                <a:lnTo>
                  <a:pt x="7686" y="6972"/>
                </a:lnTo>
                <a:lnTo>
                  <a:pt x="8008" y="6603"/>
                </a:lnTo>
                <a:lnTo>
                  <a:pt x="8320" y="6211"/>
                </a:lnTo>
                <a:lnTo>
                  <a:pt x="8608" y="5797"/>
                </a:lnTo>
                <a:lnTo>
                  <a:pt x="8884" y="5382"/>
                </a:lnTo>
                <a:lnTo>
                  <a:pt x="9126" y="4944"/>
                </a:lnTo>
                <a:lnTo>
                  <a:pt x="9357" y="4495"/>
                </a:lnTo>
                <a:lnTo>
                  <a:pt x="9564" y="4034"/>
                </a:lnTo>
                <a:lnTo>
                  <a:pt x="9748" y="3561"/>
                </a:lnTo>
                <a:lnTo>
                  <a:pt x="9921" y="3089"/>
                </a:lnTo>
                <a:lnTo>
                  <a:pt x="10059" y="2593"/>
                </a:lnTo>
                <a:lnTo>
                  <a:pt x="10175" y="2086"/>
                </a:lnTo>
                <a:lnTo>
                  <a:pt x="10267" y="1579"/>
                </a:lnTo>
                <a:lnTo>
                  <a:pt x="10324" y="1061"/>
                </a:lnTo>
                <a:lnTo>
                  <a:pt x="10371" y="53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 rot="-5400000">
            <a:off x="7857396" y="428870"/>
            <a:ext cx="856359" cy="856567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 rot="-5400000">
            <a:off x="7856900" y="1285647"/>
            <a:ext cx="857350" cy="856567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/>
          <p:nvPr/>
        </p:nvSpPr>
        <p:spPr>
          <a:xfrm>
            <a:off x="428021" y="3866277"/>
            <a:ext cx="849671" cy="848968"/>
          </a:xfrm>
          <a:custGeom>
            <a:avLst/>
            <a:gdLst/>
            <a:ahLst/>
            <a:cxnLst/>
            <a:rect l="l" t="t" r="r" b="b"/>
            <a:pathLst>
              <a:path w="10290" h="10279" extrusionOk="0">
                <a:moveTo>
                  <a:pt x="1" y="1"/>
                </a:moveTo>
                <a:lnTo>
                  <a:pt x="24" y="519"/>
                </a:lnTo>
                <a:lnTo>
                  <a:pt x="58" y="1049"/>
                </a:lnTo>
                <a:lnTo>
                  <a:pt x="127" y="1556"/>
                </a:lnTo>
                <a:lnTo>
                  <a:pt x="219" y="2063"/>
                </a:lnTo>
                <a:lnTo>
                  <a:pt x="323" y="2559"/>
                </a:lnTo>
                <a:lnTo>
                  <a:pt x="473" y="3054"/>
                </a:lnTo>
                <a:lnTo>
                  <a:pt x="634" y="3527"/>
                </a:lnTo>
                <a:lnTo>
                  <a:pt x="819" y="3999"/>
                </a:lnTo>
                <a:lnTo>
                  <a:pt x="1014" y="4448"/>
                </a:lnTo>
                <a:lnTo>
                  <a:pt x="1245" y="4898"/>
                </a:lnTo>
                <a:lnTo>
                  <a:pt x="1498" y="5324"/>
                </a:lnTo>
                <a:lnTo>
                  <a:pt x="1763" y="5739"/>
                </a:lnTo>
                <a:lnTo>
                  <a:pt x="2051" y="6142"/>
                </a:lnTo>
                <a:lnTo>
                  <a:pt x="2351" y="6534"/>
                </a:lnTo>
                <a:lnTo>
                  <a:pt x="2674" y="6903"/>
                </a:lnTo>
                <a:lnTo>
                  <a:pt x="3019" y="7260"/>
                </a:lnTo>
                <a:lnTo>
                  <a:pt x="3377" y="7605"/>
                </a:lnTo>
                <a:lnTo>
                  <a:pt x="3745" y="7928"/>
                </a:lnTo>
                <a:lnTo>
                  <a:pt x="4137" y="8228"/>
                </a:lnTo>
                <a:lnTo>
                  <a:pt x="4540" y="8516"/>
                </a:lnTo>
                <a:lnTo>
                  <a:pt x="4955" y="8792"/>
                </a:lnTo>
                <a:lnTo>
                  <a:pt x="5381" y="9034"/>
                </a:lnTo>
                <a:lnTo>
                  <a:pt x="5831" y="9265"/>
                </a:lnTo>
                <a:lnTo>
                  <a:pt x="6280" y="9472"/>
                </a:lnTo>
                <a:lnTo>
                  <a:pt x="6753" y="9656"/>
                </a:lnTo>
                <a:lnTo>
                  <a:pt x="7225" y="9818"/>
                </a:lnTo>
                <a:lnTo>
                  <a:pt x="7720" y="9956"/>
                </a:lnTo>
                <a:lnTo>
                  <a:pt x="8216" y="10071"/>
                </a:lnTo>
                <a:lnTo>
                  <a:pt x="8723" y="10152"/>
                </a:lnTo>
                <a:lnTo>
                  <a:pt x="9230" y="10221"/>
                </a:lnTo>
                <a:lnTo>
                  <a:pt x="9760" y="10256"/>
                </a:lnTo>
                <a:lnTo>
                  <a:pt x="10290" y="10279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/>
          <p:nvPr/>
        </p:nvSpPr>
        <p:spPr>
          <a:xfrm>
            <a:off x="1277614" y="3866277"/>
            <a:ext cx="848763" cy="848968"/>
          </a:xfrm>
          <a:custGeom>
            <a:avLst/>
            <a:gdLst/>
            <a:ahLst/>
            <a:cxnLst/>
            <a:rect l="l" t="t" r="r" b="b"/>
            <a:pathLst>
              <a:path w="10279" h="10279" extrusionOk="0">
                <a:moveTo>
                  <a:pt x="1" y="1"/>
                </a:moveTo>
                <a:lnTo>
                  <a:pt x="1" y="10279"/>
                </a:lnTo>
                <a:lnTo>
                  <a:pt x="10279" y="10279"/>
                </a:lnTo>
                <a:lnTo>
                  <a:pt x="10256" y="9749"/>
                </a:lnTo>
                <a:lnTo>
                  <a:pt x="10221" y="9219"/>
                </a:lnTo>
                <a:lnTo>
                  <a:pt x="10152" y="8712"/>
                </a:lnTo>
                <a:lnTo>
                  <a:pt x="10060" y="8205"/>
                </a:lnTo>
                <a:lnTo>
                  <a:pt x="9956" y="7709"/>
                </a:lnTo>
                <a:lnTo>
                  <a:pt x="9818" y="7214"/>
                </a:lnTo>
                <a:lnTo>
                  <a:pt x="9645" y="6741"/>
                </a:lnTo>
                <a:lnTo>
                  <a:pt x="9472" y="6269"/>
                </a:lnTo>
                <a:lnTo>
                  <a:pt x="9265" y="5820"/>
                </a:lnTo>
                <a:lnTo>
                  <a:pt x="9034" y="5370"/>
                </a:lnTo>
                <a:lnTo>
                  <a:pt x="8781" y="4944"/>
                </a:lnTo>
                <a:lnTo>
                  <a:pt x="8516" y="4529"/>
                </a:lnTo>
                <a:lnTo>
                  <a:pt x="8228" y="4126"/>
                </a:lnTo>
                <a:lnTo>
                  <a:pt x="7928" y="3734"/>
                </a:lnTo>
                <a:lnTo>
                  <a:pt x="7605" y="3365"/>
                </a:lnTo>
                <a:lnTo>
                  <a:pt x="7260" y="3008"/>
                </a:lnTo>
                <a:lnTo>
                  <a:pt x="6903" y="2662"/>
                </a:lnTo>
                <a:lnTo>
                  <a:pt x="6534" y="2340"/>
                </a:lnTo>
                <a:lnTo>
                  <a:pt x="6142" y="2040"/>
                </a:lnTo>
                <a:lnTo>
                  <a:pt x="5739" y="1752"/>
                </a:lnTo>
                <a:lnTo>
                  <a:pt x="5324" y="1487"/>
                </a:lnTo>
                <a:lnTo>
                  <a:pt x="4898" y="1234"/>
                </a:lnTo>
                <a:lnTo>
                  <a:pt x="4448" y="1015"/>
                </a:lnTo>
                <a:lnTo>
                  <a:pt x="3999" y="807"/>
                </a:lnTo>
                <a:lnTo>
                  <a:pt x="3527" y="623"/>
                </a:lnTo>
                <a:lnTo>
                  <a:pt x="3054" y="462"/>
                </a:lnTo>
                <a:lnTo>
                  <a:pt x="2559" y="323"/>
                </a:lnTo>
                <a:lnTo>
                  <a:pt x="2063" y="208"/>
                </a:lnTo>
                <a:lnTo>
                  <a:pt x="1556" y="116"/>
                </a:lnTo>
                <a:lnTo>
                  <a:pt x="1049" y="47"/>
                </a:lnTo>
                <a:lnTo>
                  <a:pt x="519" y="1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>
            <a:off x="428021" y="3016471"/>
            <a:ext cx="849671" cy="849877"/>
          </a:xfrm>
          <a:custGeom>
            <a:avLst/>
            <a:gdLst/>
            <a:ahLst/>
            <a:cxnLst/>
            <a:rect l="l" t="t" r="r" b="b"/>
            <a:pathLst>
              <a:path w="10290" h="10290" extrusionOk="0">
                <a:moveTo>
                  <a:pt x="10290" y="1"/>
                </a:moveTo>
                <a:lnTo>
                  <a:pt x="9760" y="24"/>
                </a:lnTo>
                <a:lnTo>
                  <a:pt x="9230" y="58"/>
                </a:lnTo>
                <a:lnTo>
                  <a:pt x="8723" y="127"/>
                </a:lnTo>
                <a:lnTo>
                  <a:pt x="8216" y="219"/>
                </a:lnTo>
                <a:lnTo>
                  <a:pt x="7720" y="335"/>
                </a:lnTo>
                <a:lnTo>
                  <a:pt x="7225" y="473"/>
                </a:lnTo>
                <a:lnTo>
                  <a:pt x="6753" y="634"/>
                </a:lnTo>
                <a:lnTo>
                  <a:pt x="6280" y="819"/>
                </a:lnTo>
                <a:lnTo>
                  <a:pt x="5831" y="1014"/>
                </a:lnTo>
                <a:lnTo>
                  <a:pt x="5381" y="1245"/>
                </a:lnTo>
                <a:lnTo>
                  <a:pt x="4955" y="1498"/>
                </a:lnTo>
                <a:lnTo>
                  <a:pt x="4540" y="1763"/>
                </a:lnTo>
                <a:lnTo>
                  <a:pt x="4137" y="2051"/>
                </a:lnTo>
                <a:lnTo>
                  <a:pt x="3745" y="2351"/>
                </a:lnTo>
                <a:lnTo>
                  <a:pt x="3377" y="2674"/>
                </a:lnTo>
                <a:lnTo>
                  <a:pt x="3019" y="3019"/>
                </a:lnTo>
                <a:lnTo>
                  <a:pt x="2674" y="3377"/>
                </a:lnTo>
                <a:lnTo>
                  <a:pt x="2351" y="3745"/>
                </a:lnTo>
                <a:lnTo>
                  <a:pt x="2051" y="4137"/>
                </a:lnTo>
                <a:lnTo>
                  <a:pt x="1763" y="4540"/>
                </a:lnTo>
                <a:lnTo>
                  <a:pt x="1498" y="4955"/>
                </a:lnTo>
                <a:lnTo>
                  <a:pt x="1245" y="5381"/>
                </a:lnTo>
                <a:lnTo>
                  <a:pt x="1014" y="5831"/>
                </a:lnTo>
                <a:lnTo>
                  <a:pt x="819" y="6280"/>
                </a:lnTo>
                <a:lnTo>
                  <a:pt x="634" y="6753"/>
                </a:lnTo>
                <a:lnTo>
                  <a:pt x="473" y="7225"/>
                </a:lnTo>
                <a:lnTo>
                  <a:pt x="323" y="7720"/>
                </a:lnTo>
                <a:lnTo>
                  <a:pt x="219" y="8216"/>
                </a:lnTo>
                <a:lnTo>
                  <a:pt x="127" y="8723"/>
                </a:lnTo>
                <a:lnTo>
                  <a:pt x="58" y="9230"/>
                </a:lnTo>
                <a:lnTo>
                  <a:pt x="24" y="9760"/>
                </a:lnTo>
                <a:lnTo>
                  <a:pt x="1" y="10290"/>
                </a:lnTo>
                <a:lnTo>
                  <a:pt x="5669" y="10290"/>
                </a:lnTo>
                <a:lnTo>
                  <a:pt x="5669" y="10059"/>
                </a:lnTo>
                <a:lnTo>
                  <a:pt x="5692" y="9852"/>
                </a:lnTo>
                <a:lnTo>
                  <a:pt x="5716" y="9633"/>
                </a:lnTo>
                <a:lnTo>
                  <a:pt x="5750" y="9426"/>
                </a:lnTo>
                <a:lnTo>
                  <a:pt x="5808" y="9218"/>
                </a:lnTo>
                <a:lnTo>
                  <a:pt x="5865" y="9011"/>
                </a:lnTo>
                <a:lnTo>
                  <a:pt x="5923" y="8815"/>
                </a:lnTo>
                <a:lnTo>
                  <a:pt x="6004" y="8619"/>
                </a:lnTo>
                <a:lnTo>
                  <a:pt x="6084" y="8423"/>
                </a:lnTo>
                <a:lnTo>
                  <a:pt x="6188" y="8239"/>
                </a:lnTo>
                <a:lnTo>
                  <a:pt x="6292" y="8066"/>
                </a:lnTo>
                <a:lnTo>
                  <a:pt x="6395" y="7893"/>
                </a:lnTo>
                <a:lnTo>
                  <a:pt x="6522" y="7720"/>
                </a:lnTo>
                <a:lnTo>
                  <a:pt x="6649" y="7559"/>
                </a:lnTo>
                <a:lnTo>
                  <a:pt x="6776" y="7409"/>
                </a:lnTo>
                <a:lnTo>
                  <a:pt x="6925" y="7259"/>
                </a:lnTo>
                <a:lnTo>
                  <a:pt x="7075" y="7110"/>
                </a:lnTo>
                <a:lnTo>
                  <a:pt x="7225" y="6983"/>
                </a:lnTo>
                <a:lnTo>
                  <a:pt x="7386" y="6856"/>
                </a:lnTo>
                <a:lnTo>
                  <a:pt x="7559" y="6729"/>
                </a:lnTo>
                <a:lnTo>
                  <a:pt x="7732" y="6626"/>
                </a:lnTo>
                <a:lnTo>
                  <a:pt x="7905" y="6522"/>
                </a:lnTo>
                <a:lnTo>
                  <a:pt x="8089" y="6418"/>
                </a:lnTo>
                <a:lnTo>
                  <a:pt x="8285" y="6338"/>
                </a:lnTo>
                <a:lnTo>
                  <a:pt x="8481" y="6257"/>
                </a:lnTo>
                <a:lnTo>
                  <a:pt x="8677" y="6199"/>
                </a:lnTo>
                <a:lnTo>
                  <a:pt x="8884" y="6142"/>
                </a:lnTo>
                <a:lnTo>
                  <a:pt x="9092" y="6084"/>
                </a:lnTo>
                <a:lnTo>
                  <a:pt x="9299" y="6050"/>
                </a:lnTo>
                <a:lnTo>
                  <a:pt x="9518" y="6027"/>
                </a:lnTo>
                <a:lnTo>
                  <a:pt x="9725" y="6004"/>
                </a:lnTo>
                <a:lnTo>
                  <a:pt x="9956" y="6004"/>
                </a:lnTo>
                <a:lnTo>
                  <a:pt x="10290" y="6015"/>
                </a:lnTo>
                <a:lnTo>
                  <a:pt x="102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2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1277404" y="2023650"/>
            <a:ext cx="33198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subTitle" idx="1"/>
          </p:nvPr>
        </p:nvSpPr>
        <p:spPr>
          <a:xfrm>
            <a:off x="4863301" y="3172100"/>
            <a:ext cx="31305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title" idx="2"/>
          </p:nvPr>
        </p:nvSpPr>
        <p:spPr>
          <a:xfrm>
            <a:off x="4863301" y="2715163"/>
            <a:ext cx="3130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subTitle" idx="3"/>
          </p:nvPr>
        </p:nvSpPr>
        <p:spPr>
          <a:xfrm>
            <a:off x="4863301" y="1742837"/>
            <a:ext cx="31305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title" idx="4"/>
          </p:nvPr>
        </p:nvSpPr>
        <p:spPr>
          <a:xfrm>
            <a:off x="4863301" y="1285900"/>
            <a:ext cx="31305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/>
          <p:nvPr/>
        </p:nvSpPr>
        <p:spPr>
          <a:xfrm rot="10800000">
            <a:off x="1358630" y="500173"/>
            <a:ext cx="715147" cy="714085"/>
          </a:xfrm>
          <a:custGeom>
            <a:avLst/>
            <a:gdLst/>
            <a:ahLst/>
            <a:cxnLst/>
            <a:rect l="l" t="t" r="r" b="b"/>
            <a:pathLst>
              <a:path w="8642" h="8643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4"/>
          <p:cNvSpPr/>
          <p:nvPr/>
        </p:nvSpPr>
        <p:spPr>
          <a:xfrm rot="10800000">
            <a:off x="428011" y="1285541"/>
            <a:ext cx="859219" cy="857843"/>
          </a:xfrm>
          <a:custGeom>
            <a:avLst/>
            <a:gdLst/>
            <a:ahLst/>
            <a:cxnLst/>
            <a:rect l="l" t="t" r="r" b="b"/>
            <a:pathLst>
              <a:path w="10383" h="10383" extrusionOk="0">
                <a:moveTo>
                  <a:pt x="10382" y="1"/>
                </a:moveTo>
                <a:lnTo>
                  <a:pt x="9852" y="24"/>
                </a:lnTo>
                <a:lnTo>
                  <a:pt x="9322" y="59"/>
                </a:lnTo>
                <a:lnTo>
                  <a:pt x="8804" y="128"/>
                </a:lnTo>
                <a:lnTo>
                  <a:pt x="8297" y="220"/>
                </a:lnTo>
                <a:lnTo>
                  <a:pt x="7790" y="335"/>
                </a:lnTo>
                <a:lnTo>
                  <a:pt x="7294" y="473"/>
                </a:lnTo>
                <a:lnTo>
                  <a:pt x="6810" y="635"/>
                </a:lnTo>
                <a:lnTo>
                  <a:pt x="6338" y="819"/>
                </a:lnTo>
                <a:lnTo>
                  <a:pt x="5889" y="1026"/>
                </a:lnTo>
                <a:lnTo>
                  <a:pt x="5439" y="1257"/>
                </a:lnTo>
                <a:lnTo>
                  <a:pt x="5001" y="1510"/>
                </a:lnTo>
                <a:lnTo>
                  <a:pt x="4587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11" y="2697"/>
                </a:lnTo>
                <a:lnTo>
                  <a:pt x="3043" y="3043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7"/>
                </a:lnTo>
                <a:lnTo>
                  <a:pt x="1510" y="5002"/>
                </a:lnTo>
                <a:lnTo>
                  <a:pt x="1257" y="5439"/>
                </a:lnTo>
                <a:lnTo>
                  <a:pt x="1026" y="5889"/>
                </a:lnTo>
                <a:lnTo>
                  <a:pt x="819" y="6338"/>
                </a:lnTo>
                <a:lnTo>
                  <a:pt x="635" y="6810"/>
                </a:lnTo>
                <a:lnTo>
                  <a:pt x="473" y="7294"/>
                </a:lnTo>
                <a:lnTo>
                  <a:pt x="335" y="7790"/>
                </a:lnTo>
                <a:lnTo>
                  <a:pt x="220" y="8297"/>
                </a:lnTo>
                <a:lnTo>
                  <a:pt x="128" y="8804"/>
                </a:lnTo>
                <a:lnTo>
                  <a:pt x="58" y="9322"/>
                </a:lnTo>
                <a:lnTo>
                  <a:pt x="24" y="9852"/>
                </a:lnTo>
                <a:lnTo>
                  <a:pt x="1" y="10382"/>
                </a:lnTo>
                <a:lnTo>
                  <a:pt x="10382" y="10382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4"/>
          <p:cNvSpPr/>
          <p:nvPr/>
        </p:nvSpPr>
        <p:spPr>
          <a:xfrm rot="10800000">
            <a:off x="428011" y="428788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" y="0"/>
                </a:moveTo>
                <a:lnTo>
                  <a:pt x="24" y="530"/>
                </a:lnTo>
                <a:lnTo>
                  <a:pt x="58" y="1060"/>
                </a:lnTo>
                <a:lnTo>
                  <a:pt x="128" y="1579"/>
                </a:lnTo>
                <a:lnTo>
                  <a:pt x="220" y="2086"/>
                </a:lnTo>
                <a:lnTo>
                  <a:pt x="335" y="2593"/>
                </a:lnTo>
                <a:lnTo>
                  <a:pt x="473" y="3088"/>
                </a:lnTo>
                <a:lnTo>
                  <a:pt x="635" y="3572"/>
                </a:lnTo>
                <a:lnTo>
                  <a:pt x="819" y="4045"/>
                </a:lnTo>
                <a:lnTo>
                  <a:pt x="1026" y="4494"/>
                </a:lnTo>
                <a:lnTo>
                  <a:pt x="1257" y="4943"/>
                </a:lnTo>
                <a:lnTo>
                  <a:pt x="1510" y="5381"/>
                </a:lnTo>
                <a:lnTo>
                  <a:pt x="1775" y="5796"/>
                </a:lnTo>
                <a:lnTo>
                  <a:pt x="2063" y="6211"/>
                </a:lnTo>
                <a:lnTo>
                  <a:pt x="2374" y="6603"/>
                </a:lnTo>
                <a:lnTo>
                  <a:pt x="2697" y="6971"/>
                </a:lnTo>
                <a:lnTo>
                  <a:pt x="3043" y="7340"/>
                </a:lnTo>
                <a:lnTo>
                  <a:pt x="3411" y="7686"/>
                </a:lnTo>
                <a:lnTo>
                  <a:pt x="3780" y="8008"/>
                </a:lnTo>
                <a:lnTo>
                  <a:pt x="4172" y="8319"/>
                </a:lnTo>
                <a:lnTo>
                  <a:pt x="4587" y="8607"/>
                </a:lnTo>
                <a:lnTo>
                  <a:pt x="5001" y="8872"/>
                </a:lnTo>
                <a:lnTo>
                  <a:pt x="5439" y="9126"/>
                </a:lnTo>
                <a:lnTo>
                  <a:pt x="5889" y="9356"/>
                </a:lnTo>
                <a:lnTo>
                  <a:pt x="6338" y="9564"/>
                </a:lnTo>
                <a:lnTo>
                  <a:pt x="6810" y="9748"/>
                </a:lnTo>
                <a:lnTo>
                  <a:pt x="7294" y="9909"/>
                </a:lnTo>
                <a:lnTo>
                  <a:pt x="7790" y="10048"/>
                </a:lnTo>
                <a:lnTo>
                  <a:pt x="8297" y="10163"/>
                </a:lnTo>
                <a:lnTo>
                  <a:pt x="8804" y="10255"/>
                </a:lnTo>
                <a:lnTo>
                  <a:pt x="9322" y="10324"/>
                </a:lnTo>
                <a:lnTo>
                  <a:pt x="9852" y="10359"/>
                </a:lnTo>
                <a:lnTo>
                  <a:pt x="10382" y="10370"/>
                </a:lnTo>
                <a:lnTo>
                  <a:pt x="10382" y="4310"/>
                </a:lnTo>
                <a:lnTo>
                  <a:pt x="10048" y="4321"/>
                </a:lnTo>
                <a:lnTo>
                  <a:pt x="9818" y="4321"/>
                </a:lnTo>
                <a:lnTo>
                  <a:pt x="9599" y="4298"/>
                </a:lnTo>
                <a:lnTo>
                  <a:pt x="9391" y="4275"/>
                </a:lnTo>
                <a:lnTo>
                  <a:pt x="9173" y="4241"/>
                </a:lnTo>
                <a:lnTo>
                  <a:pt x="8965" y="4183"/>
                </a:lnTo>
                <a:lnTo>
                  <a:pt x="8758" y="4125"/>
                </a:lnTo>
                <a:lnTo>
                  <a:pt x="8562" y="4056"/>
                </a:lnTo>
                <a:lnTo>
                  <a:pt x="8366" y="3987"/>
                </a:lnTo>
                <a:lnTo>
                  <a:pt x="8170" y="3895"/>
                </a:lnTo>
                <a:lnTo>
                  <a:pt x="7986" y="3803"/>
                </a:lnTo>
                <a:lnTo>
                  <a:pt x="7801" y="3699"/>
                </a:lnTo>
                <a:lnTo>
                  <a:pt x="7629" y="3584"/>
                </a:lnTo>
                <a:lnTo>
                  <a:pt x="7456" y="3469"/>
                </a:lnTo>
                <a:lnTo>
                  <a:pt x="7294" y="3342"/>
                </a:lnTo>
                <a:lnTo>
                  <a:pt x="7133" y="3204"/>
                </a:lnTo>
                <a:lnTo>
                  <a:pt x="6983" y="3054"/>
                </a:lnTo>
                <a:lnTo>
                  <a:pt x="6845" y="2904"/>
                </a:lnTo>
                <a:lnTo>
                  <a:pt x="6707" y="2754"/>
                </a:lnTo>
                <a:lnTo>
                  <a:pt x="6580" y="2581"/>
                </a:lnTo>
                <a:lnTo>
                  <a:pt x="6465" y="2420"/>
                </a:lnTo>
                <a:lnTo>
                  <a:pt x="6350" y="2247"/>
                </a:lnTo>
                <a:lnTo>
                  <a:pt x="6246" y="2063"/>
                </a:lnTo>
                <a:lnTo>
                  <a:pt x="6154" y="1878"/>
                </a:lnTo>
                <a:lnTo>
                  <a:pt x="6062" y="1683"/>
                </a:lnTo>
                <a:lnTo>
                  <a:pt x="5981" y="1487"/>
                </a:lnTo>
                <a:lnTo>
                  <a:pt x="5912" y="1291"/>
                </a:lnTo>
                <a:lnTo>
                  <a:pt x="5854" y="1083"/>
                </a:lnTo>
                <a:lnTo>
                  <a:pt x="5808" y="876"/>
                </a:lnTo>
                <a:lnTo>
                  <a:pt x="5773" y="657"/>
                </a:lnTo>
                <a:lnTo>
                  <a:pt x="5739" y="438"/>
                </a:lnTo>
                <a:lnTo>
                  <a:pt x="5727" y="219"/>
                </a:lnTo>
                <a:lnTo>
                  <a:pt x="57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4"/>
          <p:cNvSpPr/>
          <p:nvPr/>
        </p:nvSpPr>
        <p:spPr>
          <a:xfrm>
            <a:off x="1287118" y="3857844"/>
            <a:ext cx="858226" cy="856852"/>
          </a:xfrm>
          <a:custGeom>
            <a:avLst/>
            <a:gdLst/>
            <a:ahLst/>
            <a:cxnLst/>
            <a:rect l="l" t="t" r="r" b="b"/>
            <a:pathLst>
              <a:path w="10371" h="10371" extrusionOk="0">
                <a:moveTo>
                  <a:pt x="0" y="1"/>
                </a:moveTo>
                <a:lnTo>
                  <a:pt x="0" y="10371"/>
                </a:lnTo>
                <a:lnTo>
                  <a:pt x="530" y="10359"/>
                </a:lnTo>
                <a:lnTo>
                  <a:pt x="1060" y="10313"/>
                </a:lnTo>
                <a:lnTo>
                  <a:pt x="1579" y="10256"/>
                </a:lnTo>
                <a:lnTo>
                  <a:pt x="2086" y="10163"/>
                </a:lnTo>
                <a:lnTo>
                  <a:pt x="2593" y="10048"/>
                </a:lnTo>
                <a:lnTo>
                  <a:pt x="3088" y="9910"/>
                </a:lnTo>
                <a:lnTo>
                  <a:pt x="3572" y="9737"/>
                </a:lnTo>
                <a:lnTo>
                  <a:pt x="4045" y="9553"/>
                </a:lnTo>
                <a:lnTo>
                  <a:pt x="4494" y="9345"/>
                </a:lnTo>
                <a:lnTo>
                  <a:pt x="4943" y="9115"/>
                </a:lnTo>
                <a:lnTo>
                  <a:pt x="5381" y="8873"/>
                </a:lnTo>
                <a:lnTo>
                  <a:pt x="5796" y="8596"/>
                </a:lnTo>
                <a:lnTo>
                  <a:pt x="6211" y="8308"/>
                </a:lnTo>
                <a:lnTo>
                  <a:pt x="6603" y="7997"/>
                </a:lnTo>
                <a:lnTo>
                  <a:pt x="6971" y="7675"/>
                </a:lnTo>
                <a:lnTo>
                  <a:pt x="7340" y="7329"/>
                </a:lnTo>
                <a:lnTo>
                  <a:pt x="7686" y="6972"/>
                </a:lnTo>
                <a:lnTo>
                  <a:pt x="8008" y="6591"/>
                </a:lnTo>
                <a:lnTo>
                  <a:pt x="8319" y="6200"/>
                </a:lnTo>
                <a:lnTo>
                  <a:pt x="8607" y="5796"/>
                </a:lnTo>
                <a:lnTo>
                  <a:pt x="8872" y="5370"/>
                </a:lnTo>
                <a:lnTo>
                  <a:pt x="9126" y="4944"/>
                </a:lnTo>
                <a:lnTo>
                  <a:pt x="9356" y="4494"/>
                </a:lnTo>
                <a:lnTo>
                  <a:pt x="9564" y="4034"/>
                </a:lnTo>
                <a:lnTo>
                  <a:pt x="9748" y="3561"/>
                </a:lnTo>
                <a:lnTo>
                  <a:pt x="9909" y="3077"/>
                </a:lnTo>
                <a:lnTo>
                  <a:pt x="10048" y="2593"/>
                </a:lnTo>
                <a:lnTo>
                  <a:pt x="10163" y="2086"/>
                </a:lnTo>
                <a:lnTo>
                  <a:pt x="10255" y="1579"/>
                </a:lnTo>
                <a:lnTo>
                  <a:pt x="10324" y="1061"/>
                </a:lnTo>
                <a:lnTo>
                  <a:pt x="10359" y="531"/>
                </a:lnTo>
                <a:lnTo>
                  <a:pt x="103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4"/>
          <p:cNvSpPr/>
          <p:nvPr/>
        </p:nvSpPr>
        <p:spPr>
          <a:xfrm>
            <a:off x="427998" y="3857844"/>
            <a:ext cx="859219" cy="856852"/>
          </a:xfrm>
          <a:custGeom>
            <a:avLst/>
            <a:gdLst/>
            <a:ahLst/>
            <a:cxnLst/>
            <a:rect l="l" t="t" r="r" b="b"/>
            <a:pathLst>
              <a:path w="10383" h="10371" extrusionOk="0">
                <a:moveTo>
                  <a:pt x="10382" y="1"/>
                </a:moveTo>
                <a:lnTo>
                  <a:pt x="9852" y="12"/>
                </a:lnTo>
                <a:lnTo>
                  <a:pt x="9322" y="47"/>
                </a:lnTo>
                <a:lnTo>
                  <a:pt x="8804" y="116"/>
                </a:lnTo>
                <a:lnTo>
                  <a:pt x="8297" y="208"/>
                </a:lnTo>
                <a:lnTo>
                  <a:pt x="7790" y="323"/>
                </a:lnTo>
                <a:lnTo>
                  <a:pt x="7294" y="462"/>
                </a:lnTo>
                <a:lnTo>
                  <a:pt x="6811" y="623"/>
                </a:lnTo>
                <a:lnTo>
                  <a:pt x="6338" y="807"/>
                </a:lnTo>
                <a:lnTo>
                  <a:pt x="5889" y="1015"/>
                </a:lnTo>
                <a:lnTo>
                  <a:pt x="5439" y="1245"/>
                </a:lnTo>
                <a:lnTo>
                  <a:pt x="5002" y="1499"/>
                </a:lnTo>
                <a:lnTo>
                  <a:pt x="4587" y="1764"/>
                </a:lnTo>
                <a:lnTo>
                  <a:pt x="4172" y="2052"/>
                </a:lnTo>
                <a:lnTo>
                  <a:pt x="3780" y="2363"/>
                </a:lnTo>
                <a:lnTo>
                  <a:pt x="3411" y="2685"/>
                </a:lnTo>
                <a:lnTo>
                  <a:pt x="3043" y="3031"/>
                </a:lnTo>
                <a:lnTo>
                  <a:pt x="2697" y="3400"/>
                </a:lnTo>
                <a:lnTo>
                  <a:pt x="2374" y="3769"/>
                </a:lnTo>
                <a:lnTo>
                  <a:pt x="2063" y="4160"/>
                </a:lnTo>
                <a:lnTo>
                  <a:pt x="1775" y="4575"/>
                </a:lnTo>
                <a:lnTo>
                  <a:pt x="1510" y="4990"/>
                </a:lnTo>
                <a:lnTo>
                  <a:pt x="1257" y="5428"/>
                </a:lnTo>
                <a:lnTo>
                  <a:pt x="1026" y="5877"/>
                </a:lnTo>
                <a:lnTo>
                  <a:pt x="819" y="6338"/>
                </a:lnTo>
                <a:lnTo>
                  <a:pt x="635" y="6799"/>
                </a:lnTo>
                <a:lnTo>
                  <a:pt x="473" y="7283"/>
                </a:lnTo>
                <a:lnTo>
                  <a:pt x="335" y="7778"/>
                </a:lnTo>
                <a:lnTo>
                  <a:pt x="220" y="8285"/>
                </a:lnTo>
                <a:lnTo>
                  <a:pt x="128" y="8792"/>
                </a:lnTo>
                <a:lnTo>
                  <a:pt x="59" y="9311"/>
                </a:lnTo>
                <a:lnTo>
                  <a:pt x="24" y="9841"/>
                </a:lnTo>
                <a:lnTo>
                  <a:pt x="1" y="10371"/>
                </a:lnTo>
                <a:lnTo>
                  <a:pt x="10382" y="10371"/>
                </a:lnTo>
                <a:lnTo>
                  <a:pt x="103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4"/>
          <p:cNvSpPr/>
          <p:nvPr/>
        </p:nvSpPr>
        <p:spPr>
          <a:xfrm rot="5400000">
            <a:off x="500034" y="3069462"/>
            <a:ext cx="715147" cy="714085"/>
          </a:xfrm>
          <a:custGeom>
            <a:avLst/>
            <a:gdLst/>
            <a:ahLst/>
            <a:cxnLst/>
            <a:rect l="l" t="t" r="r" b="b"/>
            <a:pathLst>
              <a:path w="8642" h="8643" extrusionOk="0">
                <a:moveTo>
                  <a:pt x="4321" y="1"/>
                </a:moveTo>
                <a:lnTo>
                  <a:pt x="4102" y="12"/>
                </a:lnTo>
                <a:lnTo>
                  <a:pt x="3883" y="24"/>
                </a:lnTo>
                <a:lnTo>
                  <a:pt x="3664" y="47"/>
                </a:lnTo>
                <a:lnTo>
                  <a:pt x="3457" y="93"/>
                </a:lnTo>
                <a:lnTo>
                  <a:pt x="3238" y="139"/>
                </a:lnTo>
                <a:lnTo>
                  <a:pt x="3042" y="196"/>
                </a:lnTo>
                <a:lnTo>
                  <a:pt x="2835" y="266"/>
                </a:lnTo>
                <a:lnTo>
                  <a:pt x="2639" y="346"/>
                </a:lnTo>
                <a:lnTo>
                  <a:pt x="2454" y="427"/>
                </a:lnTo>
                <a:lnTo>
                  <a:pt x="2258" y="519"/>
                </a:lnTo>
                <a:lnTo>
                  <a:pt x="2086" y="623"/>
                </a:lnTo>
                <a:lnTo>
                  <a:pt x="1901" y="738"/>
                </a:lnTo>
                <a:lnTo>
                  <a:pt x="1740" y="865"/>
                </a:lnTo>
                <a:lnTo>
                  <a:pt x="1579" y="991"/>
                </a:lnTo>
                <a:lnTo>
                  <a:pt x="1417" y="1130"/>
                </a:lnTo>
                <a:lnTo>
                  <a:pt x="1268" y="1268"/>
                </a:lnTo>
                <a:lnTo>
                  <a:pt x="1129" y="1418"/>
                </a:lnTo>
                <a:lnTo>
                  <a:pt x="991" y="1579"/>
                </a:lnTo>
                <a:lnTo>
                  <a:pt x="864" y="1740"/>
                </a:lnTo>
                <a:lnTo>
                  <a:pt x="737" y="1902"/>
                </a:lnTo>
                <a:lnTo>
                  <a:pt x="622" y="2086"/>
                </a:lnTo>
                <a:lnTo>
                  <a:pt x="519" y="2259"/>
                </a:lnTo>
                <a:lnTo>
                  <a:pt x="426" y="2455"/>
                </a:lnTo>
                <a:lnTo>
                  <a:pt x="346" y="2639"/>
                </a:lnTo>
                <a:lnTo>
                  <a:pt x="265" y="2835"/>
                </a:lnTo>
                <a:lnTo>
                  <a:pt x="196" y="3042"/>
                </a:lnTo>
                <a:lnTo>
                  <a:pt x="138" y="3238"/>
                </a:lnTo>
                <a:lnTo>
                  <a:pt x="92" y="3457"/>
                </a:lnTo>
                <a:lnTo>
                  <a:pt x="46" y="3665"/>
                </a:lnTo>
                <a:lnTo>
                  <a:pt x="23" y="3883"/>
                </a:lnTo>
                <a:lnTo>
                  <a:pt x="12" y="4102"/>
                </a:lnTo>
                <a:lnTo>
                  <a:pt x="0" y="4321"/>
                </a:lnTo>
                <a:lnTo>
                  <a:pt x="12" y="4552"/>
                </a:lnTo>
                <a:lnTo>
                  <a:pt x="23" y="4771"/>
                </a:lnTo>
                <a:lnTo>
                  <a:pt x="46" y="4978"/>
                </a:lnTo>
                <a:lnTo>
                  <a:pt x="92" y="5197"/>
                </a:lnTo>
                <a:lnTo>
                  <a:pt x="138" y="5404"/>
                </a:lnTo>
                <a:lnTo>
                  <a:pt x="196" y="5612"/>
                </a:lnTo>
                <a:lnTo>
                  <a:pt x="265" y="5808"/>
                </a:lnTo>
                <a:lnTo>
                  <a:pt x="346" y="6004"/>
                </a:lnTo>
                <a:lnTo>
                  <a:pt x="426" y="6199"/>
                </a:lnTo>
                <a:lnTo>
                  <a:pt x="519" y="6384"/>
                </a:lnTo>
                <a:lnTo>
                  <a:pt x="622" y="6568"/>
                </a:lnTo>
                <a:lnTo>
                  <a:pt x="737" y="6741"/>
                </a:lnTo>
                <a:lnTo>
                  <a:pt x="864" y="6914"/>
                </a:lnTo>
                <a:lnTo>
                  <a:pt x="991" y="7075"/>
                </a:lnTo>
                <a:lnTo>
                  <a:pt x="1129" y="7236"/>
                </a:lnTo>
                <a:lnTo>
                  <a:pt x="1268" y="7386"/>
                </a:lnTo>
                <a:lnTo>
                  <a:pt x="1417" y="7524"/>
                </a:lnTo>
                <a:lnTo>
                  <a:pt x="1579" y="7663"/>
                </a:lnTo>
                <a:lnTo>
                  <a:pt x="1740" y="7789"/>
                </a:lnTo>
                <a:lnTo>
                  <a:pt x="1901" y="7905"/>
                </a:lnTo>
                <a:lnTo>
                  <a:pt x="2086" y="8020"/>
                </a:lnTo>
                <a:lnTo>
                  <a:pt x="2258" y="8124"/>
                </a:lnTo>
                <a:lnTo>
                  <a:pt x="2454" y="8216"/>
                </a:lnTo>
                <a:lnTo>
                  <a:pt x="2639" y="8308"/>
                </a:lnTo>
                <a:lnTo>
                  <a:pt x="2835" y="8389"/>
                </a:lnTo>
                <a:lnTo>
                  <a:pt x="3042" y="8458"/>
                </a:lnTo>
                <a:lnTo>
                  <a:pt x="3238" y="8515"/>
                </a:lnTo>
                <a:lnTo>
                  <a:pt x="3457" y="8561"/>
                </a:lnTo>
                <a:lnTo>
                  <a:pt x="3664" y="8596"/>
                </a:lnTo>
                <a:lnTo>
                  <a:pt x="3883" y="8631"/>
                </a:lnTo>
                <a:lnTo>
                  <a:pt x="4102" y="8642"/>
                </a:lnTo>
                <a:lnTo>
                  <a:pt x="4551" y="8642"/>
                </a:lnTo>
                <a:lnTo>
                  <a:pt x="4770" y="8631"/>
                </a:lnTo>
                <a:lnTo>
                  <a:pt x="4978" y="8596"/>
                </a:lnTo>
                <a:lnTo>
                  <a:pt x="5197" y="8561"/>
                </a:lnTo>
                <a:lnTo>
                  <a:pt x="5404" y="8515"/>
                </a:lnTo>
                <a:lnTo>
                  <a:pt x="5611" y="8458"/>
                </a:lnTo>
                <a:lnTo>
                  <a:pt x="5807" y="8389"/>
                </a:lnTo>
                <a:lnTo>
                  <a:pt x="6003" y="8308"/>
                </a:lnTo>
                <a:lnTo>
                  <a:pt x="6199" y="8216"/>
                </a:lnTo>
                <a:lnTo>
                  <a:pt x="6383" y="8124"/>
                </a:lnTo>
                <a:lnTo>
                  <a:pt x="6568" y="8020"/>
                </a:lnTo>
                <a:lnTo>
                  <a:pt x="6741" y="7905"/>
                </a:lnTo>
                <a:lnTo>
                  <a:pt x="6913" y="7789"/>
                </a:lnTo>
                <a:lnTo>
                  <a:pt x="7075" y="7663"/>
                </a:lnTo>
                <a:lnTo>
                  <a:pt x="7236" y="7524"/>
                </a:lnTo>
                <a:lnTo>
                  <a:pt x="7386" y="7386"/>
                </a:lnTo>
                <a:lnTo>
                  <a:pt x="7524" y="7236"/>
                </a:lnTo>
                <a:lnTo>
                  <a:pt x="7662" y="7075"/>
                </a:lnTo>
                <a:lnTo>
                  <a:pt x="7789" y="6914"/>
                </a:lnTo>
                <a:lnTo>
                  <a:pt x="7904" y="6741"/>
                </a:lnTo>
                <a:lnTo>
                  <a:pt x="8019" y="6568"/>
                </a:lnTo>
                <a:lnTo>
                  <a:pt x="8123" y="6384"/>
                </a:lnTo>
                <a:lnTo>
                  <a:pt x="8215" y="6199"/>
                </a:lnTo>
                <a:lnTo>
                  <a:pt x="8308" y="6004"/>
                </a:lnTo>
                <a:lnTo>
                  <a:pt x="8388" y="5808"/>
                </a:lnTo>
                <a:lnTo>
                  <a:pt x="8457" y="5612"/>
                </a:lnTo>
                <a:lnTo>
                  <a:pt x="8515" y="5404"/>
                </a:lnTo>
                <a:lnTo>
                  <a:pt x="8561" y="5197"/>
                </a:lnTo>
                <a:lnTo>
                  <a:pt x="8596" y="4978"/>
                </a:lnTo>
                <a:lnTo>
                  <a:pt x="8630" y="4771"/>
                </a:lnTo>
                <a:lnTo>
                  <a:pt x="8642" y="4552"/>
                </a:lnTo>
                <a:lnTo>
                  <a:pt x="8642" y="4321"/>
                </a:lnTo>
                <a:lnTo>
                  <a:pt x="8642" y="4102"/>
                </a:lnTo>
                <a:lnTo>
                  <a:pt x="8630" y="3883"/>
                </a:lnTo>
                <a:lnTo>
                  <a:pt x="8596" y="3665"/>
                </a:lnTo>
                <a:lnTo>
                  <a:pt x="8561" y="3457"/>
                </a:lnTo>
                <a:lnTo>
                  <a:pt x="8515" y="3238"/>
                </a:lnTo>
                <a:lnTo>
                  <a:pt x="8457" y="3042"/>
                </a:lnTo>
                <a:lnTo>
                  <a:pt x="8388" y="2835"/>
                </a:lnTo>
                <a:lnTo>
                  <a:pt x="8308" y="2639"/>
                </a:lnTo>
                <a:lnTo>
                  <a:pt x="8215" y="2455"/>
                </a:lnTo>
                <a:lnTo>
                  <a:pt x="8123" y="2259"/>
                </a:lnTo>
                <a:lnTo>
                  <a:pt x="8019" y="2086"/>
                </a:lnTo>
                <a:lnTo>
                  <a:pt x="7904" y="1902"/>
                </a:lnTo>
                <a:lnTo>
                  <a:pt x="7789" y="1740"/>
                </a:lnTo>
                <a:lnTo>
                  <a:pt x="7662" y="1579"/>
                </a:lnTo>
                <a:lnTo>
                  <a:pt x="7524" y="1418"/>
                </a:lnTo>
                <a:lnTo>
                  <a:pt x="7386" y="1268"/>
                </a:lnTo>
                <a:lnTo>
                  <a:pt x="7236" y="1130"/>
                </a:lnTo>
                <a:lnTo>
                  <a:pt x="7075" y="991"/>
                </a:lnTo>
                <a:lnTo>
                  <a:pt x="6913" y="865"/>
                </a:lnTo>
                <a:lnTo>
                  <a:pt x="6741" y="738"/>
                </a:lnTo>
                <a:lnTo>
                  <a:pt x="6568" y="623"/>
                </a:lnTo>
                <a:lnTo>
                  <a:pt x="6383" y="519"/>
                </a:lnTo>
                <a:lnTo>
                  <a:pt x="6199" y="427"/>
                </a:lnTo>
                <a:lnTo>
                  <a:pt x="6003" y="346"/>
                </a:lnTo>
                <a:lnTo>
                  <a:pt x="5807" y="266"/>
                </a:lnTo>
                <a:lnTo>
                  <a:pt x="5611" y="196"/>
                </a:lnTo>
                <a:lnTo>
                  <a:pt x="5404" y="139"/>
                </a:lnTo>
                <a:lnTo>
                  <a:pt x="5197" y="93"/>
                </a:lnTo>
                <a:lnTo>
                  <a:pt x="4978" y="47"/>
                </a:lnTo>
                <a:lnTo>
                  <a:pt x="4770" y="24"/>
                </a:lnTo>
                <a:lnTo>
                  <a:pt x="4551" y="12"/>
                </a:lnTo>
                <a:lnTo>
                  <a:pt x="43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goodreads-books-reviews-290312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book/sho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"/>
          <p:cNvSpPr txBox="1">
            <a:spLocks noGrp="1"/>
          </p:cNvSpPr>
          <p:nvPr>
            <p:ph type="ctrTitle"/>
          </p:nvPr>
        </p:nvSpPr>
        <p:spPr>
          <a:xfrm>
            <a:off x="88629" y="879894"/>
            <a:ext cx="4265658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Rating discovery and genre classification from book reviews</a:t>
            </a:r>
            <a:endParaRPr/>
          </a:p>
        </p:txBody>
      </p:sp>
      <p:sp>
        <p:nvSpPr>
          <p:cNvPr id="444" name="Google Shape;444;p1"/>
          <p:cNvSpPr txBox="1">
            <a:spLocks noGrp="1"/>
          </p:cNvSpPr>
          <p:nvPr>
            <p:ph type="subTitle" idx="1"/>
          </p:nvPr>
        </p:nvSpPr>
        <p:spPr>
          <a:xfrm>
            <a:off x="1728744" y="3236548"/>
            <a:ext cx="2625543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100"/>
              <a:t>Text Analytics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100" i="1"/>
              <a:t>Group 7</a:t>
            </a:r>
            <a:endParaRPr sz="1100" i="1"/>
          </a:p>
        </p:txBody>
      </p:sp>
      <p:pic>
        <p:nvPicPr>
          <p:cNvPr id="445" name="Google Shape;4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117" y="3870006"/>
            <a:ext cx="1223627" cy="7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>
            <a:spLocks noGrp="1"/>
          </p:cNvSpPr>
          <p:nvPr>
            <p:ph type="title"/>
          </p:nvPr>
        </p:nvSpPr>
        <p:spPr>
          <a:xfrm>
            <a:off x="1156039" y="1740809"/>
            <a:ext cx="280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Workflow</a:t>
            </a:r>
            <a:endParaRPr sz="3200"/>
          </a:p>
        </p:txBody>
      </p:sp>
      <p:sp>
        <p:nvSpPr>
          <p:cNvPr id="569" name="Google Shape;569;p10"/>
          <p:cNvSpPr txBox="1">
            <a:spLocks noGrp="1"/>
          </p:cNvSpPr>
          <p:nvPr>
            <p:ph type="subTitle" idx="3"/>
          </p:nvPr>
        </p:nvSpPr>
        <p:spPr>
          <a:xfrm>
            <a:off x="4592677" y="1441492"/>
            <a:ext cx="4239266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EDA </a:t>
            </a:r>
            <a:r>
              <a:rPr lang="en">
                <a:solidFill>
                  <a:schemeClr val="dk1"/>
                </a:solidFill>
              </a:rPr>
              <a:t>(Exploratory Data Analysis)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570" name="Google Shape;570;p10"/>
          <p:cNvSpPr txBox="1">
            <a:spLocks noGrp="1"/>
          </p:cNvSpPr>
          <p:nvPr>
            <p:ph type="title" idx="4"/>
          </p:nvPr>
        </p:nvSpPr>
        <p:spPr>
          <a:xfrm>
            <a:off x="4572000" y="474550"/>
            <a:ext cx="41862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using XPath to extract the new variable “Genre”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4592677" y="2369381"/>
            <a:ext cx="4239266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task using </a:t>
            </a:r>
            <a:r>
              <a:rPr lang="en" sz="14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“Ratings” 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 target variable</a:t>
            </a:r>
            <a:endParaRPr/>
          </a:p>
        </p:txBody>
      </p:sp>
      <p:sp>
        <p:nvSpPr>
          <p:cNvPr id="572" name="Google Shape;572;p10"/>
          <p:cNvSpPr txBox="1"/>
          <p:nvPr/>
        </p:nvSpPr>
        <p:spPr>
          <a:xfrm>
            <a:off x="4592677" y="3259739"/>
            <a:ext cx="4239266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task using </a:t>
            </a:r>
            <a:r>
              <a:rPr lang="en" sz="14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“Genre” 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 target variable</a:t>
            </a:r>
            <a:endParaRPr/>
          </a:p>
        </p:txBody>
      </p:sp>
      <p:sp>
        <p:nvSpPr>
          <p:cNvPr id="573" name="Google Shape;573;p10"/>
          <p:cNvSpPr txBox="1"/>
          <p:nvPr/>
        </p:nvSpPr>
        <p:spPr>
          <a:xfrm>
            <a:off x="4592677" y="4150097"/>
            <a:ext cx="4239266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Explainability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(if meaningful) 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" sz="14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SHAP</a:t>
            </a:r>
            <a:r>
              <a:rPr lang="en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explain the prediction of a black box classifier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139" y="-19723"/>
            <a:ext cx="2211145" cy="169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8246" y="1048614"/>
            <a:ext cx="2067230" cy="157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6139" y="1938820"/>
            <a:ext cx="2284302" cy="17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6598" y="2813234"/>
            <a:ext cx="2450804" cy="1871634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0"/>
          <p:cNvSpPr txBox="1"/>
          <p:nvPr/>
        </p:nvSpPr>
        <p:spPr>
          <a:xfrm>
            <a:off x="3839641" y="4203809"/>
            <a:ext cx="2001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lang="en" sz="6000" b="1" i="0" u="none" strike="noStrike" cap="none">
                <a:solidFill>
                  <a:schemeClr val="accent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2"/>
          <p:cNvSpPr txBox="1">
            <a:spLocks noGrp="1"/>
          </p:cNvSpPr>
          <p:nvPr>
            <p:ph type="title"/>
          </p:nvPr>
        </p:nvSpPr>
        <p:spPr>
          <a:xfrm>
            <a:off x="1477350" y="1696650"/>
            <a:ext cx="61893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</a:pPr>
            <a:r>
              <a:rPr lang="en" sz="6400"/>
              <a:t>Thank you!</a:t>
            </a:r>
            <a:endParaRPr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8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56" name="Google Shape;456;p2"/>
          <p:cNvSpPr txBox="1"/>
          <p:nvPr/>
        </p:nvSpPr>
        <p:spPr>
          <a:xfrm>
            <a:off x="2357660" y="2700265"/>
            <a:ext cx="2210537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9093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Ludovico Lemma</a:t>
            </a:r>
            <a:endParaRPr sz="1800" b="0" i="0" u="none" strike="noStrike" cap="none">
              <a:solidFill>
                <a:srgbClr val="19093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57" name="Google Shape;457;p2"/>
          <p:cNvSpPr txBox="1"/>
          <p:nvPr/>
        </p:nvSpPr>
        <p:spPr>
          <a:xfrm>
            <a:off x="4019340" y="3855091"/>
            <a:ext cx="2114637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19093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Chiara Germelli</a:t>
            </a:r>
            <a:endParaRPr sz="2000" b="0" i="0" u="none" strike="noStrike" cap="none">
              <a:solidFill>
                <a:srgbClr val="19093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58" name="Google Shape;458;p2"/>
          <p:cNvSpPr txBox="1"/>
          <p:nvPr/>
        </p:nvSpPr>
        <p:spPr>
          <a:xfrm>
            <a:off x="5970750" y="1497204"/>
            <a:ext cx="2210536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9093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Davide Innocenti</a:t>
            </a:r>
            <a:endParaRPr sz="1800" b="0" i="0" u="none" strike="noStrike" cap="none">
              <a:solidFill>
                <a:srgbClr val="19093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59" name="Google Shape;459;p2"/>
          <p:cNvSpPr txBox="1"/>
          <p:nvPr/>
        </p:nvSpPr>
        <p:spPr>
          <a:xfrm>
            <a:off x="5997449" y="2699597"/>
            <a:ext cx="2522437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9093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Maria Grazia Antico</a:t>
            </a:r>
            <a:endParaRPr sz="1800" b="0" i="0" u="none" strike="noStrike" cap="none">
              <a:solidFill>
                <a:srgbClr val="19093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0" name="Google Shape;460;p2"/>
          <p:cNvSpPr txBox="1"/>
          <p:nvPr/>
        </p:nvSpPr>
        <p:spPr>
          <a:xfrm>
            <a:off x="2354091" y="1487559"/>
            <a:ext cx="1956652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190937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Lia Trapanese</a:t>
            </a:r>
            <a:endParaRPr sz="1800" b="0" i="0" u="none" strike="noStrike" cap="none">
              <a:solidFill>
                <a:srgbClr val="190937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80" name="Google Shape;480;p2"/>
          <p:cNvSpPr txBox="1"/>
          <p:nvPr/>
        </p:nvSpPr>
        <p:spPr>
          <a:xfrm>
            <a:off x="5997449" y="1755404"/>
            <a:ext cx="2210537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Business Informatics</a:t>
            </a:r>
            <a:endParaRPr/>
          </a:p>
        </p:txBody>
      </p:sp>
      <p:sp>
        <p:nvSpPr>
          <p:cNvPr id="481" name="Google Shape;481;p2"/>
          <p:cNvSpPr txBox="1"/>
          <p:nvPr/>
        </p:nvSpPr>
        <p:spPr>
          <a:xfrm>
            <a:off x="2357660" y="1752142"/>
            <a:ext cx="2210537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Business Informatics</a:t>
            </a:r>
            <a:endParaRPr/>
          </a:p>
        </p:txBody>
      </p:sp>
      <p:sp>
        <p:nvSpPr>
          <p:cNvPr id="482" name="Google Shape;482;p2"/>
          <p:cNvSpPr txBox="1"/>
          <p:nvPr/>
        </p:nvSpPr>
        <p:spPr>
          <a:xfrm>
            <a:off x="2359000" y="3010914"/>
            <a:ext cx="2210537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Business Informatics</a:t>
            </a:r>
            <a:endParaRPr/>
          </a:p>
        </p:txBody>
      </p:sp>
      <p:sp>
        <p:nvSpPr>
          <p:cNvPr id="483" name="Google Shape;483;p2"/>
          <p:cNvSpPr txBox="1"/>
          <p:nvPr/>
        </p:nvSpPr>
        <p:spPr>
          <a:xfrm>
            <a:off x="5997449" y="3010914"/>
            <a:ext cx="2210537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Business Informatics</a:t>
            </a:r>
            <a:endParaRPr/>
          </a:p>
        </p:txBody>
      </p:sp>
      <p:sp>
        <p:nvSpPr>
          <p:cNvPr id="484" name="Google Shape;484;p2"/>
          <p:cNvSpPr txBox="1"/>
          <p:nvPr/>
        </p:nvSpPr>
        <p:spPr>
          <a:xfrm>
            <a:off x="4037712" y="4151684"/>
            <a:ext cx="2210537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Digital Humanities</a:t>
            </a:r>
            <a:endParaRPr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7CB9FB7-46EC-A4A8-A246-D8A06B566BD0}"/>
              </a:ext>
            </a:extLst>
          </p:cNvPr>
          <p:cNvSpPr/>
          <p:nvPr/>
        </p:nvSpPr>
        <p:spPr>
          <a:xfrm>
            <a:off x="1244915" y="1217249"/>
            <a:ext cx="1135296" cy="11308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46" t="-16653" r="-4008" b="-396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C3F4E40-B80B-F858-6C16-EEAA41326276}"/>
              </a:ext>
            </a:extLst>
          </p:cNvPr>
          <p:cNvSpPr/>
          <p:nvPr/>
        </p:nvSpPr>
        <p:spPr>
          <a:xfrm>
            <a:off x="4770784" y="1217249"/>
            <a:ext cx="1135296" cy="113081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35" t="-24884" r="-3345" b="-167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35C4A8A-680B-FC27-2CA0-40CF72409215}"/>
              </a:ext>
            </a:extLst>
          </p:cNvPr>
          <p:cNvSpPr/>
          <p:nvPr/>
        </p:nvSpPr>
        <p:spPr>
          <a:xfrm>
            <a:off x="1200122" y="2592643"/>
            <a:ext cx="1180089" cy="1106771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A903393-1189-6473-1658-83DB464C5A11}"/>
              </a:ext>
            </a:extLst>
          </p:cNvPr>
          <p:cNvSpPr/>
          <p:nvPr/>
        </p:nvSpPr>
        <p:spPr>
          <a:xfrm>
            <a:off x="4835454" y="2575979"/>
            <a:ext cx="1135296" cy="113081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3F6557B-89E6-25AF-B548-07CBD5C711DA}"/>
              </a:ext>
            </a:extLst>
          </p:cNvPr>
          <p:cNvSpPr/>
          <p:nvPr/>
        </p:nvSpPr>
        <p:spPr>
          <a:xfrm>
            <a:off x="2928205" y="3709369"/>
            <a:ext cx="1135296" cy="113081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26" t="-30367" r="-130" b="-330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"/>
          <p:cNvSpPr txBox="1">
            <a:spLocks noGrp="1"/>
          </p:cNvSpPr>
          <p:nvPr>
            <p:ph type="title"/>
          </p:nvPr>
        </p:nvSpPr>
        <p:spPr>
          <a:xfrm>
            <a:off x="5392065" y="467556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Why this proposal?</a:t>
            </a:r>
            <a:endParaRPr/>
          </a:p>
        </p:txBody>
      </p:sp>
      <p:sp>
        <p:nvSpPr>
          <p:cNvPr id="490" name="Google Shape;490;p3"/>
          <p:cNvSpPr txBox="1">
            <a:spLocks noGrp="1"/>
          </p:cNvSpPr>
          <p:nvPr>
            <p:ph type="body" idx="1"/>
          </p:nvPr>
        </p:nvSpPr>
        <p:spPr>
          <a:xfrm>
            <a:off x="4288953" y="1200216"/>
            <a:ext cx="4492181" cy="10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Reviews allow </a:t>
            </a:r>
            <a:r>
              <a:rPr lang="en" sz="1800" b="1"/>
              <a:t>optimal purchasing choices</a:t>
            </a:r>
            <a:r>
              <a:rPr lang="en" sz="1800"/>
              <a:t> for book buyers</a:t>
            </a:r>
            <a:endParaRPr/>
          </a:p>
        </p:txBody>
      </p:sp>
      <p:sp>
        <p:nvSpPr>
          <p:cNvPr id="491" name="Google Shape;491;p3"/>
          <p:cNvSpPr txBox="1"/>
          <p:nvPr/>
        </p:nvSpPr>
        <p:spPr>
          <a:xfrm>
            <a:off x="4288952" y="2290432"/>
            <a:ext cx="4492181" cy="10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New platforms give the opportunity to users to express their </a:t>
            </a:r>
            <a:r>
              <a:rPr lang="en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opinions</a:t>
            </a:r>
            <a:r>
              <a:rPr lang="en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regarding their reading experience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8869" y="309753"/>
            <a:ext cx="793206" cy="79320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"/>
          <p:cNvSpPr/>
          <p:nvPr/>
        </p:nvSpPr>
        <p:spPr>
          <a:xfrm>
            <a:off x="8102944" y="4129808"/>
            <a:ext cx="547571" cy="546136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rgbClr val="F43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"/>
          <p:cNvSpPr/>
          <p:nvPr/>
        </p:nvSpPr>
        <p:spPr>
          <a:xfrm>
            <a:off x="7690184" y="3758367"/>
            <a:ext cx="712289" cy="693514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"/>
          <p:cNvSpPr txBox="1">
            <a:spLocks noGrp="1"/>
          </p:cNvSpPr>
          <p:nvPr>
            <p:ph type="title"/>
          </p:nvPr>
        </p:nvSpPr>
        <p:spPr>
          <a:xfrm>
            <a:off x="4019550" y="474604"/>
            <a:ext cx="4522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/>
              <a:t>The Goal</a:t>
            </a:r>
            <a:endParaRPr sz="3000"/>
          </a:p>
        </p:txBody>
      </p:sp>
      <p:sp>
        <p:nvSpPr>
          <p:cNvPr id="500" name="Google Shape;500;p4"/>
          <p:cNvSpPr txBox="1">
            <a:spLocks noGrp="1"/>
          </p:cNvSpPr>
          <p:nvPr>
            <p:ph type="body" idx="1"/>
          </p:nvPr>
        </p:nvSpPr>
        <p:spPr>
          <a:xfrm>
            <a:off x="3954282" y="3644108"/>
            <a:ext cx="4899478" cy="94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Analyzing the structure of the reviews to get insights regarding a book</a:t>
            </a:r>
            <a:endParaRPr/>
          </a:p>
        </p:txBody>
      </p:sp>
      <p:sp>
        <p:nvSpPr>
          <p:cNvPr id="501" name="Google Shape;501;p4"/>
          <p:cNvSpPr txBox="1"/>
          <p:nvPr/>
        </p:nvSpPr>
        <p:spPr>
          <a:xfrm>
            <a:off x="3802776" y="1554819"/>
            <a:ext cx="4738974" cy="116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Developing an automatic system for </a:t>
            </a:r>
            <a:r>
              <a:rPr lang="en" sz="1600" b="1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predictive product evaluation </a:t>
            </a:r>
            <a:r>
              <a:rPr lang="en" sz="1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based on reviews</a:t>
            </a:r>
            <a:endParaRPr/>
          </a:p>
          <a:p>
            <a:pPr marL="1397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endParaRPr sz="16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Retrieving </a:t>
            </a:r>
            <a:r>
              <a:rPr lang="en" sz="1600" b="1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</a:t>
            </a:r>
            <a:r>
              <a:rPr lang="en" sz="16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experiences </a:t>
            </a:r>
            <a:r>
              <a:rPr lang="en" sz="1600" b="1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the classification </a:t>
            </a:r>
            <a:r>
              <a:rPr lang="en" sz="1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the book genre</a:t>
            </a:r>
            <a:endParaRPr/>
          </a:p>
        </p:txBody>
      </p:sp>
      <p:sp>
        <p:nvSpPr>
          <p:cNvPr id="502" name="Google Shape;502;p4"/>
          <p:cNvSpPr txBox="1"/>
          <p:nvPr/>
        </p:nvSpPr>
        <p:spPr>
          <a:xfrm>
            <a:off x="4077607" y="3493080"/>
            <a:ext cx="4522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M Serif Display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… How?</a:t>
            </a:r>
            <a:endParaRPr/>
          </a:p>
        </p:txBody>
      </p:sp>
      <p:pic>
        <p:nvPicPr>
          <p:cNvPr id="503" name="Google Shape;5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182" y="354478"/>
            <a:ext cx="1022651" cy="10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"/>
          <p:cNvSpPr txBox="1">
            <a:spLocks noGrp="1"/>
          </p:cNvSpPr>
          <p:nvPr>
            <p:ph type="title"/>
          </p:nvPr>
        </p:nvSpPr>
        <p:spPr>
          <a:xfrm>
            <a:off x="720000" y="365828"/>
            <a:ext cx="3695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509" name="Google Shape;509;p5"/>
          <p:cNvSpPr/>
          <p:nvPr/>
        </p:nvSpPr>
        <p:spPr>
          <a:xfrm>
            <a:off x="6195002" y="3935661"/>
            <a:ext cx="712289" cy="708784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rgbClr val="F43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"/>
          <p:cNvSpPr/>
          <p:nvPr/>
        </p:nvSpPr>
        <p:spPr>
          <a:xfrm>
            <a:off x="7013828" y="3864857"/>
            <a:ext cx="853611" cy="850394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"/>
          <p:cNvSpPr txBox="1"/>
          <p:nvPr/>
        </p:nvSpPr>
        <p:spPr>
          <a:xfrm>
            <a:off x="720000" y="1058803"/>
            <a:ext cx="610171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has been taken from Kaggle and contains more than </a:t>
            </a:r>
            <a:r>
              <a:rPr lang="en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1.3M book reviews </a:t>
            </a: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(rows), about </a:t>
            </a:r>
            <a:r>
              <a:rPr lang="en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25,475 books </a:t>
            </a: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18,892 users </a:t>
            </a: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from the </a:t>
            </a:r>
            <a:r>
              <a:rPr lang="en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Goodreads </a:t>
            </a: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sz="12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5"/>
          <p:cNvSpPr txBox="1"/>
          <p:nvPr/>
        </p:nvSpPr>
        <p:spPr>
          <a:xfrm>
            <a:off x="1255018" y="1704876"/>
            <a:ext cx="13845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From…</a:t>
            </a:r>
            <a:endParaRPr sz="1600" b="0" i="0" u="none" strike="noStrike" cap="none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13" name="Google Shape;513;p5"/>
          <p:cNvSpPr txBox="1"/>
          <p:nvPr/>
        </p:nvSpPr>
        <p:spPr>
          <a:xfrm>
            <a:off x="528262" y="4704403"/>
            <a:ext cx="63790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sng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https://www.kaggle.com/competitions/goodreads-books-reviews-290312/overview</a:t>
            </a:r>
            <a:r>
              <a:rPr lang="en" sz="10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514" name="Google Shape;514;p5"/>
          <p:cNvSpPr txBox="1"/>
          <p:nvPr/>
        </p:nvSpPr>
        <p:spPr>
          <a:xfrm>
            <a:off x="528262" y="4516062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Source:</a:t>
            </a:r>
            <a:endParaRPr sz="105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5"/>
          <p:cNvSpPr txBox="1"/>
          <p:nvPr/>
        </p:nvSpPr>
        <p:spPr>
          <a:xfrm>
            <a:off x="1231236" y="2094457"/>
            <a:ext cx="178170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 id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Book id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id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text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 added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 updated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Read at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Started at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°</a:t>
            </a: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votes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N° comments</a:t>
            </a:r>
            <a:endParaRPr/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"/>
          <p:cNvSpPr txBox="1"/>
          <p:nvPr/>
        </p:nvSpPr>
        <p:spPr>
          <a:xfrm>
            <a:off x="3921381" y="1704876"/>
            <a:ext cx="13845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To…</a:t>
            </a:r>
            <a:endParaRPr sz="1600" b="0" i="0" u="none" strike="noStrike" cap="none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17" name="Google Shape;517;p5"/>
          <p:cNvSpPr txBox="1"/>
          <p:nvPr/>
        </p:nvSpPr>
        <p:spPr>
          <a:xfrm>
            <a:off x="3921380" y="2043430"/>
            <a:ext cx="220968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 id </a:t>
            </a:r>
            <a:r>
              <a:rPr lang="en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Book id (int)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id (int)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Rating (from 0 to 5)</a:t>
            </a:r>
            <a:endParaRPr b="1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text (string)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Genre (string)</a:t>
            </a:r>
            <a:endParaRPr/>
          </a:p>
        </p:txBody>
      </p:sp>
      <p:pic>
        <p:nvPicPr>
          <p:cNvPr id="518" name="Google Shape;5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900667" y="2622471"/>
            <a:ext cx="278596" cy="27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520471" y="3019564"/>
            <a:ext cx="278596" cy="27859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"/>
          <p:cNvSpPr txBox="1"/>
          <p:nvPr/>
        </p:nvSpPr>
        <p:spPr>
          <a:xfrm>
            <a:off x="6195002" y="2630964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"/>
          <p:cNvSpPr txBox="1"/>
          <p:nvPr/>
        </p:nvSpPr>
        <p:spPr>
          <a:xfrm>
            <a:off x="5799067" y="3021702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xfrm>
            <a:off x="428170" y="352224"/>
            <a:ext cx="639929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How we reach the “Genre” variable?</a:t>
            </a:r>
            <a:endParaRPr sz="2800"/>
          </a:p>
        </p:txBody>
      </p:sp>
      <p:sp>
        <p:nvSpPr>
          <p:cNvPr id="527" name="Google Shape;527;p6"/>
          <p:cNvSpPr/>
          <p:nvPr/>
        </p:nvSpPr>
        <p:spPr>
          <a:xfrm>
            <a:off x="6195002" y="3935661"/>
            <a:ext cx="712289" cy="708784"/>
          </a:xfrm>
          <a:custGeom>
            <a:avLst/>
            <a:gdLst/>
            <a:ahLst/>
            <a:cxnLst/>
            <a:rect l="l" t="t" r="r" b="b"/>
            <a:pathLst>
              <a:path w="8654" h="8654" extrusionOk="0">
                <a:moveTo>
                  <a:pt x="4333" y="1"/>
                </a:moveTo>
                <a:lnTo>
                  <a:pt x="4103" y="12"/>
                </a:lnTo>
                <a:lnTo>
                  <a:pt x="3884" y="24"/>
                </a:lnTo>
                <a:lnTo>
                  <a:pt x="3665" y="58"/>
                </a:lnTo>
                <a:lnTo>
                  <a:pt x="3457" y="93"/>
                </a:lnTo>
                <a:lnTo>
                  <a:pt x="3250" y="139"/>
                </a:lnTo>
                <a:lnTo>
                  <a:pt x="3043" y="196"/>
                </a:lnTo>
                <a:lnTo>
                  <a:pt x="2847" y="266"/>
                </a:lnTo>
                <a:lnTo>
                  <a:pt x="2651" y="346"/>
                </a:lnTo>
                <a:lnTo>
                  <a:pt x="2455" y="427"/>
                </a:lnTo>
                <a:lnTo>
                  <a:pt x="2271" y="531"/>
                </a:lnTo>
                <a:lnTo>
                  <a:pt x="2086" y="634"/>
                </a:lnTo>
                <a:lnTo>
                  <a:pt x="1914" y="738"/>
                </a:lnTo>
                <a:lnTo>
                  <a:pt x="1741" y="865"/>
                </a:lnTo>
                <a:lnTo>
                  <a:pt x="1579" y="991"/>
                </a:lnTo>
                <a:lnTo>
                  <a:pt x="1418" y="1130"/>
                </a:lnTo>
                <a:lnTo>
                  <a:pt x="1268" y="1268"/>
                </a:lnTo>
                <a:lnTo>
                  <a:pt x="1130" y="1418"/>
                </a:lnTo>
                <a:lnTo>
                  <a:pt x="992" y="1579"/>
                </a:lnTo>
                <a:lnTo>
                  <a:pt x="865" y="1740"/>
                </a:lnTo>
                <a:lnTo>
                  <a:pt x="738" y="1913"/>
                </a:lnTo>
                <a:lnTo>
                  <a:pt x="635" y="2086"/>
                </a:lnTo>
                <a:lnTo>
                  <a:pt x="531" y="2270"/>
                </a:lnTo>
                <a:lnTo>
                  <a:pt x="427" y="2455"/>
                </a:lnTo>
                <a:lnTo>
                  <a:pt x="347" y="2639"/>
                </a:lnTo>
                <a:lnTo>
                  <a:pt x="266" y="2847"/>
                </a:lnTo>
                <a:lnTo>
                  <a:pt x="197" y="3042"/>
                </a:lnTo>
                <a:lnTo>
                  <a:pt x="139" y="3250"/>
                </a:lnTo>
                <a:lnTo>
                  <a:pt x="93" y="3457"/>
                </a:lnTo>
                <a:lnTo>
                  <a:pt x="58" y="3665"/>
                </a:lnTo>
                <a:lnTo>
                  <a:pt x="24" y="3884"/>
                </a:lnTo>
                <a:lnTo>
                  <a:pt x="12" y="4102"/>
                </a:lnTo>
                <a:lnTo>
                  <a:pt x="1" y="4333"/>
                </a:lnTo>
                <a:lnTo>
                  <a:pt x="12" y="4552"/>
                </a:lnTo>
                <a:lnTo>
                  <a:pt x="24" y="4771"/>
                </a:lnTo>
                <a:lnTo>
                  <a:pt x="58" y="4990"/>
                </a:lnTo>
                <a:lnTo>
                  <a:pt x="93" y="5197"/>
                </a:lnTo>
                <a:lnTo>
                  <a:pt x="139" y="5404"/>
                </a:lnTo>
                <a:lnTo>
                  <a:pt x="197" y="5612"/>
                </a:lnTo>
                <a:lnTo>
                  <a:pt x="266" y="5819"/>
                </a:lnTo>
                <a:lnTo>
                  <a:pt x="347" y="6015"/>
                </a:lnTo>
                <a:lnTo>
                  <a:pt x="427" y="6199"/>
                </a:lnTo>
                <a:lnTo>
                  <a:pt x="531" y="6384"/>
                </a:lnTo>
                <a:lnTo>
                  <a:pt x="635" y="6568"/>
                </a:lnTo>
                <a:lnTo>
                  <a:pt x="738" y="6741"/>
                </a:lnTo>
                <a:lnTo>
                  <a:pt x="865" y="6914"/>
                </a:lnTo>
                <a:lnTo>
                  <a:pt x="992" y="7075"/>
                </a:lnTo>
                <a:lnTo>
                  <a:pt x="1130" y="7236"/>
                </a:lnTo>
                <a:lnTo>
                  <a:pt x="1268" y="7386"/>
                </a:lnTo>
                <a:lnTo>
                  <a:pt x="1418" y="7525"/>
                </a:lnTo>
                <a:lnTo>
                  <a:pt x="1579" y="7663"/>
                </a:lnTo>
                <a:lnTo>
                  <a:pt x="1741" y="7790"/>
                </a:lnTo>
                <a:lnTo>
                  <a:pt x="1914" y="7916"/>
                </a:lnTo>
                <a:lnTo>
                  <a:pt x="2086" y="8020"/>
                </a:lnTo>
                <a:lnTo>
                  <a:pt x="2271" y="8124"/>
                </a:lnTo>
                <a:lnTo>
                  <a:pt x="2455" y="8227"/>
                </a:lnTo>
                <a:lnTo>
                  <a:pt x="2651" y="8308"/>
                </a:lnTo>
                <a:lnTo>
                  <a:pt x="2847" y="8389"/>
                </a:lnTo>
                <a:lnTo>
                  <a:pt x="3043" y="8458"/>
                </a:lnTo>
                <a:lnTo>
                  <a:pt x="3250" y="8515"/>
                </a:lnTo>
                <a:lnTo>
                  <a:pt x="3457" y="8562"/>
                </a:lnTo>
                <a:lnTo>
                  <a:pt x="3665" y="8596"/>
                </a:lnTo>
                <a:lnTo>
                  <a:pt x="3884" y="8631"/>
                </a:lnTo>
                <a:lnTo>
                  <a:pt x="4103" y="8642"/>
                </a:lnTo>
                <a:lnTo>
                  <a:pt x="4333" y="8654"/>
                </a:lnTo>
                <a:lnTo>
                  <a:pt x="4552" y="8642"/>
                </a:lnTo>
                <a:lnTo>
                  <a:pt x="4771" y="8631"/>
                </a:lnTo>
                <a:lnTo>
                  <a:pt x="4990" y="8596"/>
                </a:lnTo>
                <a:lnTo>
                  <a:pt x="5197" y="8562"/>
                </a:lnTo>
                <a:lnTo>
                  <a:pt x="5405" y="8515"/>
                </a:lnTo>
                <a:lnTo>
                  <a:pt x="5612" y="8458"/>
                </a:lnTo>
                <a:lnTo>
                  <a:pt x="5820" y="8389"/>
                </a:lnTo>
                <a:lnTo>
                  <a:pt x="6015" y="8308"/>
                </a:lnTo>
                <a:lnTo>
                  <a:pt x="6200" y="8227"/>
                </a:lnTo>
                <a:lnTo>
                  <a:pt x="6384" y="8124"/>
                </a:lnTo>
                <a:lnTo>
                  <a:pt x="6568" y="8020"/>
                </a:lnTo>
                <a:lnTo>
                  <a:pt x="6741" y="7916"/>
                </a:lnTo>
                <a:lnTo>
                  <a:pt x="6914" y="7790"/>
                </a:lnTo>
                <a:lnTo>
                  <a:pt x="7075" y="7663"/>
                </a:lnTo>
                <a:lnTo>
                  <a:pt x="7237" y="7525"/>
                </a:lnTo>
                <a:lnTo>
                  <a:pt x="7387" y="7386"/>
                </a:lnTo>
                <a:lnTo>
                  <a:pt x="7525" y="7236"/>
                </a:lnTo>
                <a:lnTo>
                  <a:pt x="7663" y="7075"/>
                </a:lnTo>
                <a:lnTo>
                  <a:pt x="7790" y="6914"/>
                </a:lnTo>
                <a:lnTo>
                  <a:pt x="7917" y="6741"/>
                </a:lnTo>
                <a:lnTo>
                  <a:pt x="8020" y="6568"/>
                </a:lnTo>
                <a:lnTo>
                  <a:pt x="8124" y="6384"/>
                </a:lnTo>
                <a:lnTo>
                  <a:pt x="8228" y="6199"/>
                </a:lnTo>
                <a:lnTo>
                  <a:pt x="8308" y="6015"/>
                </a:lnTo>
                <a:lnTo>
                  <a:pt x="8389" y="5819"/>
                </a:lnTo>
                <a:lnTo>
                  <a:pt x="8458" y="5612"/>
                </a:lnTo>
                <a:lnTo>
                  <a:pt x="8516" y="5404"/>
                </a:lnTo>
                <a:lnTo>
                  <a:pt x="8562" y="5197"/>
                </a:lnTo>
                <a:lnTo>
                  <a:pt x="8596" y="4990"/>
                </a:lnTo>
                <a:lnTo>
                  <a:pt x="8631" y="4771"/>
                </a:lnTo>
                <a:lnTo>
                  <a:pt x="8642" y="4552"/>
                </a:lnTo>
                <a:lnTo>
                  <a:pt x="8654" y="4333"/>
                </a:lnTo>
                <a:lnTo>
                  <a:pt x="8642" y="4102"/>
                </a:lnTo>
                <a:lnTo>
                  <a:pt x="8631" y="3884"/>
                </a:lnTo>
                <a:lnTo>
                  <a:pt x="8596" y="3665"/>
                </a:lnTo>
                <a:lnTo>
                  <a:pt x="8562" y="3457"/>
                </a:lnTo>
                <a:lnTo>
                  <a:pt x="8516" y="3250"/>
                </a:lnTo>
                <a:lnTo>
                  <a:pt x="8458" y="3042"/>
                </a:lnTo>
                <a:lnTo>
                  <a:pt x="8389" y="2847"/>
                </a:lnTo>
                <a:lnTo>
                  <a:pt x="8308" y="2639"/>
                </a:lnTo>
                <a:lnTo>
                  <a:pt x="8228" y="2455"/>
                </a:lnTo>
                <a:lnTo>
                  <a:pt x="8124" y="2270"/>
                </a:lnTo>
                <a:lnTo>
                  <a:pt x="8020" y="2086"/>
                </a:lnTo>
                <a:lnTo>
                  <a:pt x="7917" y="1913"/>
                </a:lnTo>
                <a:lnTo>
                  <a:pt x="7790" y="1740"/>
                </a:lnTo>
                <a:lnTo>
                  <a:pt x="7663" y="1579"/>
                </a:lnTo>
                <a:lnTo>
                  <a:pt x="7525" y="1418"/>
                </a:lnTo>
                <a:lnTo>
                  <a:pt x="7387" y="1268"/>
                </a:lnTo>
                <a:lnTo>
                  <a:pt x="7237" y="1130"/>
                </a:lnTo>
                <a:lnTo>
                  <a:pt x="7075" y="991"/>
                </a:lnTo>
                <a:lnTo>
                  <a:pt x="6914" y="865"/>
                </a:lnTo>
                <a:lnTo>
                  <a:pt x="6741" y="738"/>
                </a:lnTo>
                <a:lnTo>
                  <a:pt x="6568" y="634"/>
                </a:lnTo>
                <a:lnTo>
                  <a:pt x="6384" y="531"/>
                </a:lnTo>
                <a:lnTo>
                  <a:pt x="6200" y="427"/>
                </a:lnTo>
                <a:lnTo>
                  <a:pt x="6015" y="346"/>
                </a:lnTo>
                <a:lnTo>
                  <a:pt x="5820" y="266"/>
                </a:lnTo>
                <a:lnTo>
                  <a:pt x="5612" y="196"/>
                </a:lnTo>
                <a:lnTo>
                  <a:pt x="5405" y="139"/>
                </a:lnTo>
                <a:lnTo>
                  <a:pt x="5197" y="93"/>
                </a:lnTo>
                <a:lnTo>
                  <a:pt x="4990" y="58"/>
                </a:lnTo>
                <a:lnTo>
                  <a:pt x="4771" y="24"/>
                </a:lnTo>
                <a:lnTo>
                  <a:pt x="4552" y="12"/>
                </a:lnTo>
                <a:lnTo>
                  <a:pt x="4333" y="1"/>
                </a:lnTo>
                <a:close/>
              </a:path>
            </a:pathLst>
          </a:custGeom>
          <a:solidFill>
            <a:srgbClr val="F432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"/>
          <p:cNvSpPr/>
          <p:nvPr/>
        </p:nvSpPr>
        <p:spPr>
          <a:xfrm>
            <a:off x="7013828" y="3864857"/>
            <a:ext cx="853611" cy="850394"/>
          </a:xfrm>
          <a:custGeom>
            <a:avLst/>
            <a:gdLst/>
            <a:ahLst/>
            <a:cxnLst/>
            <a:rect l="l" t="t" r="r" b="b"/>
            <a:pathLst>
              <a:path w="10371" h="10383" extrusionOk="0">
                <a:moveTo>
                  <a:pt x="10371" y="1"/>
                </a:moveTo>
                <a:lnTo>
                  <a:pt x="9841" y="24"/>
                </a:lnTo>
                <a:lnTo>
                  <a:pt x="9311" y="58"/>
                </a:lnTo>
                <a:lnTo>
                  <a:pt x="8792" y="127"/>
                </a:lnTo>
                <a:lnTo>
                  <a:pt x="8285" y="219"/>
                </a:lnTo>
                <a:lnTo>
                  <a:pt x="7778" y="335"/>
                </a:lnTo>
                <a:lnTo>
                  <a:pt x="7294" y="473"/>
                </a:lnTo>
                <a:lnTo>
                  <a:pt x="6810" y="634"/>
                </a:lnTo>
                <a:lnTo>
                  <a:pt x="6338" y="819"/>
                </a:lnTo>
                <a:lnTo>
                  <a:pt x="5877" y="1026"/>
                </a:lnTo>
                <a:lnTo>
                  <a:pt x="5428" y="1256"/>
                </a:lnTo>
                <a:lnTo>
                  <a:pt x="5001" y="1510"/>
                </a:lnTo>
                <a:lnTo>
                  <a:pt x="4575" y="1775"/>
                </a:lnTo>
                <a:lnTo>
                  <a:pt x="4172" y="2063"/>
                </a:lnTo>
                <a:lnTo>
                  <a:pt x="3780" y="2374"/>
                </a:lnTo>
                <a:lnTo>
                  <a:pt x="3400" y="2697"/>
                </a:lnTo>
                <a:lnTo>
                  <a:pt x="3043" y="3042"/>
                </a:lnTo>
                <a:lnTo>
                  <a:pt x="2697" y="3411"/>
                </a:lnTo>
                <a:lnTo>
                  <a:pt x="2374" y="3780"/>
                </a:lnTo>
                <a:lnTo>
                  <a:pt x="2063" y="4172"/>
                </a:lnTo>
                <a:lnTo>
                  <a:pt x="1775" y="4586"/>
                </a:lnTo>
                <a:lnTo>
                  <a:pt x="1499" y="5001"/>
                </a:lnTo>
                <a:lnTo>
                  <a:pt x="1257" y="5439"/>
                </a:lnTo>
                <a:lnTo>
                  <a:pt x="1026" y="5888"/>
                </a:lnTo>
                <a:lnTo>
                  <a:pt x="819" y="6338"/>
                </a:lnTo>
                <a:lnTo>
                  <a:pt x="634" y="6810"/>
                </a:lnTo>
                <a:lnTo>
                  <a:pt x="462" y="7294"/>
                </a:lnTo>
                <a:lnTo>
                  <a:pt x="323" y="7790"/>
                </a:lnTo>
                <a:lnTo>
                  <a:pt x="208" y="8297"/>
                </a:lnTo>
                <a:lnTo>
                  <a:pt x="116" y="8803"/>
                </a:lnTo>
                <a:lnTo>
                  <a:pt x="58" y="9322"/>
                </a:lnTo>
                <a:lnTo>
                  <a:pt x="12" y="9852"/>
                </a:lnTo>
                <a:lnTo>
                  <a:pt x="1" y="10382"/>
                </a:lnTo>
                <a:lnTo>
                  <a:pt x="6061" y="10382"/>
                </a:lnTo>
                <a:lnTo>
                  <a:pt x="6050" y="10048"/>
                </a:lnTo>
                <a:lnTo>
                  <a:pt x="6061" y="9817"/>
                </a:lnTo>
                <a:lnTo>
                  <a:pt x="6073" y="9599"/>
                </a:lnTo>
                <a:lnTo>
                  <a:pt x="6107" y="9391"/>
                </a:lnTo>
                <a:lnTo>
                  <a:pt x="6142" y="9172"/>
                </a:lnTo>
                <a:lnTo>
                  <a:pt x="6188" y="8965"/>
                </a:lnTo>
                <a:lnTo>
                  <a:pt x="6246" y="8757"/>
                </a:lnTo>
                <a:lnTo>
                  <a:pt x="6315" y="8562"/>
                </a:lnTo>
                <a:lnTo>
                  <a:pt x="6396" y="8366"/>
                </a:lnTo>
                <a:lnTo>
                  <a:pt x="6476" y="8170"/>
                </a:lnTo>
                <a:lnTo>
                  <a:pt x="6580" y="7985"/>
                </a:lnTo>
                <a:lnTo>
                  <a:pt x="6684" y="7801"/>
                </a:lnTo>
                <a:lnTo>
                  <a:pt x="6787" y="7628"/>
                </a:lnTo>
                <a:lnTo>
                  <a:pt x="6914" y="7455"/>
                </a:lnTo>
                <a:lnTo>
                  <a:pt x="7041" y="7294"/>
                </a:lnTo>
                <a:lnTo>
                  <a:pt x="7179" y="7133"/>
                </a:lnTo>
                <a:lnTo>
                  <a:pt x="7317" y="6983"/>
                </a:lnTo>
                <a:lnTo>
                  <a:pt x="7467" y="6845"/>
                </a:lnTo>
                <a:lnTo>
                  <a:pt x="7628" y="6706"/>
                </a:lnTo>
                <a:lnTo>
                  <a:pt x="7790" y="6580"/>
                </a:lnTo>
                <a:lnTo>
                  <a:pt x="7963" y="6464"/>
                </a:lnTo>
                <a:lnTo>
                  <a:pt x="8135" y="6349"/>
                </a:lnTo>
                <a:lnTo>
                  <a:pt x="8320" y="6246"/>
                </a:lnTo>
                <a:lnTo>
                  <a:pt x="8504" y="6153"/>
                </a:lnTo>
                <a:lnTo>
                  <a:pt x="8688" y="6061"/>
                </a:lnTo>
                <a:lnTo>
                  <a:pt x="8884" y="5981"/>
                </a:lnTo>
                <a:lnTo>
                  <a:pt x="9092" y="5911"/>
                </a:lnTo>
                <a:lnTo>
                  <a:pt x="9299" y="5854"/>
                </a:lnTo>
                <a:lnTo>
                  <a:pt x="9507" y="5808"/>
                </a:lnTo>
                <a:lnTo>
                  <a:pt x="9714" y="5773"/>
                </a:lnTo>
                <a:lnTo>
                  <a:pt x="9933" y="5739"/>
                </a:lnTo>
                <a:lnTo>
                  <a:pt x="10152" y="5727"/>
                </a:lnTo>
                <a:lnTo>
                  <a:pt x="10371" y="5727"/>
                </a:lnTo>
                <a:lnTo>
                  <a:pt x="103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"/>
          <p:cNvSpPr txBox="1"/>
          <p:nvPr/>
        </p:nvSpPr>
        <p:spPr>
          <a:xfrm>
            <a:off x="3383492" y="1056197"/>
            <a:ext cx="639929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</a:pPr>
            <a:r>
              <a:rPr lang="en" sz="2800" b="0" i="0" u="none" strike="noStrike" cap="none">
                <a:solidFill>
                  <a:schemeClr val="accent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… Web Scraping! </a:t>
            </a:r>
            <a:endParaRPr/>
          </a:p>
        </p:txBody>
      </p:sp>
      <p:sp>
        <p:nvSpPr>
          <p:cNvPr id="530" name="Google Shape;530;p6"/>
          <p:cNvSpPr txBox="1"/>
          <p:nvPr/>
        </p:nvSpPr>
        <p:spPr>
          <a:xfrm>
            <a:off x="24310" y="211455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0" i="0" u="sng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https://www.goodreads.com/book/show/</a:t>
            </a: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531" name="Google Shape;531;p6"/>
          <p:cNvSpPr txBox="1"/>
          <p:nvPr/>
        </p:nvSpPr>
        <p:spPr>
          <a:xfrm>
            <a:off x="4846354" y="2050662"/>
            <a:ext cx="4224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/>
          </a:p>
        </p:txBody>
      </p:sp>
      <p:sp>
        <p:nvSpPr>
          <p:cNvPr id="532" name="Google Shape;532;p6"/>
          <p:cNvSpPr txBox="1"/>
          <p:nvPr/>
        </p:nvSpPr>
        <p:spPr>
          <a:xfrm>
            <a:off x="5326833" y="2158383"/>
            <a:ext cx="5711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r>
              <a:rPr lang="en" sz="18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book_id </a:t>
            </a:r>
            <a:r>
              <a:rPr lang="en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396894" y="3415770"/>
            <a:ext cx="40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XPath </a:t>
            </a:r>
            <a:r>
              <a:rPr lang="en"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page</a:t>
            </a:r>
            <a:endParaRPr/>
          </a:p>
        </p:txBody>
      </p:sp>
      <p:pic>
        <p:nvPicPr>
          <p:cNvPr id="534" name="Google Shape;534;p6" descr="Immagine che contiene testo, segnale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83492" y="2635437"/>
            <a:ext cx="660570" cy="66057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"/>
          <p:cNvSpPr txBox="1"/>
          <p:nvPr/>
        </p:nvSpPr>
        <p:spPr>
          <a:xfrm>
            <a:off x="428170" y="4290053"/>
            <a:ext cx="40526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total we found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76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genres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"/>
          <p:cNvSpPr txBox="1">
            <a:spLocks noGrp="1"/>
          </p:cNvSpPr>
          <p:nvPr>
            <p:ph type="title"/>
          </p:nvPr>
        </p:nvSpPr>
        <p:spPr>
          <a:xfrm>
            <a:off x="3875313" y="393226"/>
            <a:ext cx="4806227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More on “Genre” variable</a:t>
            </a:r>
            <a:endParaRPr/>
          </a:p>
        </p:txBody>
      </p:sp>
      <p:sp>
        <p:nvSpPr>
          <p:cNvPr id="541" name="Google Shape;541;p7"/>
          <p:cNvSpPr txBox="1"/>
          <p:nvPr/>
        </p:nvSpPr>
        <p:spPr>
          <a:xfrm>
            <a:off x="940275" y="3651500"/>
            <a:ext cx="20118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190937"/>
                </a:solidFill>
                <a:latin typeface="Montserrat"/>
                <a:ea typeface="Montserrat"/>
                <a:cs typeface="Montserrat"/>
                <a:sym typeface="Montserrat"/>
              </a:rPr>
              <a:t>Mercury is the smallest planet</a:t>
            </a:r>
            <a:endParaRPr sz="1400" b="0" i="0" u="none" strike="noStrike" cap="none">
              <a:solidFill>
                <a:srgbClr val="1909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"/>
          <p:cNvSpPr txBox="1"/>
          <p:nvPr/>
        </p:nvSpPr>
        <p:spPr>
          <a:xfrm>
            <a:off x="2842366" y="983020"/>
            <a:ext cx="5730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190937"/>
                </a:solidFill>
                <a:latin typeface="Montserrat"/>
                <a:ea typeface="Montserrat"/>
                <a:cs typeface="Montserrat"/>
                <a:sym typeface="Montserrat"/>
              </a:rPr>
              <a:t>Since there is a strong genre imbalance, we will </a:t>
            </a:r>
            <a:r>
              <a:rPr lang="en" sz="1400" b="1" i="0" u="none" strike="noStrike" cap="none">
                <a:solidFill>
                  <a:srgbClr val="190937"/>
                </a:solidFill>
                <a:latin typeface="Montserrat"/>
                <a:ea typeface="Montserrat"/>
                <a:cs typeface="Montserrat"/>
                <a:sym typeface="Montserrat"/>
              </a:rPr>
              <a:t>group similar genres</a:t>
            </a:r>
            <a:r>
              <a:rPr lang="en" sz="1400" b="0" i="0" u="none" strike="noStrike" cap="none">
                <a:solidFill>
                  <a:srgbClr val="190937"/>
                </a:solidFill>
                <a:latin typeface="Montserrat"/>
                <a:ea typeface="Montserrat"/>
                <a:cs typeface="Montserrat"/>
                <a:sym typeface="Montserrat"/>
              </a:rPr>
              <a:t> and, if necessary, apply other techniques</a:t>
            </a:r>
            <a:endParaRPr sz="1400" b="0" i="0" u="none" strike="noStrike" cap="none">
              <a:solidFill>
                <a:srgbClr val="1909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3" name="Google Shape;5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58" y="1966251"/>
            <a:ext cx="4082763" cy="266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9921" y="1933660"/>
            <a:ext cx="4082763" cy="269687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"/>
          <p:cNvSpPr txBox="1"/>
          <p:nvPr/>
        </p:nvSpPr>
        <p:spPr>
          <a:xfrm>
            <a:off x="2790490" y="1613920"/>
            <a:ext cx="5730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90937"/>
                </a:solidFill>
                <a:latin typeface="Montserrat"/>
                <a:ea typeface="Montserrat"/>
                <a:cs typeface="Montserrat"/>
                <a:sym typeface="Montserrat"/>
              </a:rPr>
              <a:t>In the following bar plots are represented only the first 20 genres </a:t>
            </a:r>
            <a:endParaRPr sz="1200" b="0" i="0" u="none" strike="noStrike" cap="none">
              <a:solidFill>
                <a:srgbClr val="19093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"/>
          <p:cNvSpPr txBox="1"/>
          <p:nvPr/>
        </p:nvSpPr>
        <p:spPr>
          <a:xfrm>
            <a:off x="5469900" y="4569775"/>
            <a:ext cx="353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280K / 1M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Reviews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NULL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7"/>
          <p:cNvSpPr txBox="1"/>
          <p:nvPr/>
        </p:nvSpPr>
        <p:spPr>
          <a:xfrm>
            <a:off x="1416875" y="4569775"/>
            <a:ext cx="340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Montserrat"/>
                <a:ea typeface="Montserrat"/>
                <a:cs typeface="Montserrat"/>
                <a:sym typeface="Montserrat"/>
              </a:rPr>
              <a:t>3.3K / 25K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Books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NULL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"/>
          <p:cNvSpPr txBox="1">
            <a:spLocks noGrp="1"/>
          </p:cNvSpPr>
          <p:nvPr>
            <p:ph type="subTitle" idx="1"/>
          </p:nvPr>
        </p:nvSpPr>
        <p:spPr>
          <a:xfrm>
            <a:off x="1940850" y="1658850"/>
            <a:ext cx="545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b="1"/>
              <a:t>Aim:</a:t>
            </a:r>
            <a:r>
              <a:rPr lang="en"/>
              <a:t> </a:t>
            </a:r>
            <a:r>
              <a:rPr lang="en" i="1"/>
              <a:t>Identifying the book genre from the “shelves” of users on the platform</a:t>
            </a:r>
            <a:endParaRPr i="1"/>
          </a:p>
        </p:txBody>
      </p:sp>
      <p:sp>
        <p:nvSpPr>
          <p:cNvPr id="553" name="Google Shape;553;p8"/>
          <p:cNvSpPr txBox="1">
            <a:spLocks noGrp="1"/>
          </p:cNvSpPr>
          <p:nvPr>
            <p:ph type="title" idx="2"/>
          </p:nvPr>
        </p:nvSpPr>
        <p:spPr>
          <a:xfrm>
            <a:off x="1940850" y="208560"/>
            <a:ext cx="525780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Classification</a:t>
            </a:r>
            <a:endParaRPr sz="3200"/>
          </a:p>
        </p:txBody>
      </p:sp>
      <p:sp>
        <p:nvSpPr>
          <p:cNvPr id="554" name="Google Shape;554;p8"/>
          <p:cNvSpPr txBox="1">
            <a:spLocks noGrp="1"/>
          </p:cNvSpPr>
          <p:nvPr>
            <p:ph type="subTitle" idx="3"/>
          </p:nvPr>
        </p:nvSpPr>
        <p:spPr>
          <a:xfrm>
            <a:off x="1940850" y="1070280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600"/>
              <a:t>Target variable: </a:t>
            </a:r>
            <a:r>
              <a:rPr lang="en" sz="1600" b="1">
                <a:solidFill>
                  <a:srgbClr val="FF0000"/>
                </a:solidFill>
              </a:rPr>
              <a:t>Genre</a:t>
            </a:r>
            <a:endParaRPr sz="1600" b="1">
              <a:solidFill>
                <a:srgbClr val="FF0000"/>
              </a:solidFill>
            </a:endParaRPr>
          </a:p>
        </p:txBody>
      </p:sp>
      <p:sp>
        <p:nvSpPr>
          <p:cNvPr id="555" name="Google Shape;555;p8"/>
          <p:cNvSpPr txBox="1"/>
          <p:nvPr/>
        </p:nvSpPr>
        <p:spPr>
          <a:xfrm>
            <a:off x="3348737" y="2704628"/>
            <a:ext cx="3139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(like BERT)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Naïve Bayes</a:t>
            </a:r>
            <a:endParaRPr/>
          </a:p>
          <a:p>
            <a:pPr marL="285750" marR="0" lvl="0" indent="-184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"/>
          <p:cNvSpPr txBox="1">
            <a:spLocks noGrp="1"/>
          </p:cNvSpPr>
          <p:nvPr>
            <p:ph type="title"/>
          </p:nvPr>
        </p:nvSpPr>
        <p:spPr>
          <a:xfrm>
            <a:off x="2363727" y="1114426"/>
            <a:ext cx="4256886" cy="65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Target variable</a:t>
            </a:r>
            <a:r>
              <a:rPr lang="en" i="1">
                <a:solidFill>
                  <a:schemeClr val="dk1"/>
                </a:solidFill>
              </a:rPr>
              <a:t>: </a:t>
            </a:r>
            <a:r>
              <a:rPr lang="en" b="1">
                <a:solidFill>
                  <a:srgbClr val="FF0000"/>
                </a:solidFill>
              </a:rPr>
              <a:t>Rating</a:t>
            </a:r>
            <a:endParaRPr/>
          </a:p>
        </p:txBody>
      </p:sp>
      <p:sp>
        <p:nvSpPr>
          <p:cNvPr id="561" name="Google Shape;561;p9"/>
          <p:cNvSpPr txBox="1"/>
          <p:nvPr/>
        </p:nvSpPr>
        <p:spPr>
          <a:xfrm>
            <a:off x="2646000" y="755783"/>
            <a:ext cx="3852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Regression</a:t>
            </a:r>
            <a:endParaRPr sz="3600" b="0" i="0" u="none" strike="noStrike" cap="none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62" name="Google Shape;562;p9"/>
          <p:cNvSpPr txBox="1"/>
          <p:nvPr/>
        </p:nvSpPr>
        <p:spPr>
          <a:xfrm>
            <a:off x="1918799" y="1329617"/>
            <a:ext cx="5306402" cy="116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Aim: </a:t>
            </a:r>
            <a:r>
              <a:rPr lang="en" sz="14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rating of the books from the user emotions expressed by book reviews </a:t>
            </a:r>
            <a:endParaRPr/>
          </a:p>
        </p:txBody>
      </p:sp>
      <p:pic>
        <p:nvPicPr>
          <p:cNvPr id="563" name="Google Shape;5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0304" y="2433986"/>
            <a:ext cx="3458739" cy="250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ok Review by Slidesgo">
  <a:themeElements>
    <a:clrScheme name="Simple Light">
      <a:dk1>
        <a:srgbClr val="190937"/>
      </a:dk1>
      <a:lt1>
        <a:srgbClr val="FFFFFF"/>
      </a:lt1>
      <a:dk2>
        <a:srgbClr val="190937"/>
      </a:dk2>
      <a:lt2>
        <a:srgbClr val="1CCDD8"/>
      </a:lt2>
      <a:accent1>
        <a:srgbClr val="190937"/>
      </a:accent1>
      <a:accent2>
        <a:srgbClr val="F43212"/>
      </a:accent2>
      <a:accent3>
        <a:srgbClr val="330884"/>
      </a:accent3>
      <a:accent4>
        <a:srgbClr val="1CCDD8"/>
      </a:accent4>
      <a:accent5>
        <a:srgbClr val="190937"/>
      </a:accent5>
      <a:accent6>
        <a:srgbClr val="F43212"/>
      </a:accent6>
      <a:hlink>
        <a:srgbClr val="190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425</Words>
  <Application>Microsoft Office PowerPoint</Application>
  <PresentationFormat>Presentazione su schermo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Roboto Condensed Light</vt:lpstr>
      <vt:lpstr>DM Serif Display</vt:lpstr>
      <vt:lpstr>Book Review by Slidesgo</vt:lpstr>
      <vt:lpstr>Rating discovery and genre classification from book reviews</vt:lpstr>
      <vt:lpstr>Our Team</vt:lpstr>
      <vt:lpstr>Why this proposal?</vt:lpstr>
      <vt:lpstr>The Goal</vt:lpstr>
      <vt:lpstr>The dataset</vt:lpstr>
      <vt:lpstr>How we reach the “Genre” variable?</vt:lpstr>
      <vt:lpstr>More on “Genre” variable</vt:lpstr>
      <vt:lpstr>Classification</vt:lpstr>
      <vt:lpstr>Target variable: Rating</vt:lpstr>
      <vt:lpstr>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discovery and genre classification from book reviews</dc:title>
  <cp:lastModifiedBy>Maria Grazia Antico</cp:lastModifiedBy>
  <cp:revision>1</cp:revision>
  <dcterms:modified xsi:type="dcterms:W3CDTF">2022-11-08T18:01:16Z</dcterms:modified>
</cp:coreProperties>
</file>