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Nuni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6.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latin typeface="Nunito"/>
                <a:ea typeface="Nunito"/>
                <a:cs typeface="Nunito"/>
                <a:sym typeface="Nunito"/>
              </a:defRPr>
            </a:lvl1pPr>
            <a:lvl2pPr lvl="1" algn="r">
              <a:spcBef>
                <a:spcPts val="0"/>
              </a:spcBef>
              <a:buNone/>
              <a:defRPr sz="1000">
                <a:solidFill>
                  <a:schemeClr val="dk2"/>
                </a:solidFill>
                <a:latin typeface="Nunito"/>
                <a:ea typeface="Nunito"/>
                <a:cs typeface="Nunito"/>
                <a:sym typeface="Nunito"/>
              </a:defRPr>
            </a:lvl2pPr>
            <a:lvl3pPr lvl="2" algn="r">
              <a:spcBef>
                <a:spcPts val="0"/>
              </a:spcBef>
              <a:buNone/>
              <a:defRPr sz="1000">
                <a:solidFill>
                  <a:schemeClr val="dk2"/>
                </a:solidFill>
                <a:latin typeface="Nunito"/>
                <a:ea typeface="Nunito"/>
                <a:cs typeface="Nunito"/>
                <a:sym typeface="Nunito"/>
              </a:defRPr>
            </a:lvl3pPr>
            <a:lvl4pPr lvl="3" algn="r">
              <a:spcBef>
                <a:spcPts val="0"/>
              </a:spcBef>
              <a:buNone/>
              <a:defRPr sz="1000">
                <a:solidFill>
                  <a:schemeClr val="dk2"/>
                </a:solidFill>
                <a:latin typeface="Nunito"/>
                <a:ea typeface="Nunito"/>
                <a:cs typeface="Nunito"/>
                <a:sym typeface="Nunito"/>
              </a:defRPr>
            </a:lvl4pPr>
            <a:lvl5pPr lvl="4" algn="r">
              <a:spcBef>
                <a:spcPts val="0"/>
              </a:spcBef>
              <a:buNone/>
              <a:defRPr sz="1000">
                <a:solidFill>
                  <a:schemeClr val="dk2"/>
                </a:solidFill>
                <a:latin typeface="Nunito"/>
                <a:ea typeface="Nunito"/>
                <a:cs typeface="Nunito"/>
                <a:sym typeface="Nunito"/>
              </a:defRPr>
            </a:lvl5pPr>
            <a:lvl6pPr lvl="5" algn="r">
              <a:spcBef>
                <a:spcPts val="0"/>
              </a:spcBef>
              <a:buNone/>
              <a:defRPr sz="1000">
                <a:solidFill>
                  <a:schemeClr val="dk2"/>
                </a:solidFill>
                <a:latin typeface="Nunito"/>
                <a:ea typeface="Nunito"/>
                <a:cs typeface="Nunito"/>
                <a:sym typeface="Nunito"/>
              </a:defRPr>
            </a:lvl6pPr>
            <a:lvl7pPr lvl="6" algn="r">
              <a:spcBef>
                <a:spcPts val="0"/>
              </a:spcBef>
              <a:buNone/>
              <a:defRPr sz="1000">
                <a:solidFill>
                  <a:schemeClr val="dk2"/>
                </a:solidFill>
                <a:latin typeface="Nunito"/>
                <a:ea typeface="Nunito"/>
                <a:cs typeface="Nunito"/>
                <a:sym typeface="Nunito"/>
              </a:defRPr>
            </a:lvl7pPr>
            <a:lvl8pPr lvl="7" algn="r">
              <a:spcBef>
                <a:spcPts val="0"/>
              </a:spcBef>
              <a:buNone/>
              <a:defRPr sz="1000">
                <a:solidFill>
                  <a:schemeClr val="dk2"/>
                </a:solidFill>
                <a:latin typeface="Nunito"/>
                <a:ea typeface="Nunito"/>
                <a:cs typeface="Nunito"/>
                <a:sym typeface="Nunito"/>
              </a:defRPr>
            </a:lvl8pPr>
            <a:lvl9pPr lvl="8" algn="r">
              <a:spcBef>
                <a:spcPts val="0"/>
              </a:spcBef>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Battleship</a:t>
            </a:r>
            <a:endParaRPr/>
          </a:p>
        </p:txBody>
      </p:sp>
      <p:sp>
        <p:nvSpPr>
          <p:cNvPr id="129" name="Shape 129"/>
          <p:cNvSpPr txBox="1"/>
          <p:nvPr>
            <p:ph idx="1" type="subTitle"/>
          </p:nvPr>
        </p:nvSpPr>
        <p:spPr>
          <a:xfrm>
            <a:off x="1858700" y="3413146"/>
            <a:ext cx="5361300" cy="807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Sam Grenon</a:t>
            </a:r>
            <a:endParaRPr/>
          </a:p>
          <a:p>
            <a:pPr indent="0" lvl="0" marL="0">
              <a:spcBef>
                <a:spcPts val="0"/>
              </a:spcBef>
              <a:spcAft>
                <a:spcPts val="0"/>
              </a:spcAft>
              <a:buNone/>
            </a:pPr>
            <a:r>
              <a:rPr lang="en"/>
              <a:t>Jacob Butler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Version Control</a:t>
            </a:r>
            <a:endParaRPr/>
          </a:p>
        </p:txBody>
      </p:sp>
      <p:sp>
        <p:nvSpPr>
          <p:cNvPr id="135" name="Shape 1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Use an already built git ignore and add onto it.</a:t>
            </a:r>
            <a:endParaRPr sz="2400"/>
          </a:p>
          <a:p>
            <a:pPr indent="0" lvl="0" marL="0" rtl="0">
              <a:spcBef>
                <a:spcPts val="1600"/>
              </a:spcBef>
              <a:spcAft>
                <a:spcPts val="0"/>
              </a:spcAft>
              <a:buNone/>
            </a:pPr>
            <a:r>
              <a:t/>
            </a:r>
            <a:endParaRPr sz="2400"/>
          </a:p>
          <a:p>
            <a:pPr indent="-381000" lvl="0" marL="457200">
              <a:spcBef>
                <a:spcPts val="1600"/>
              </a:spcBef>
              <a:spcAft>
                <a:spcPts val="0"/>
              </a:spcAft>
              <a:buSzPts val="2400"/>
              <a:buChar char="●"/>
            </a:pPr>
            <a:r>
              <a:rPr lang="en" sz="2400"/>
              <a:t>Don’t push assets more than 100 megabyte.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Public Variables</a:t>
            </a:r>
            <a:endParaRPr/>
          </a:p>
        </p:txBody>
      </p:sp>
      <p:sp>
        <p:nvSpPr>
          <p:cNvPr id="141" name="Shape 14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It is easy to make public variables and access them in other scripts. This is bad practice, however the problem is that many of Microsoft’s examples, and Unity examples all use public variables when they could be private. This is a big issue because many individuals using unity aren’t trained. Then these guys make tutorial videos of specific unity functions with public variables that cause other new programmers to copy and it just gets out of control.</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If you don’t need it don’t create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819150" y="393775"/>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 actually ended up with.</a:t>
            </a:r>
            <a:endParaRPr/>
          </a:p>
        </p:txBody>
      </p:sp>
      <p:sp>
        <p:nvSpPr>
          <p:cNvPr id="152" name="Shape 152"/>
          <p:cNvSpPr txBox="1"/>
          <p:nvPr>
            <p:ph idx="1" type="body"/>
          </p:nvPr>
        </p:nvSpPr>
        <p:spPr>
          <a:xfrm>
            <a:off x="819150" y="1437500"/>
            <a:ext cx="7505700" cy="300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800"/>
          </a:p>
          <a:p>
            <a:pPr indent="0" lvl="0" marL="0">
              <a:spcBef>
                <a:spcPts val="1600"/>
              </a:spcBef>
              <a:spcAft>
                <a:spcPts val="0"/>
              </a:spcAft>
              <a:buNone/>
            </a:pPr>
            <a:r>
              <a:t/>
            </a:r>
            <a:endParaRPr sz="800"/>
          </a:p>
          <a:p>
            <a:pPr indent="0" lvl="0" marL="0">
              <a:spcBef>
                <a:spcPts val="1600"/>
              </a:spcBef>
              <a:spcAft>
                <a:spcPts val="0"/>
              </a:spcAft>
              <a:buNone/>
            </a:pPr>
            <a:r>
              <a:t/>
            </a:r>
            <a:endParaRPr sz="800"/>
          </a:p>
          <a:p>
            <a:pPr indent="0" lvl="0" marL="0">
              <a:spcBef>
                <a:spcPts val="1600"/>
              </a:spcBef>
              <a:spcAft>
                <a:spcPts val="1600"/>
              </a:spcAft>
              <a:buNone/>
            </a:pPr>
            <a:r>
              <a:t/>
            </a:r>
            <a:endParaRPr/>
          </a:p>
        </p:txBody>
      </p:sp>
      <p:pic>
        <p:nvPicPr>
          <p:cNvPr id="153" name="Shape 153"/>
          <p:cNvPicPr preferRelativeResize="0"/>
          <p:nvPr/>
        </p:nvPicPr>
        <p:blipFill>
          <a:blip r:embed="rId3">
            <a:alphaModFix/>
          </a:blip>
          <a:stretch>
            <a:fillRect/>
          </a:stretch>
        </p:blipFill>
        <p:spPr>
          <a:xfrm>
            <a:off x="940425" y="1348375"/>
            <a:ext cx="3617750" cy="355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Good Code</a:t>
            </a:r>
            <a:endParaRPr/>
          </a:p>
        </p:txBody>
      </p:sp>
      <p:sp>
        <p:nvSpPr>
          <p:cNvPr id="159" name="Shape 15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0" name="Shape 160"/>
          <p:cNvPicPr preferRelativeResize="0"/>
          <p:nvPr/>
        </p:nvPicPr>
        <p:blipFill>
          <a:blip r:embed="rId3">
            <a:alphaModFix/>
          </a:blip>
          <a:stretch>
            <a:fillRect/>
          </a:stretch>
        </p:blipFill>
        <p:spPr>
          <a:xfrm>
            <a:off x="819150" y="2049225"/>
            <a:ext cx="3962400" cy="140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