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65" r:id="rId3"/>
    <p:sldId id="257" r:id="rId4"/>
    <p:sldId id="266" r:id="rId5"/>
    <p:sldId id="264" r:id="rId6"/>
    <p:sldId id="262" r:id="rId7"/>
    <p:sldId id="258" r:id="rId8"/>
    <p:sldId id="259" r:id="rId9"/>
    <p:sldId id="260" r:id="rId10"/>
    <p:sldId id="261" r:id="rId11"/>
    <p:sldId id="263"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50" d="100"/>
          <a:sy n="50" d="100"/>
        </p:scale>
        <p:origin x="388" y="20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385D1D-BDD5-64B6-CEFF-411FA93603E5}"/>
              </a:ext>
            </a:extLst>
          </p:cNvPr>
          <p:cNvSpPr txBox="1">
            <a:spLocks noGrp="1"/>
          </p:cNvSpPr>
          <p:nvPr>
            <p:ph type="ctrTitle"/>
          </p:nvPr>
        </p:nvSpPr>
        <p:spPr>
          <a:xfrm>
            <a:off x="1524003" y="1122361"/>
            <a:ext cx="9144000" cy="2387598"/>
          </a:xfrm>
        </p:spPr>
        <p:txBody>
          <a:bodyPr anchor="b" anchorCtr="1"/>
          <a:lstStyle>
            <a:lvl1pPr algn="ctr">
              <a:defRPr sz="6000"/>
            </a:lvl1pPr>
          </a:lstStyle>
          <a:p>
            <a:pPr lvl="0"/>
            <a:r>
              <a:rPr lang="en-US"/>
              <a:t>Click to edit Master title style</a:t>
            </a:r>
          </a:p>
        </p:txBody>
      </p:sp>
      <p:sp>
        <p:nvSpPr>
          <p:cNvPr id="3" name="Subtitle 2">
            <a:extLst>
              <a:ext uri="{FF2B5EF4-FFF2-40B4-BE49-F238E27FC236}">
                <a16:creationId xmlns:a16="http://schemas.microsoft.com/office/drawing/2014/main" id="{F767BC00-F59E-059E-8093-84C79C0E8035}"/>
              </a:ext>
            </a:extLst>
          </p:cNvPr>
          <p:cNvSpPr txBox="1">
            <a:spLocks noGrp="1"/>
          </p:cNvSpPr>
          <p:nvPr>
            <p:ph type="subTitle" idx="1"/>
          </p:nvPr>
        </p:nvSpPr>
        <p:spPr>
          <a:xfrm>
            <a:off x="1524003" y="3602041"/>
            <a:ext cx="9144000" cy="1655758"/>
          </a:xfrm>
        </p:spPr>
        <p:txBody>
          <a:bodyPr anchorCtr="1"/>
          <a:lstStyle>
            <a:lvl1pPr marL="0" indent="0" algn="ctr">
              <a:buNone/>
              <a:defRPr sz="2400"/>
            </a:lvl1pPr>
          </a:lstStyle>
          <a:p>
            <a:pPr lvl="0"/>
            <a:r>
              <a:rPr lang="en-US"/>
              <a:t>Click to edit Master subtitle style</a:t>
            </a:r>
          </a:p>
        </p:txBody>
      </p:sp>
      <p:sp>
        <p:nvSpPr>
          <p:cNvPr id="4" name="Date Placeholder 3">
            <a:extLst>
              <a:ext uri="{FF2B5EF4-FFF2-40B4-BE49-F238E27FC236}">
                <a16:creationId xmlns:a16="http://schemas.microsoft.com/office/drawing/2014/main" id="{5831CB71-C5AF-0089-1C29-9DFBA11CE9FE}"/>
              </a:ext>
            </a:extLst>
          </p:cNvPr>
          <p:cNvSpPr txBox="1">
            <a:spLocks noGrp="1"/>
          </p:cNvSpPr>
          <p:nvPr>
            <p:ph type="dt" sz="half" idx="7"/>
          </p:nvPr>
        </p:nvSpPr>
        <p:spPr/>
        <p:txBody>
          <a:bodyPr/>
          <a:lstStyle>
            <a:lvl1pPr>
              <a:defRPr/>
            </a:lvl1pPr>
          </a:lstStyle>
          <a:p>
            <a:pPr lvl="0"/>
            <a:fld id="{C51B6B58-516D-4CEE-8449-ED89FE59A873}" type="datetime1">
              <a:rPr lang="en-US"/>
              <a:pPr lvl="0"/>
              <a:t>4/30/2025</a:t>
            </a:fld>
            <a:endParaRPr lang="en-US"/>
          </a:p>
        </p:txBody>
      </p:sp>
      <p:sp>
        <p:nvSpPr>
          <p:cNvPr id="5" name="Footer Placeholder 4">
            <a:extLst>
              <a:ext uri="{FF2B5EF4-FFF2-40B4-BE49-F238E27FC236}">
                <a16:creationId xmlns:a16="http://schemas.microsoft.com/office/drawing/2014/main" id="{14C10A9B-84C6-F40D-EA6B-0DCAC60A7C00}"/>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1EBBD480-369A-9FF0-6D7D-491E351C648B}"/>
              </a:ext>
            </a:extLst>
          </p:cNvPr>
          <p:cNvSpPr txBox="1">
            <a:spLocks noGrp="1"/>
          </p:cNvSpPr>
          <p:nvPr>
            <p:ph type="sldNum" sz="quarter" idx="8"/>
          </p:nvPr>
        </p:nvSpPr>
        <p:spPr/>
        <p:txBody>
          <a:bodyPr/>
          <a:lstStyle>
            <a:lvl1pPr>
              <a:defRPr/>
            </a:lvl1pPr>
          </a:lstStyle>
          <a:p>
            <a:pPr lvl="0"/>
            <a:fld id="{037354D0-0793-4B72-9AB9-AC44A992421E}" type="slidenum">
              <a:t>‹#›</a:t>
            </a:fld>
            <a:endParaRPr lang="en-US"/>
          </a:p>
        </p:txBody>
      </p:sp>
    </p:spTree>
    <p:extLst>
      <p:ext uri="{BB962C8B-B14F-4D97-AF65-F5344CB8AC3E}">
        <p14:creationId xmlns:p14="http://schemas.microsoft.com/office/powerpoint/2010/main" val="1767808042"/>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FF7E01-B6EF-DA21-F144-7ADC37B49C53}"/>
              </a:ext>
            </a:extLst>
          </p:cNvPr>
          <p:cNvSpPr txBox="1">
            <a:spLocks noGrp="1"/>
          </p:cNvSpPr>
          <p:nvPr>
            <p:ph type="title"/>
          </p:nvPr>
        </p:nvSpPr>
        <p:spPr/>
        <p:txBody>
          <a:bodyPr/>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152289E9-F529-1A2C-0137-F6D239FD98DB}"/>
              </a:ext>
            </a:extLst>
          </p:cNvPr>
          <p:cNvSpPr txBox="1">
            <a:spLocks noGrp="1"/>
          </p:cNvSpPr>
          <p:nvPr>
            <p:ph type="body" orient="vert" idx="1"/>
          </p:nvPr>
        </p:nvSpPr>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12813C-EE06-DA87-9C97-CB705735AA67}"/>
              </a:ext>
            </a:extLst>
          </p:cNvPr>
          <p:cNvSpPr txBox="1">
            <a:spLocks noGrp="1"/>
          </p:cNvSpPr>
          <p:nvPr>
            <p:ph type="dt" sz="half" idx="7"/>
          </p:nvPr>
        </p:nvSpPr>
        <p:spPr/>
        <p:txBody>
          <a:bodyPr/>
          <a:lstStyle>
            <a:lvl1pPr>
              <a:defRPr/>
            </a:lvl1pPr>
          </a:lstStyle>
          <a:p>
            <a:pPr lvl="0"/>
            <a:fld id="{795D4C5D-BF36-4746-9332-35307FE58970}" type="datetime1">
              <a:rPr lang="en-US"/>
              <a:pPr lvl="0"/>
              <a:t>4/30/2025</a:t>
            </a:fld>
            <a:endParaRPr lang="en-US"/>
          </a:p>
        </p:txBody>
      </p:sp>
      <p:sp>
        <p:nvSpPr>
          <p:cNvPr id="5" name="Footer Placeholder 4">
            <a:extLst>
              <a:ext uri="{FF2B5EF4-FFF2-40B4-BE49-F238E27FC236}">
                <a16:creationId xmlns:a16="http://schemas.microsoft.com/office/drawing/2014/main" id="{FEBAC2F9-D6BA-7EBD-A82E-4A9AC48A942D}"/>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35EC9FC7-0388-FA80-0CE7-9A58DA005FB4}"/>
              </a:ext>
            </a:extLst>
          </p:cNvPr>
          <p:cNvSpPr txBox="1">
            <a:spLocks noGrp="1"/>
          </p:cNvSpPr>
          <p:nvPr>
            <p:ph type="sldNum" sz="quarter" idx="8"/>
          </p:nvPr>
        </p:nvSpPr>
        <p:spPr/>
        <p:txBody>
          <a:bodyPr/>
          <a:lstStyle>
            <a:lvl1pPr>
              <a:defRPr/>
            </a:lvl1pPr>
          </a:lstStyle>
          <a:p>
            <a:pPr lvl="0"/>
            <a:fld id="{28FD6B58-6261-4924-A562-2DBDF78066EC}" type="slidenum">
              <a:t>‹#›</a:t>
            </a:fld>
            <a:endParaRPr lang="en-US"/>
          </a:p>
        </p:txBody>
      </p:sp>
    </p:spTree>
    <p:extLst>
      <p:ext uri="{BB962C8B-B14F-4D97-AF65-F5344CB8AC3E}">
        <p14:creationId xmlns:p14="http://schemas.microsoft.com/office/powerpoint/2010/main" val="26426278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CC1537E-E6D6-85FA-D0D7-406B1F888011}"/>
              </a:ext>
            </a:extLst>
          </p:cNvPr>
          <p:cNvSpPr txBox="1">
            <a:spLocks noGrp="1"/>
          </p:cNvSpPr>
          <p:nvPr>
            <p:ph type="title" orient="vert"/>
          </p:nvPr>
        </p:nvSpPr>
        <p:spPr>
          <a:xfrm>
            <a:off x="8724903" y="365129"/>
            <a:ext cx="2628899" cy="5811834"/>
          </a:xfrm>
        </p:spPr>
        <p:txBody>
          <a:bodyPr vert="eaVert"/>
          <a:lstStyle>
            <a:lvl1pPr>
              <a:defRPr/>
            </a:lvl1pPr>
          </a:lstStyle>
          <a:p>
            <a:pPr lvl="0"/>
            <a:r>
              <a:rPr lang="en-US"/>
              <a:t>Click to edit Master title style</a:t>
            </a:r>
          </a:p>
        </p:txBody>
      </p:sp>
      <p:sp>
        <p:nvSpPr>
          <p:cNvPr id="3" name="Vertical Text Placeholder 2">
            <a:extLst>
              <a:ext uri="{FF2B5EF4-FFF2-40B4-BE49-F238E27FC236}">
                <a16:creationId xmlns:a16="http://schemas.microsoft.com/office/drawing/2014/main" id="{462B54D0-9111-8F04-C99A-CD19F0EA7B09}"/>
              </a:ext>
            </a:extLst>
          </p:cNvPr>
          <p:cNvSpPr txBox="1">
            <a:spLocks noGrp="1"/>
          </p:cNvSpPr>
          <p:nvPr>
            <p:ph type="body" orient="vert" idx="1"/>
          </p:nvPr>
        </p:nvSpPr>
        <p:spPr>
          <a:xfrm>
            <a:off x="838203" y="365129"/>
            <a:ext cx="7734296" cy="5811834"/>
          </a:xfrm>
        </p:spPr>
        <p:txBody>
          <a:bodyPr vert="eaVert"/>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EB8BE20-6037-37C2-6F4F-F9B86608063D}"/>
              </a:ext>
            </a:extLst>
          </p:cNvPr>
          <p:cNvSpPr txBox="1">
            <a:spLocks noGrp="1"/>
          </p:cNvSpPr>
          <p:nvPr>
            <p:ph type="dt" sz="half" idx="7"/>
          </p:nvPr>
        </p:nvSpPr>
        <p:spPr/>
        <p:txBody>
          <a:bodyPr/>
          <a:lstStyle>
            <a:lvl1pPr>
              <a:defRPr/>
            </a:lvl1pPr>
          </a:lstStyle>
          <a:p>
            <a:pPr lvl="0"/>
            <a:fld id="{CDC2F5B0-1C2D-43A2-844B-9DD2639789AB}" type="datetime1">
              <a:rPr lang="en-US"/>
              <a:pPr lvl="0"/>
              <a:t>4/30/2025</a:t>
            </a:fld>
            <a:endParaRPr lang="en-US"/>
          </a:p>
        </p:txBody>
      </p:sp>
      <p:sp>
        <p:nvSpPr>
          <p:cNvPr id="5" name="Footer Placeholder 4">
            <a:extLst>
              <a:ext uri="{FF2B5EF4-FFF2-40B4-BE49-F238E27FC236}">
                <a16:creationId xmlns:a16="http://schemas.microsoft.com/office/drawing/2014/main" id="{55BD150B-7BF9-4130-5D91-71EF9434E611}"/>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4A29A526-E7D7-895E-CD5E-9E313CBF2B51}"/>
              </a:ext>
            </a:extLst>
          </p:cNvPr>
          <p:cNvSpPr txBox="1">
            <a:spLocks noGrp="1"/>
          </p:cNvSpPr>
          <p:nvPr>
            <p:ph type="sldNum" sz="quarter" idx="8"/>
          </p:nvPr>
        </p:nvSpPr>
        <p:spPr/>
        <p:txBody>
          <a:bodyPr/>
          <a:lstStyle>
            <a:lvl1pPr>
              <a:defRPr/>
            </a:lvl1pPr>
          </a:lstStyle>
          <a:p>
            <a:pPr lvl="0"/>
            <a:fld id="{2ADECCC3-F353-429E-824F-C9A9CB251B8E}" type="slidenum">
              <a:t>‹#›</a:t>
            </a:fld>
            <a:endParaRPr lang="en-US"/>
          </a:p>
        </p:txBody>
      </p:sp>
    </p:spTree>
    <p:extLst>
      <p:ext uri="{BB962C8B-B14F-4D97-AF65-F5344CB8AC3E}">
        <p14:creationId xmlns:p14="http://schemas.microsoft.com/office/powerpoint/2010/main" val="25353318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F02CD8-92C7-3A44-3EA3-FA1A9575AEAA}"/>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36BC4E01-A1C2-7F93-61EB-E943F028C8A6}"/>
              </a:ext>
            </a:extLst>
          </p:cNvPr>
          <p:cNvSpPr txBox="1">
            <a:spLocks noGrp="1"/>
          </p:cNvSpPr>
          <p:nvPr>
            <p:ph idx="1"/>
          </p:nvPr>
        </p:nvSpPr>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D08CE0-5DE4-F5B0-8CA1-7DE84C5EA04E}"/>
              </a:ext>
            </a:extLst>
          </p:cNvPr>
          <p:cNvSpPr txBox="1">
            <a:spLocks noGrp="1"/>
          </p:cNvSpPr>
          <p:nvPr>
            <p:ph type="dt" sz="half" idx="7"/>
          </p:nvPr>
        </p:nvSpPr>
        <p:spPr/>
        <p:txBody>
          <a:bodyPr/>
          <a:lstStyle>
            <a:lvl1pPr>
              <a:defRPr/>
            </a:lvl1pPr>
          </a:lstStyle>
          <a:p>
            <a:pPr lvl="0"/>
            <a:fld id="{F1F550E6-7E14-419E-974C-A1635027C696}" type="datetime1">
              <a:rPr lang="en-US"/>
              <a:pPr lvl="0"/>
              <a:t>4/30/2025</a:t>
            </a:fld>
            <a:endParaRPr lang="en-US"/>
          </a:p>
        </p:txBody>
      </p:sp>
      <p:sp>
        <p:nvSpPr>
          <p:cNvPr id="5" name="Footer Placeholder 4">
            <a:extLst>
              <a:ext uri="{FF2B5EF4-FFF2-40B4-BE49-F238E27FC236}">
                <a16:creationId xmlns:a16="http://schemas.microsoft.com/office/drawing/2014/main" id="{EC806356-C4F2-362C-1AF8-38D77DC119D0}"/>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86763B00-66E5-3509-6DD1-C74CE7AAFAD3}"/>
              </a:ext>
            </a:extLst>
          </p:cNvPr>
          <p:cNvSpPr txBox="1">
            <a:spLocks noGrp="1"/>
          </p:cNvSpPr>
          <p:nvPr>
            <p:ph type="sldNum" sz="quarter" idx="8"/>
          </p:nvPr>
        </p:nvSpPr>
        <p:spPr/>
        <p:txBody>
          <a:bodyPr/>
          <a:lstStyle>
            <a:lvl1pPr>
              <a:defRPr/>
            </a:lvl1pPr>
          </a:lstStyle>
          <a:p>
            <a:pPr lvl="0"/>
            <a:fld id="{D4D6EB16-10B6-438E-8D2B-AB6AF668FE2A}" type="slidenum">
              <a:t>‹#›</a:t>
            </a:fld>
            <a:endParaRPr lang="en-US"/>
          </a:p>
        </p:txBody>
      </p:sp>
    </p:spTree>
    <p:extLst>
      <p:ext uri="{BB962C8B-B14F-4D97-AF65-F5344CB8AC3E}">
        <p14:creationId xmlns:p14="http://schemas.microsoft.com/office/powerpoint/2010/main" val="2714163934"/>
      </p:ext>
    </p:extLst>
  </p:cSld>
  <p:clrMapOvr>
    <a:masterClrMapping/>
  </p:clrMapOvr>
  <p:hf sldNum="0"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4104B9-1263-894F-8AB1-809FABD0B346}"/>
              </a:ext>
            </a:extLst>
          </p:cNvPr>
          <p:cNvSpPr txBox="1">
            <a:spLocks noGrp="1"/>
          </p:cNvSpPr>
          <p:nvPr>
            <p:ph type="title"/>
          </p:nvPr>
        </p:nvSpPr>
        <p:spPr>
          <a:xfrm>
            <a:off x="831847" y="1709735"/>
            <a:ext cx="10515600" cy="2852735"/>
          </a:xfrm>
        </p:spPr>
        <p:txBody>
          <a:bodyPr anchor="b"/>
          <a:lstStyle>
            <a:lvl1pPr>
              <a:defRPr sz="6000"/>
            </a:lvl1pPr>
          </a:lstStyle>
          <a:p>
            <a:pPr lvl="0"/>
            <a:r>
              <a:rPr lang="en-US"/>
              <a:t>Click to edit Master title style</a:t>
            </a:r>
          </a:p>
        </p:txBody>
      </p:sp>
      <p:sp>
        <p:nvSpPr>
          <p:cNvPr id="3" name="Text Placeholder 2">
            <a:extLst>
              <a:ext uri="{FF2B5EF4-FFF2-40B4-BE49-F238E27FC236}">
                <a16:creationId xmlns:a16="http://schemas.microsoft.com/office/drawing/2014/main" id="{8A26D48A-33B2-7246-AD0B-0117DD1A3DD4}"/>
              </a:ext>
            </a:extLst>
          </p:cNvPr>
          <p:cNvSpPr txBox="1">
            <a:spLocks noGrp="1"/>
          </p:cNvSpPr>
          <p:nvPr>
            <p:ph type="body" idx="1"/>
          </p:nvPr>
        </p:nvSpPr>
        <p:spPr>
          <a:xfrm>
            <a:off x="831847" y="4589465"/>
            <a:ext cx="10515600" cy="1500182"/>
          </a:xfrm>
        </p:spPr>
        <p:txBody>
          <a:bodyPr/>
          <a:lstStyle>
            <a:lvl1pPr marL="0" indent="0">
              <a:buNone/>
              <a:defRPr sz="2400">
                <a:solidFill>
                  <a:srgbClr val="767676"/>
                </a:solidFill>
              </a:defRPr>
            </a:lvl1pPr>
          </a:lstStyle>
          <a:p>
            <a:pPr lvl="0"/>
            <a:r>
              <a:rPr lang="en-US"/>
              <a:t>Click to edit Master text styles</a:t>
            </a:r>
          </a:p>
        </p:txBody>
      </p:sp>
      <p:sp>
        <p:nvSpPr>
          <p:cNvPr id="4" name="Date Placeholder 3">
            <a:extLst>
              <a:ext uri="{FF2B5EF4-FFF2-40B4-BE49-F238E27FC236}">
                <a16:creationId xmlns:a16="http://schemas.microsoft.com/office/drawing/2014/main" id="{E53ED396-C990-69D9-CFD9-13C7BF9FE091}"/>
              </a:ext>
            </a:extLst>
          </p:cNvPr>
          <p:cNvSpPr txBox="1">
            <a:spLocks noGrp="1"/>
          </p:cNvSpPr>
          <p:nvPr>
            <p:ph type="dt" sz="half" idx="7"/>
          </p:nvPr>
        </p:nvSpPr>
        <p:spPr/>
        <p:txBody>
          <a:bodyPr/>
          <a:lstStyle>
            <a:lvl1pPr>
              <a:defRPr/>
            </a:lvl1pPr>
          </a:lstStyle>
          <a:p>
            <a:pPr lvl="0"/>
            <a:fld id="{F94D9B47-0A7E-49D6-B374-3FB1A1FCB681}" type="datetime1">
              <a:rPr lang="en-US"/>
              <a:pPr lvl="0"/>
              <a:t>4/30/2025</a:t>
            </a:fld>
            <a:endParaRPr lang="en-US"/>
          </a:p>
        </p:txBody>
      </p:sp>
      <p:sp>
        <p:nvSpPr>
          <p:cNvPr id="5" name="Footer Placeholder 4">
            <a:extLst>
              <a:ext uri="{FF2B5EF4-FFF2-40B4-BE49-F238E27FC236}">
                <a16:creationId xmlns:a16="http://schemas.microsoft.com/office/drawing/2014/main" id="{4452365F-C463-58A7-A23D-1B853FFBC768}"/>
              </a:ext>
            </a:extLst>
          </p:cNvPr>
          <p:cNvSpPr txBox="1">
            <a:spLocks noGrp="1"/>
          </p:cNvSpPr>
          <p:nvPr>
            <p:ph type="ftr" sz="quarter" idx="9"/>
          </p:nvPr>
        </p:nvSpPr>
        <p:spPr/>
        <p:txBody>
          <a:bodyPr/>
          <a:lstStyle>
            <a:lvl1pPr>
              <a:defRPr/>
            </a:lvl1pPr>
          </a:lstStyle>
          <a:p>
            <a:pPr lvl="0"/>
            <a:endParaRPr lang="en-US"/>
          </a:p>
        </p:txBody>
      </p:sp>
      <p:sp>
        <p:nvSpPr>
          <p:cNvPr id="6" name="Slide Number Placeholder 5">
            <a:extLst>
              <a:ext uri="{FF2B5EF4-FFF2-40B4-BE49-F238E27FC236}">
                <a16:creationId xmlns:a16="http://schemas.microsoft.com/office/drawing/2014/main" id="{FD99D116-B30D-5CC8-57D4-74B385C9944F}"/>
              </a:ext>
            </a:extLst>
          </p:cNvPr>
          <p:cNvSpPr txBox="1">
            <a:spLocks noGrp="1"/>
          </p:cNvSpPr>
          <p:nvPr>
            <p:ph type="sldNum" sz="quarter" idx="8"/>
          </p:nvPr>
        </p:nvSpPr>
        <p:spPr/>
        <p:txBody>
          <a:bodyPr/>
          <a:lstStyle>
            <a:lvl1pPr>
              <a:defRPr/>
            </a:lvl1pPr>
          </a:lstStyle>
          <a:p>
            <a:pPr lvl="0"/>
            <a:fld id="{1B92B8CC-66E1-461D-9A5A-9698263DEB5D}" type="slidenum">
              <a:t>‹#›</a:t>
            </a:fld>
            <a:endParaRPr lang="en-US"/>
          </a:p>
        </p:txBody>
      </p:sp>
    </p:spTree>
    <p:extLst>
      <p:ext uri="{BB962C8B-B14F-4D97-AF65-F5344CB8AC3E}">
        <p14:creationId xmlns:p14="http://schemas.microsoft.com/office/powerpoint/2010/main" val="7189127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615DDB-B787-0294-FA10-EC3ADD3D85E6}"/>
              </a:ext>
            </a:extLst>
          </p:cNvPr>
          <p:cNvSpPr txBox="1">
            <a:spLocks noGrp="1"/>
          </p:cNvSpPr>
          <p:nvPr>
            <p:ph type="title"/>
          </p:nvPr>
        </p:nvSpPr>
        <p:spPr/>
        <p:txBody>
          <a:bodyPr/>
          <a:lstStyle>
            <a:lvl1pPr>
              <a:defRPr/>
            </a:lvl1pPr>
          </a:lstStyle>
          <a:p>
            <a:pPr lvl="0"/>
            <a:r>
              <a:rPr lang="en-US"/>
              <a:t>Click to edit Master title style</a:t>
            </a:r>
          </a:p>
        </p:txBody>
      </p:sp>
      <p:sp>
        <p:nvSpPr>
          <p:cNvPr id="3" name="Content Placeholder 2">
            <a:extLst>
              <a:ext uri="{FF2B5EF4-FFF2-40B4-BE49-F238E27FC236}">
                <a16:creationId xmlns:a16="http://schemas.microsoft.com/office/drawing/2014/main" id="{24D40E9D-0A60-DAB4-A3D9-5339A14EBB9A}"/>
              </a:ext>
            </a:extLst>
          </p:cNvPr>
          <p:cNvSpPr txBox="1">
            <a:spLocks noGrp="1"/>
          </p:cNvSpPr>
          <p:nvPr>
            <p:ph idx="1"/>
          </p:nvPr>
        </p:nvSpPr>
        <p:spPr>
          <a:xfrm>
            <a:off x="838203"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C9A9953-1C00-9228-4369-35C4825F7DB1}"/>
              </a:ext>
            </a:extLst>
          </p:cNvPr>
          <p:cNvSpPr txBox="1">
            <a:spLocks noGrp="1"/>
          </p:cNvSpPr>
          <p:nvPr>
            <p:ph idx="2"/>
          </p:nvPr>
        </p:nvSpPr>
        <p:spPr>
          <a:xfrm>
            <a:off x="6172200" y="1825627"/>
            <a:ext cx="5181603" cy="4351336"/>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C55346A-D090-2FDA-C339-BC980D3BD3F1}"/>
              </a:ext>
            </a:extLst>
          </p:cNvPr>
          <p:cNvSpPr txBox="1">
            <a:spLocks noGrp="1"/>
          </p:cNvSpPr>
          <p:nvPr>
            <p:ph type="dt" sz="half" idx="7"/>
          </p:nvPr>
        </p:nvSpPr>
        <p:spPr/>
        <p:txBody>
          <a:bodyPr/>
          <a:lstStyle>
            <a:lvl1pPr>
              <a:defRPr/>
            </a:lvl1pPr>
          </a:lstStyle>
          <a:p>
            <a:pPr lvl="0"/>
            <a:fld id="{51AFF07A-AA82-4225-8D82-206BA62B518E}" type="datetime1">
              <a:rPr lang="en-US"/>
              <a:pPr lvl="0"/>
              <a:t>4/30/2025</a:t>
            </a:fld>
            <a:endParaRPr lang="en-US"/>
          </a:p>
        </p:txBody>
      </p:sp>
      <p:sp>
        <p:nvSpPr>
          <p:cNvPr id="6" name="Footer Placeholder 5">
            <a:extLst>
              <a:ext uri="{FF2B5EF4-FFF2-40B4-BE49-F238E27FC236}">
                <a16:creationId xmlns:a16="http://schemas.microsoft.com/office/drawing/2014/main" id="{1E169D4E-965A-365F-EAE7-6F80BCA33A13}"/>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FB3B148F-9D8E-8F5A-68F5-55C9F67AD17E}"/>
              </a:ext>
            </a:extLst>
          </p:cNvPr>
          <p:cNvSpPr txBox="1">
            <a:spLocks noGrp="1"/>
          </p:cNvSpPr>
          <p:nvPr>
            <p:ph type="sldNum" sz="quarter" idx="8"/>
          </p:nvPr>
        </p:nvSpPr>
        <p:spPr/>
        <p:txBody>
          <a:bodyPr/>
          <a:lstStyle>
            <a:lvl1pPr>
              <a:defRPr/>
            </a:lvl1pPr>
          </a:lstStyle>
          <a:p>
            <a:pPr lvl="0"/>
            <a:fld id="{8BB30FE0-232A-403A-AF45-74C2EF7A146D}" type="slidenum">
              <a:t>‹#›</a:t>
            </a:fld>
            <a:endParaRPr lang="en-US"/>
          </a:p>
        </p:txBody>
      </p:sp>
    </p:spTree>
    <p:extLst>
      <p:ext uri="{BB962C8B-B14F-4D97-AF65-F5344CB8AC3E}">
        <p14:creationId xmlns:p14="http://schemas.microsoft.com/office/powerpoint/2010/main" val="24080744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BF3D0-588E-C887-FC2F-4949B28F234B}"/>
              </a:ext>
            </a:extLst>
          </p:cNvPr>
          <p:cNvSpPr txBox="1">
            <a:spLocks noGrp="1"/>
          </p:cNvSpPr>
          <p:nvPr>
            <p:ph type="title"/>
          </p:nvPr>
        </p:nvSpPr>
        <p:spPr>
          <a:xfrm>
            <a:off x="839784" y="365129"/>
            <a:ext cx="10515600" cy="1325559"/>
          </a:xfrm>
        </p:spPr>
        <p:txBody>
          <a:bodyPr/>
          <a:lstStyle>
            <a:lvl1pPr>
              <a:defRPr/>
            </a:lvl1pPr>
          </a:lstStyle>
          <a:p>
            <a:pPr lvl="0"/>
            <a:r>
              <a:rPr lang="en-US"/>
              <a:t>Click to edit Master title style</a:t>
            </a:r>
          </a:p>
        </p:txBody>
      </p:sp>
      <p:sp>
        <p:nvSpPr>
          <p:cNvPr id="3" name="Text Placeholder 2">
            <a:extLst>
              <a:ext uri="{FF2B5EF4-FFF2-40B4-BE49-F238E27FC236}">
                <a16:creationId xmlns:a16="http://schemas.microsoft.com/office/drawing/2014/main" id="{AF4DEF98-49FC-8265-F205-CE60405A72F0}"/>
              </a:ext>
            </a:extLst>
          </p:cNvPr>
          <p:cNvSpPr txBox="1">
            <a:spLocks noGrp="1"/>
          </p:cNvSpPr>
          <p:nvPr>
            <p:ph type="body" idx="1"/>
          </p:nvPr>
        </p:nvSpPr>
        <p:spPr>
          <a:xfrm>
            <a:off x="839784" y="1681160"/>
            <a:ext cx="5157782" cy="823910"/>
          </a:xfrm>
        </p:spPr>
        <p:txBody>
          <a:bodyPr anchor="b"/>
          <a:lstStyle>
            <a:lvl1pPr marL="0" indent="0">
              <a:buNone/>
              <a:defRPr sz="2400" b="1"/>
            </a:lvl1pPr>
          </a:lstStyle>
          <a:p>
            <a:pPr lvl="0"/>
            <a:r>
              <a:rPr lang="en-US"/>
              <a:t>Click to edit Master text styles</a:t>
            </a:r>
          </a:p>
        </p:txBody>
      </p:sp>
      <p:sp>
        <p:nvSpPr>
          <p:cNvPr id="4" name="Content Placeholder 3">
            <a:extLst>
              <a:ext uri="{FF2B5EF4-FFF2-40B4-BE49-F238E27FC236}">
                <a16:creationId xmlns:a16="http://schemas.microsoft.com/office/drawing/2014/main" id="{1D2D8E75-85A0-775B-1946-D86C765E1D8C}"/>
              </a:ext>
            </a:extLst>
          </p:cNvPr>
          <p:cNvSpPr txBox="1">
            <a:spLocks noGrp="1"/>
          </p:cNvSpPr>
          <p:nvPr>
            <p:ph idx="2"/>
          </p:nvPr>
        </p:nvSpPr>
        <p:spPr>
          <a:xfrm>
            <a:off x="839784" y="2505071"/>
            <a:ext cx="5157782"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77D8DC8-E281-0407-A679-7BD5A1C2AEC5}"/>
              </a:ext>
            </a:extLst>
          </p:cNvPr>
          <p:cNvSpPr txBox="1">
            <a:spLocks noGrp="1"/>
          </p:cNvSpPr>
          <p:nvPr>
            <p:ph type="body" idx="3"/>
          </p:nvPr>
        </p:nvSpPr>
        <p:spPr>
          <a:xfrm>
            <a:off x="6172200" y="1681160"/>
            <a:ext cx="5183184" cy="823910"/>
          </a:xfrm>
        </p:spPr>
        <p:txBody>
          <a:bodyPr anchor="b"/>
          <a:lstStyle>
            <a:lvl1pPr marL="0" indent="0">
              <a:buNone/>
              <a:defRPr sz="2400" b="1"/>
            </a:lvl1pPr>
          </a:lstStyle>
          <a:p>
            <a:pPr lvl="0"/>
            <a:r>
              <a:rPr lang="en-US"/>
              <a:t>Click to edit Master text styles</a:t>
            </a:r>
          </a:p>
        </p:txBody>
      </p:sp>
      <p:sp>
        <p:nvSpPr>
          <p:cNvPr id="6" name="Content Placeholder 5">
            <a:extLst>
              <a:ext uri="{FF2B5EF4-FFF2-40B4-BE49-F238E27FC236}">
                <a16:creationId xmlns:a16="http://schemas.microsoft.com/office/drawing/2014/main" id="{3F86686E-3F5F-3C2E-E587-BB2716E04240}"/>
              </a:ext>
            </a:extLst>
          </p:cNvPr>
          <p:cNvSpPr txBox="1">
            <a:spLocks noGrp="1"/>
          </p:cNvSpPr>
          <p:nvPr>
            <p:ph idx="4"/>
          </p:nvPr>
        </p:nvSpPr>
        <p:spPr>
          <a:xfrm>
            <a:off x="6172200" y="2505071"/>
            <a:ext cx="5183184" cy="3684583"/>
          </a:xfrm>
        </p:spPr>
        <p:txBody>
          <a:bodyPr/>
          <a:lstStyle>
            <a:lvl1pPr>
              <a:defRPr/>
            </a:lvl1pPr>
            <a:lvl2pPr>
              <a:defRPr/>
            </a:lvl2pPr>
            <a:lvl3pPr>
              <a:defRPr/>
            </a:lvl3pPr>
            <a:lvl4pPr>
              <a:defRPr/>
            </a:lvl4pPr>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0889ED0-CD7B-71BC-5E81-BA5AC1BB2C98}"/>
              </a:ext>
            </a:extLst>
          </p:cNvPr>
          <p:cNvSpPr txBox="1">
            <a:spLocks noGrp="1"/>
          </p:cNvSpPr>
          <p:nvPr>
            <p:ph type="dt" sz="half" idx="7"/>
          </p:nvPr>
        </p:nvSpPr>
        <p:spPr/>
        <p:txBody>
          <a:bodyPr/>
          <a:lstStyle>
            <a:lvl1pPr>
              <a:defRPr/>
            </a:lvl1pPr>
          </a:lstStyle>
          <a:p>
            <a:pPr lvl="0"/>
            <a:fld id="{3B067B1B-3B77-4776-88F8-3280AC339F23}" type="datetime1">
              <a:rPr lang="en-US"/>
              <a:pPr lvl="0"/>
              <a:t>4/30/2025</a:t>
            </a:fld>
            <a:endParaRPr lang="en-US"/>
          </a:p>
        </p:txBody>
      </p:sp>
      <p:sp>
        <p:nvSpPr>
          <p:cNvPr id="8" name="Footer Placeholder 7">
            <a:extLst>
              <a:ext uri="{FF2B5EF4-FFF2-40B4-BE49-F238E27FC236}">
                <a16:creationId xmlns:a16="http://schemas.microsoft.com/office/drawing/2014/main" id="{621640EE-DBD7-DC3B-5A47-3111F055A6F9}"/>
              </a:ext>
            </a:extLst>
          </p:cNvPr>
          <p:cNvSpPr txBox="1">
            <a:spLocks noGrp="1"/>
          </p:cNvSpPr>
          <p:nvPr>
            <p:ph type="ftr" sz="quarter" idx="9"/>
          </p:nvPr>
        </p:nvSpPr>
        <p:spPr/>
        <p:txBody>
          <a:bodyPr/>
          <a:lstStyle>
            <a:lvl1pPr>
              <a:defRPr/>
            </a:lvl1pPr>
          </a:lstStyle>
          <a:p>
            <a:pPr lvl="0"/>
            <a:endParaRPr lang="en-US"/>
          </a:p>
        </p:txBody>
      </p:sp>
      <p:sp>
        <p:nvSpPr>
          <p:cNvPr id="9" name="Slide Number Placeholder 8">
            <a:extLst>
              <a:ext uri="{FF2B5EF4-FFF2-40B4-BE49-F238E27FC236}">
                <a16:creationId xmlns:a16="http://schemas.microsoft.com/office/drawing/2014/main" id="{2D129EBC-7ACD-3F26-8FEA-16C122811CFB}"/>
              </a:ext>
            </a:extLst>
          </p:cNvPr>
          <p:cNvSpPr txBox="1">
            <a:spLocks noGrp="1"/>
          </p:cNvSpPr>
          <p:nvPr>
            <p:ph type="sldNum" sz="quarter" idx="8"/>
          </p:nvPr>
        </p:nvSpPr>
        <p:spPr/>
        <p:txBody>
          <a:bodyPr/>
          <a:lstStyle>
            <a:lvl1pPr>
              <a:defRPr/>
            </a:lvl1pPr>
          </a:lstStyle>
          <a:p>
            <a:pPr lvl="0"/>
            <a:fld id="{8D9B8737-EBCB-4CBE-84DB-329E9D8EA62E}" type="slidenum">
              <a:t>‹#›</a:t>
            </a:fld>
            <a:endParaRPr lang="en-US"/>
          </a:p>
        </p:txBody>
      </p:sp>
    </p:spTree>
    <p:extLst>
      <p:ext uri="{BB962C8B-B14F-4D97-AF65-F5344CB8AC3E}">
        <p14:creationId xmlns:p14="http://schemas.microsoft.com/office/powerpoint/2010/main" val="205443162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6A8155-450A-F4A8-46F7-EC9DA4017970}"/>
              </a:ext>
            </a:extLst>
          </p:cNvPr>
          <p:cNvSpPr txBox="1">
            <a:spLocks noGrp="1"/>
          </p:cNvSpPr>
          <p:nvPr>
            <p:ph type="title"/>
          </p:nvPr>
        </p:nvSpPr>
        <p:spPr/>
        <p:txBody>
          <a:bodyPr/>
          <a:lstStyle>
            <a:lvl1pPr>
              <a:defRPr/>
            </a:lvl1pPr>
          </a:lstStyle>
          <a:p>
            <a:pPr lvl="0"/>
            <a:r>
              <a:rPr lang="en-US"/>
              <a:t>Click to edit Master title style</a:t>
            </a:r>
          </a:p>
        </p:txBody>
      </p:sp>
      <p:sp>
        <p:nvSpPr>
          <p:cNvPr id="3" name="Date Placeholder 2">
            <a:extLst>
              <a:ext uri="{FF2B5EF4-FFF2-40B4-BE49-F238E27FC236}">
                <a16:creationId xmlns:a16="http://schemas.microsoft.com/office/drawing/2014/main" id="{B39A3008-FBC7-66BF-94CE-4CA45F24D379}"/>
              </a:ext>
            </a:extLst>
          </p:cNvPr>
          <p:cNvSpPr txBox="1">
            <a:spLocks noGrp="1"/>
          </p:cNvSpPr>
          <p:nvPr>
            <p:ph type="dt" sz="half" idx="7"/>
          </p:nvPr>
        </p:nvSpPr>
        <p:spPr/>
        <p:txBody>
          <a:bodyPr/>
          <a:lstStyle>
            <a:lvl1pPr>
              <a:defRPr/>
            </a:lvl1pPr>
          </a:lstStyle>
          <a:p>
            <a:pPr lvl="0"/>
            <a:fld id="{5EDE56FE-1643-4994-A0BD-7F2FFF805099}" type="datetime1">
              <a:rPr lang="en-US"/>
              <a:pPr lvl="0"/>
              <a:t>4/30/2025</a:t>
            </a:fld>
            <a:endParaRPr lang="en-US"/>
          </a:p>
        </p:txBody>
      </p:sp>
      <p:sp>
        <p:nvSpPr>
          <p:cNvPr id="4" name="Footer Placeholder 3">
            <a:extLst>
              <a:ext uri="{FF2B5EF4-FFF2-40B4-BE49-F238E27FC236}">
                <a16:creationId xmlns:a16="http://schemas.microsoft.com/office/drawing/2014/main" id="{62070814-022B-F55C-61EE-DCF75EC52D5C}"/>
              </a:ext>
            </a:extLst>
          </p:cNvPr>
          <p:cNvSpPr txBox="1">
            <a:spLocks noGrp="1"/>
          </p:cNvSpPr>
          <p:nvPr>
            <p:ph type="ftr" sz="quarter" idx="9"/>
          </p:nvPr>
        </p:nvSpPr>
        <p:spPr/>
        <p:txBody>
          <a:bodyPr/>
          <a:lstStyle>
            <a:lvl1pPr>
              <a:defRPr/>
            </a:lvl1pPr>
          </a:lstStyle>
          <a:p>
            <a:pPr lvl="0"/>
            <a:endParaRPr lang="en-US"/>
          </a:p>
        </p:txBody>
      </p:sp>
      <p:sp>
        <p:nvSpPr>
          <p:cNvPr id="5" name="Slide Number Placeholder 4">
            <a:extLst>
              <a:ext uri="{FF2B5EF4-FFF2-40B4-BE49-F238E27FC236}">
                <a16:creationId xmlns:a16="http://schemas.microsoft.com/office/drawing/2014/main" id="{04DBA609-D137-CFB0-008D-2BEEA6C48471}"/>
              </a:ext>
            </a:extLst>
          </p:cNvPr>
          <p:cNvSpPr txBox="1">
            <a:spLocks noGrp="1"/>
          </p:cNvSpPr>
          <p:nvPr>
            <p:ph type="sldNum" sz="quarter" idx="8"/>
          </p:nvPr>
        </p:nvSpPr>
        <p:spPr/>
        <p:txBody>
          <a:bodyPr/>
          <a:lstStyle>
            <a:lvl1pPr>
              <a:defRPr/>
            </a:lvl1pPr>
          </a:lstStyle>
          <a:p>
            <a:pPr lvl="0"/>
            <a:fld id="{89B0D9F6-497D-4B2F-B81E-68832B8788E7}" type="slidenum">
              <a:t>‹#›</a:t>
            </a:fld>
            <a:endParaRPr lang="en-US"/>
          </a:p>
        </p:txBody>
      </p:sp>
    </p:spTree>
    <p:extLst>
      <p:ext uri="{BB962C8B-B14F-4D97-AF65-F5344CB8AC3E}">
        <p14:creationId xmlns:p14="http://schemas.microsoft.com/office/powerpoint/2010/main" val="372544080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B160D22-12E6-9FAE-C272-88912A217C32}"/>
              </a:ext>
            </a:extLst>
          </p:cNvPr>
          <p:cNvSpPr txBox="1">
            <a:spLocks noGrp="1"/>
          </p:cNvSpPr>
          <p:nvPr>
            <p:ph type="dt" sz="half" idx="7"/>
          </p:nvPr>
        </p:nvSpPr>
        <p:spPr/>
        <p:txBody>
          <a:bodyPr/>
          <a:lstStyle>
            <a:lvl1pPr>
              <a:defRPr/>
            </a:lvl1pPr>
          </a:lstStyle>
          <a:p>
            <a:pPr lvl="0"/>
            <a:fld id="{69F1D12D-9F89-450C-B222-C5E4D6F778BA}" type="datetime1">
              <a:rPr lang="en-US"/>
              <a:pPr lvl="0"/>
              <a:t>4/30/2025</a:t>
            </a:fld>
            <a:endParaRPr lang="en-US"/>
          </a:p>
        </p:txBody>
      </p:sp>
      <p:sp>
        <p:nvSpPr>
          <p:cNvPr id="3" name="Footer Placeholder 2">
            <a:extLst>
              <a:ext uri="{FF2B5EF4-FFF2-40B4-BE49-F238E27FC236}">
                <a16:creationId xmlns:a16="http://schemas.microsoft.com/office/drawing/2014/main" id="{D2A99A27-43CA-6A4B-2CBA-FBB8A5B63B27}"/>
              </a:ext>
            </a:extLst>
          </p:cNvPr>
          <p:cNvSpPr txBox="1">
            <a:spLocks noGrp="1"/>
          </p:cNvSpPr>
          <p:nvPr>
            <p:ph type="ftr" sz="quarter" idx="9"/>
          </p:nvPr>
        </p:nvSpPr>
        <p:spPr/>
        <p:txBody>
          <a:bodyPr/>
          <a:lstStyle>
            <a:lvl1pPr>
              <a:defRPr/>
            </a:lvl1pPr>
          </a:lstStyle>
          <a:p>
            <a:pPr lvl="0"/>
            <a:endParaRPr lang="en-US"/>
          </a:p>
        </p:txBody>
      </p:sp>
      <p:sp>
        <p:nvSpPr>
          <p:cNvPr id="4" name="Slide Number Placeholder 3">
            <a:extLst>
              <a:ext uri="{FF2B5EF4-FFF2-40B4-BE49-F238E27FC236}">
                <a16:creationId xmlns:a16="http://schemas.microsoft.com/office/drawing/2014/main" id="{306C18CA-432C-6DAD-0E5A-E91FA5C94E9B}"/>
              </a:ext>
            </a:extLst>
          </p:cNvPr>
          <p:cNvSpPr txBox="1">
            <a:spLocks noGrp="1"/>
          </p:cNvSpPr>
          <p:nvPr>
            <p:ph type="sldNum" sz="quarter" idx="8"/>
          </p:nvPr>
        </p:nvSpPr>
        <p:spPr/>
        <p:txBody>
          <a:bodyPr/>
          <a:lstStyle>
            <a:lvl1pPr>
              <a:defRPr/>
            </a:lvl1pPr>
          </a:lstStyle>
          <a:p>
            <a:pPr lvl="0"/>
            <a:fld id="{6CB65918-8148-4A4C-964C-4EE064568B1F}" type="slidenum">
              <a:t>‹#›</a:t>
            </a:fld>
            <a:endParaRPr lang="en-US"/>
          </a:p>
        </p:txBody>
      </p:sp>
    </p:spTree>
    <p:extLst>
      <p:ext uri="{BB962C8B-B14F-4D97-AF65-F5344CB8AC3E}">
        <p14:creationId xmlns:p14="http://schemas.microsoft.com/office/powerpoint/2010/main" val="34307950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73CC53-F046-8595-E885-2DED5B173E99}"/>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Content Placeholder 2">
            <a:extLst>
              <a:ext uri="{FF2B5EF4-FFF2-40B4-BE49-F238E27FC236}">
                <a16:creationId xmlns:a16="http://schemas.microsoft.com/office/drawing/2014/main" id="{64C35088-868D-99A4-2DD5-761C27BFB7E2}"/>
              </a:ext>
            </a:extLst>
          </p:cNvPr>
          <p:cNvSpPr txBox="1">
            <a:spLocks noGrp="1"/>
          </p:cNvSpPr>
          <p:nvPr>
            <p:ph idx="1"/>
          </p:nvPr>
        </p:nvSpPr>
        <p:spPr>
          <a:xfrm>
            <a:off x="5183184" y="987423"/>
            <a:ext cx="6172200" cy="4873623"/>
          </a:xfrm>
        </p:spPr>
        <p:txBody>
          <a:bodyPr/>
          <a:lstStyle>
            <a:lvl1pPr>
              <a:defRPr sz="3200"/>
            </a:lvl1pPr>
            <a:lvl2pPr>
              <a:defRPr sz="2800"/>
            </a:lvl2pPr>
            <a:lvl3pPr>
              <a:defRPr sz="2400"/>
            </a:lvl3pPr>
            <a:lvl4pPr>
              <a:defRPr sz="2000"/>
            </a:lvl4pPr>
            <a:lvl5pPr>
              <a:defRPr sz="2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038E7B2-6030-3254-F239-C9C77977A530}"/>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49BD2CE4-FA46-56D6-B1A3-661D0F5D05B8}"/>
              </a:ext>
            </a:extLst>
          </p:cNvPr>
          <p:cNvSpPr txBox="1">
            <a:spLocks noGrp="1"/>
          </p:cNvSpPr>
          <p:nvPr>
            <p:ph type="dt" sz="half" idx="7"/>
          </p:nvPr>
        </p:nvSpPr>
        <p:spPr/>
        <p:txBody>
          <a:bodyPr/>
          <a:lstStyle>
            <a:lvl1pPr>
              <a:defRPr/>
            </a:lvl1pPr>
          </a:lstStyle>
          <a:p>
            <a:pPr lvl="0"/>
            <a:fld id="{D7EBA0B9-1ECF-4CDB-AE08-3AA33D9DD950}" type="datetime1">
              <a:rPr lang="en-US"/>
              <a:pPr lvl="0"/>
              <a:t>4/30/2025</a:t>
            </a:fld>
            <a:endParaRPr lang="en-US"/>
          </a:p>
        </p:txBody>
      </p:sp>
      <p:sp>
        <p:nvSpPr>
          <p:cNvPr id="6" name="Footer Placeholder 5">
            <a:extLst>
              <a:ext uri="{FF2B5EF4-FFF2-40B4-BE49-F238E27FC236}">
                <a16:creationId xmlns:a16="http://schemas.microsoft.com/office/drawing/2014/main" id="{F9DD773C-D792-33FA-D11D-F4B1B5EC0D38}"/>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3D2CD487-0EB1-51B6-FB63-374A9ADDDA9B}"/>
              </a:ext>
            </a:extLst>
          </p:cNvPr>
          <p:cNvSpPr txBox="1">
            <a:spLocks noGrp="1"/>
          </p:cNvSpPr>
          <p:nvPr>
            <p:ph type="sldNum" sz="quarter" idx="8"/>
          </p:nvPr>
        </p:nvSpPr>
        <p:spPr/>
        <p:txBody>
          <a:bodyPr/>
          <a:lstStyle>
            <a:lvl1pPr>
              <a:defRPr/>
            </a:lvl1pPr>
          </a:lstStyle>
          <a:p>
            <a:pPr lvl="0"/>
            <a:fld id="{5AFE7B86-A1B0-40DA-AF9E-C050985C619A}" type="slidenum">
              <a:t>‹#›</a:t>
            </a:fld>
            <a:endParaRPr lang="en-US"/>
          </a:p>
        </p:txBody>
      </p:sp>
    </p:spTree>
    <p:extLst>
      <p:ext uri="{BB962C8B-B14F-4D97-AF65-F5344CB8AC3E}">
        <p14:creationId xmlns:p14="http://schemas.microsoft.com/office/powerpoint/2010/main" val="6480590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6D23D4-ACD4-9037-AEB4-DAE42E5E6E7B}"/>
              </a:ext>
            </a:extLst>
          </p:cNvPr>
          <p:cNvSpPr txBox="1">
            <a:spLocks noGrp="1"/>
          </p:cNvSpPr>
          <p:nvPr>
            <p:ph type="title"/>
          </p:nvPr>
        </p:nvSpPr>
        <p:spPr>
          <a:xfrm>
            <a:off x="839784" y="457200"/>
            <a:ext cx="3932240" cy="1600200"/>
          </a:xfrm>
        </p:spPr>
        <p:txBody>
          <a:bodyPr anchor="b"/>
          <a:lstStyle>
            <a:lvl1pPr>
              <a:defRPr sz="3200"/>
            </a:lvl1pPr>
          </a:lstStyle>
          <a:p>
            <a:pPr lvl="0"/>
            <a:r>
              <a:rPr lang="en-US"/>
              <a:t>Click to edit Master title style</a:t>
            </a:r>
          </a:p>
        </p:txBody>
      </p:sp>
      <p:sp>
        <p:nvSpPr>
          <p:cNvPr id="3" name="Picture Placeholder 2">
            <a:extLst>
              <a:ext uri="{FF2B5EF4-FFF2-40B4-BE49-F238E27FC236}">
                <a16:creationId xmlns:a16="http://schemas.microsoft.com/office/drawing/2014/main" id="{0825AA1C-B6A1-DFC7-065B-0B927A34EEB8}"/>
              </a:ext>
            </a:extLst>
          </p:cNvPr>
          <p:cNvSpPr txBox="1">
            <a:spLocks noGrp="1"/>
          </p:cNvSpPr>
          <p:nvPr>
            <p:ph type="pic" idx="1"/>
          </p:nvPr>
        </p:nvSpPr>
        <p:spPr>
          <a:xfrm>
            <a:off x="5183184" y="987423"/>
            <a:ext cx="6172200" cy="4873623"/>
          </a:xfrm>
        </p:spPr>
        <p:txBody>
          <a:bodyPr/>
          <a:lstStyle>
            <a:lvl1pPr marL="0" indent="0">
              <a:buNone/>
              <a:defRPr sz="3200"/>
            </a:lvl1pPr>
          </a:lstStyle>
          <a:p>
            <a:pPr lvl="0"/>
            <a:r>
              <a:rPr lang="en-US"/>
              <a:t>Click icon to add picture</a:t>
            </a:r>
          </a:p>
        </p:txBody>
      </p:sp>
      <p:sp>
        <p:nvSpPr>
          <p:cNvPr id="4" name="Text Placeholder 3">
            <a:extLst>
              <a:ext uri="{FF2B5EF4-FFF2-40B4-BE49-F238E27FC236}">
                <a16:creationId xmlns:a16="http://schemas.microsoft.com/office/drawing/2014/main" id="{54A35D9D-3A53-54A3-D823-FF00F6E7BF57}"/>
              </a:ext>
            </a:extLst>
          </p:cNvPr>
          <p:cNvSpPr txBox="1">
            <a:spLocks noGrp="1"/>
          </p:cNvSpPr>
          <p:nvPr>
            <p:ph type="body" idx="2"/>
          </p:nvPr>
        </p:nvSpPr>
        <p:spPr>
          <a:xfrm>
            <a:off x="839784" y="2057400"/>
            <a:ext cx="3932240" cy="3811584"/>
          </a:xfrm>
        </p:spPr>
        <p:txBody>
          <a:bodyPr/>
          <a:lstStyle>
            <a:lvl1pPr marL="0" indent="0">
              <a:buNone/>
              <a:defRPr sz="1600"/>
            </a:lvl1pPr>
          </a:lstStyle>
          <a:p>
            <a:pPr lvl="0"/>
            <a:r>
              <a:rPr lang="en-US"/>
              <a:t>Click to edit Master text styles</a:t>
            </a:r>
          </a:p>
        </p:txBody>
      </p:sp>
      <p:sp>
        <p:nvSpPr>
          <p:cNvPr id="5" name="Date Placeholder 4">
            <a:extLst>
              <a:ext uri="{FF2B5EF4-FFF2-40B4-BE49-F238E27FC236}">
                <a16:creationId xmlns:a16="http://schemas.microsoft.com/office/drawing/2014/main" id="{57B85A23-98BF-A053-3BFC-C65305CE90EF}"/>
              </a:ext>
            </a:extLst>
          </p:cNvPr>
          <p:cNvSpPr txBox="1">
            <a:spLocks noGrp="1"/>
          </p:cNvSpPr>
          <p:nvPr>
            <p:ph type="dt" sz="half" idx="7"/>
          </p:nvPr>
        </p:nvSpPr>
        <p:spPr/>
        <p:txBody>
          <a:bodyPr/>
          <a:lstStyle>
            <a:lvl1pPr>
              <a:defRPr/>
            </a:lvl1pPr>
          </a:lstStyle>
          <a:p>
            <a:pPr lvl="0"/>
            <a:fld id="{A53DB191-B421-445F-95F7-00379ACEC2F5}" type="datetime1">
              <a:rPr lang="en-US"/>
              <a:pPr lvl="0"/>
              <a:t>4/30/2025</a:t>
            </a:fld>
            <a:endParaRPr lang="en-US"/>
          </a:p>
        </p:txBody>
      </p:sp>
      <p:sp>
        <p:nvSpPr>
          <p:cNvPr id="6" name="Footer Placeholder 5">
            <a:extLst>
              <a:ext uri="{FF2B5EF4-FFF2-40B4-BE49-F238E27FC236}">
                <a16:creationId xmlns:a16="http://schemas.microsoft.com/office/drawing/2014/main" id="{18FE7A00-A9CA-8D50-49A0-88092B7AC232}"/>
              </a:ext>
            </a:extLst>
          </p:cNvPr>
          <p:cNvSpPr txBox="1">
            <a:spLocks noGrp="1"/>
          </p:cNvSpPr>
          <p:nvPr>
            <p:ph type="ftr" sz="quarter" idx="9"/>
          </p:nvPr>
        </p:nvSpPr>
        <p:spPr/>
        <p:txBody>
          <a:bodyPr/>
          <a:lstStyle>
            <a:lvl1pPr>
              <a:defRPr/>
            </a:lvl1pPr>
          </a:lstStyle>
          <a:p>
            <a:pPr lvl="0"/>
            <a:endParaRPr lang="en-US"/>
          </a:p>
        </p:txBody>
      </p:sp>
      <p:sp>
        <p:nvSpPr>
          <p:cNvPr id="7" name="Slide Number Placeholder 6">
            <a:extLst>
              <a:ext uri="{FF2B5EF4-FFF2-40B4-BE49-F238E27FC236}">
                <a16:creationId xmlns:a16="http://schemas.microsoft.com/office/drawing/2014/main" id="{FDCFA50A-3A3E-7CC1-9EFB-6520DDD2AD2E}"/>
              </a:ext>
            </a:extLst>
          </p:cNvPr>
          <p:cNvSpPr txBox="1">
            <a:spLocks noGrp="1"/>
          </p:cNvSpPr>
          <p:nvPr>
            <p:ph type="sldNum" sz="quarter" idx="8"/>
          </p:nvPr>
        </p:nvSpPr>
        <p:spPr/>
        <p:txBody>
          <a:bodyPr/>
          <a:lstStyle>
            <a:lvl1pPr>
              <a:defRPr/>
            </a:lvl1pPr>
          </a:lstStyle>
          <a:p>
            <a:pPr lvl="0"/>
            <a:fld id="{C26C22EF-84D4-4EFF-80C3-00086946F241}" type="slidenum">
              <a:t>‹#›</a:t>
            </a:fld>
            <a:endParaRPr lang="en-US"/>
          </a:p>
        </p:txBody>
      </p:sp>
    </p:spTree>
    <p:extLst>
      <p:ext uri="{BB962C8B-B14F-4D97-AF65-F5344CB8AC3E}">
        <p14:creationId xmlns:p14="http://schemas.microsoft.com/office/powerpoint/2010/main" val="343923184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A7D4AD"/>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0D49FB0-B6CB-0A8D-974A-8AFEF2A8F03E}"/>
              </a:ext>
            </a:extLst>
          </p:cNvPr>
          <p:cNvSpPr txBox="1">
            <a:spLocks noGrp="1"/>
          </p:cNvSpPr>
          <p:nvPr>
            <p:ph type="title"/>
          </p:nvPr>
        </p:nvSpPr>
        <p:spPr>
          <a:xfrm>
            <a:off x="838203" y="365129"/>
            <a:ext cx="10515600" cy="1325559"/>
          </a:xfrm>
          <a:prstGeom prst="rect">
            <a:avLst/>
          </a:prstGeom>
          <a:noFill/>
          <a:ln>
            <a:noFill/>
          </a:ln>
        </p:spPr>
        <p:txBody>
          <a:bodyPr vert="horz" wrap="square" lIns="91440" tIns="45720" rIns="91440" bIns="45720" anchor="ctr" anchorCtr="0" compatLnSpc="1">
            <a:normAutofit/>
          </a:bodyPr>
          <a:lstStyle/>
          <a:p>
            <a:pPr lvl="0"/>
            <a:r>
              <a:rPr lang="en-US"/>
              <a:t>Click to edit Master title style</a:t>
            </a:r>
          </a:p>
        </p:txBody>
      </p:sp>
      <p:sp>
        <p:nvSpPr>
          <p:cNvPr id="3" name="Text Placeholder 2">
            <a:extLst>
              <a:ext uri="{FF2B5EF4-FFF2-40B4-BE49-F238E27FC236}">
                <a16:creationId xmlns:a16="http://schemas.microsoft.com/office/drawing/2014/main" id="{7CB16734-24F4-C043-D907-1DEAB90ABFF3}"/>
              </a:ext>
            </a:extLst>
          </p:cNvPr>
          <p:cNvSpPr txBox="1">
            <a:spLocks noGrp="1"/>
          </p:cNvSpPr>
          <p:nvPr>
            <p:ph type="body" idx="1"/>
          </p:nvPr>
        </p:nvSpPr>
        <p:spPr>
          <a:xfrm>
            <a:off x="838203" y="1825627"/>
            <a:ext cx="10515600" cy="4351336"/>
          </a:xfrm>
          <a:prstGeom prst="rect">
            <a:avLst/>
          </a:prstGeom>
          <a:noFill/>
          <a:ln>
            <a:noFill/>
          </a:ln>
        </p:spPr>
        <p:txBody>
          <a:bodyPr vert="horz" wrap="square" lIns="91440" tIns="45720" rIns="91440" bIns="45720" anchor="t" anchorCtr="0" compatLnSpc="1">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3EDC668-96E7-7FE4-6975-49B81D885619}"/>
              </a:ext>
            </a:extLst>
          </p:cNvPr>
          <p:cNvSpPr txBox="1">
            <a:spLocks noGrp="1"/>
          </p:cNvSpPr>
          <p:nvPr>
            <p:ph type="dt" sz="half" idx="2"/>
          </p:nvPr>
        </p:nvSpPr>
        <p:spPr>
          <a:xfrm>
            <a:off x="8382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l" defTabSz="914400" rtl="0" fontAlgn="auto" hangingPunct="1">
              <a:lnSpc>
                <a:spcPct val="100000"/>
              </a:lnSpc>
              <a:spcBef>
                <a:spcPts val="0"/>
              </a:spcBef>
              <a:spcAft>
                <a:spcPts val="0"/>
              </a:spcAft>
              <a:buNone/>
              <a:tabLst/>
              <a:defRPr lang="en-US" sz="1200" b="0" i="0" u="none" strike="noStrike" kern="1200" cap="none" spc="0" baseline="0">
                <a:solidFill>
                  <a:srgbClr val="767676"/>
                </a:solidFill>
                <a:uFillTx/>
                <a:latin typeface="Aptos"/>
              </a:defRPr>
            </a:lvl1pPr>
          </a:lstStyle>
          <a:p>
            <a:pPr lvl="0"/>
            <a:fld id="{BC5BC9AE-54D9-409E-BE25-D842E52267A5}" type="datetime1">
              <a:rPr lang="en-US"/>
              <a:pPr lvl="0"/>
              <a:t>4/30/2025</a:t>
            </a:fld>
            <a:endParaRPr lang="en-US"/>
          </a:p>
        </p:txBody>
      </p:sp>
      <p:sp>
        <p:nvSpPr>
          <p:cNvPr id="5" name="Footer Placeholder 4">
            <a:extLst>
              <a:ext uri="{FF2B5EF4-FFF2-40B4-BE49-F238E27FC236}">
                <a16:creationId xmlns:a16="http://schemas.microsoft.com/office/drawing/2014/main" id="{A5235083-694C-C531-1D70-3DC04C484DEC}"/>
              </a:ext>
            </a:extLst>
          </p:cNvPr>
          <p:cNvSpPr txBox="1">
            <a:spLocks noGrp="1"/>
          </p:cNvSpPr>
          <p:nvPr>
            <p:ph type="ftr" sz="quarter" idx="3"/>
          </p:nvPr>
        </p:nvSpPr>
        <p:spPr>
          <a:xfrm>
            <a:off x="4038603" y="6356351"/>
            <a:ext cx="4114800" cy="365129"/>
          </a:xfrm>
          <a:prstGeom prst="rect">
            <a:avLst/>
          </a:prstGeom>
          <a:noFill/>
          <a:ln>
            <a:noFill/>
          </a:ln>
        </p:spPr>
        <p:txBody>
          <a:bodyPr vert="horz" wrap="square" lIns="91440" tIns="45720" rIns="91440" bIns="45720" anchor="ctr" anchorCtr="1" compatLnSpc="1">
            <a:noAutofit/>
          </a:bodyPr>
          <a:lstStyle>
            <a:lvl1pPr marL="0" marR="0" lvl="0" indent="0" algn="ctr" defTabSz="914400" rtl="0" fontAlgn="auto" hangingPunct="1">
              <a:lnSpc>
                <a:spcPct val="100000"/>
              </a:lnSpc>
              <a:spcBef>
                <a:spcPts val="0"/>
              </a:spcBef>
              <a:spcAft>
                <a:spcPts val="0"/>
              </a:spcAft>
              <a:buNone/>
              <a:tabLst/>
              <a:defRPr lang="en-US" sz="1200" b="0" i="0" u="none" strike="noStrike" kern="1200" cap="none" spc="0" baseline="0">
                <a:solidFill>
                  <a:srgbClr val="767676"/>
                </a:solidFill>
                <a:uFillTx/>
                <a:latin typeface="Aptos"/>
              </a:defRPr>
            </a:lvl1pPr>
          </a:lstStyle>
          <a:p>
            <a:pPr lvl="0"/>
            <a:endParaRPr lang="en-US"/>
          </a:p>
        </p:txBody>
      </p:sp>
      <p:sp>
        <p:nvSpPr>
          <p:cNvPr id="6" name="Slide Number Placeholder 5">
            <a:extLst>
              <a:ext uri="{FF2B5EF4-FFF2-40B4-BE49-F238E27FC236}">
                <a16:creationId xmlns:a16="http://schemas.microsoft.com/office/drawing/2014/main" id="{F9159502-9216-0E58-6BDF-742C38377148}"/>
              </a:ext>
            </a:extLst>
          </p:cNvPr>
          <p:cNvSpPr txBox="1">
            <a:spLocks noGrp="1"/>
          </p:cNvSpPr>
          <p:nvPr>
            <p:ph type="sldNum" sz="quarter" idx="4"/>
          </p:nvPr>
        </p:nvSpPr>
        <p:spPr>
          <a:xfrm>
            <a:off x="8610603" y="6356351"/>
            <a:ext cx="2743200" cy="365129"/>
          </a:xfrm>
          <a:prstGeom prst="rect">
            <a:avLst/>
          </a:prstGeom>
          <a:noFill/>
          <a:ln>
            <a:noFill/>
          </a:ln>
        </p:spPr>
        <p:txBody>
          <a:bodyPr vert="horz" wrap="square" lIns="91440" tIns="45720" rIns="91440" bIns="45720" anchor="ctr" anchorCtr="0" compatLnSpc="1">
            <a:noAutofit/>
          </a:bodyPr>
          <a:lstStyle>
            <a:lvl1pPr marL="0" marR="0" lvl="0" indent="0" algn="r" defTabSz="914400" rtl="0" fontAlgn="auto" hangingPunct="1">
              <a:lnSpc>
                <a:spcPct val="100000"/>
              </a:lnSpc>
              <a:spcBef>
                <a:spcPts val="0"/>
              </a:spcBef>
              <a:spcAft>
                <a:spcPts val="0"/>
              </a:spcAft>
              <a:buNone/>
              <a:tabLst/>
              <a:defRPr lang="en-US" sz="1200" b="0" i="0" u="none" strike="noStrike" kern="1200" cap="none" spc="0" baseline="0">
                <a:solidFill>
                  <a:srgbClr val="767676"/>
                </a:solidFill>
                <a:uFillTx/>
                <a:latin typeface="Aptos"/>
              </a:defRPr>
            </a:lvl1pPr>
          </a:lstStyle>
          <a:p>
            <a:pPr lvl="0"/>
            <a:fld id="{7CCF9A95-1AA1-42DD-B751-DEBF9C67B129}" type="slidenum">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marL="0" marR="0" lvl="0" indent="0" algn="l" defTabSz="914400" rtl="0" fontAlgn="auto" hangingPunct="1">
        <a:lnSpc>
          <a:spcPct val="90000"/>
        </a:lnSpc>
        <a:spcBef>
          <a:spcPts val="0"/>
        </a:spcBef>
        <a:spcAft>
          <a:spcPts val="0"/>
        </a:spcAft>
        <a:buNone/>
        <a:tabLst/>
        <a:defRPr lang="en-US" sz="4400" b="0" i="0" u="none" strike="noStrike" kern="1200" cap="none" spc="0" baseline="0">
          <a:solidFill>
            <a:srgbClr val="000000"/>
          </a:solidFill>
          <a:uFillTx/>
          <a:latin typeface="Aptos Display"/>
        </a:defRPr>
      </a:lvl1pPr>
    </p:titleStyle>
    <p:bodyStyle>
      <a:lvl1pPr marL="228600" marR="0" lvl="0" indent="-228600" algn="l" defTabSz="914400" rtl="0" fontAlgn="auto" hangingPunct="1">
        <a:lnSpc>
          <a:spcPct val="90000"/>
        </a:lnSpc>
        <a:spcBef>
          <a:spcPts val="1000"/>
        </a:spcBef>
        <a:spcAft>
          <a:spcPts val="0"/>
        </a:spcAft>
        <a:buSzPct val="100000"/>
        <a:buFont typeface="Arial" pitchFamily="34"/>
        <a:buChar char="•"/>
        <a:tabLst/>
        <a:defRPr lang="en-US" sz="2800" b="0" i="0" u="none" strike="noStrike" kern="1200" cap="none" spc="0" baseline="0">
          <a:solidFill>
            <a:srgbClr val="000000"/>
          </a:solidFill>
          <a:uFillTx/>
          <a:latin typeface="Aptos"/>
        </a:defRPr>
      </a:lvl1pPr>
      <a:lvl2pPr marL="685800" marR="0" lvl="1" indent="-228600" algn="l" defTabSz="914400" rtl="0" fontAlgn="auto" hangingPunct="1">
        <a:lnSpc>
          <a:spcPct val="90000"/>
        </a:lnSpc>
        <a:spcBef>
          <a:spcPts val="500"/>
        </a:spcBef>
        <a:spcAft>
          <a:spcPts val="0"/>
        </a:spcAft>
        <a:buSzPct val="100000"/>
        <a:buFont typeface="Arial" pitchFamily="34"/>
        <a:buChar char="•"/>
        <a:tabLst/>
        <a:defRPr lang="en-US" sz="2400" b="0" i="0" u="none" strike="noStrike" kern="1200" cap="none" spc="0" baseline="0">
          <a:solidFill>
            <a:srgbClr val="000000"/>
          </a:solidFill>
          <a:uFillTx/>
          <a:latin typeface="Aptos"/>
        </a:defRPr>
      </a:lvl2pPr>
      <a:lvl3pPr marL="1143000" marR="0" lvl="2" indent="-228600" algn="l" defTabSz="914400" rtl="0" fontAlgn="auto" hangingPunct="1">
        <a:lnSpc>
          <a:spcPct val="90000"/>
        </a:lnSpc>
        <a:spcBef>
          <a:spcPts val="500"/>
        </a:spcBef>
        <a:spcAft>
          <a:spcPts val="0"/>
        </a:spcAft>
        <a:buSzPct val="100000"/>
        <a:buFont typeface="Arial" pitchFamily="34"/>
        <a:buChar char="•"/>
        <a:tabLst/>
        <a:defRPr lang="en-US" sz="2000" b="0" i="0" u="none" strike="noStrike" kern="1200" cap="none" spc="0" baseline="0">
          <a:solidFill>
            <a:srgbClr val="000000"/>
          </a:solidFill>
          <a:uFillTx/>
          <a:latin typeface="Aptos"/>
        </a:defRPr>
      </a:lvl3pPr>
      <a:lvl4pPr marL="1600200" marR="0" lvl="3"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4pPr>
      <a:lvl5pPr marL="2057400" marR="0" lvl="4" indent="-228600" algn="l" defTabSz="914400" rtl="0" fontAlgn="auto" hangingPunct="1">
        <a:lnSpc>
          <a:spcPct val="90000"/>
        </a:lnSpc>
        <a:spcBef>
          <a:spcPts val="500"/>
        </a:spcBef>
        <a:spcAft>
          <a:spcPts val="0"/>
        </a:spcAft>
        <a:buSzPct val="100000"/>
        <a:buFont typeface="Arial" pitchFamily="34"/>
        <a:buChar char="•"/>
        <a:tabLst/>
        <a:defRPr lang="en-US" sz="1800" b="0" i="0" u="none" strike="noStrike" kern="1200" cap="none" spc="0" baseline="0">
          <a:solidFill>
            <a:srgbClr val="000000"/>
          </a:solidFill>
          <a:uFillTx/>
          <a:latin typeface="Apto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11" Type="http://schemas.openxmlformats.org/officeDocument/2006/relationships/image" Target="../media/image10.pn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png"/></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name="Slide1">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90A0D6-2292-EBDD-C027-8AB1873B416E}"/>
              </a:ext>
            </a:extLst>
          </p:cNvPr>
          <p:cNvSpPr txBox="1">
            <a:spLocks noGrp="1"/>
          </p:cNvSpPr>
          <p:nvPr>
            <p:ph type="ctrTitle"/>
          </p:nvPr>
        </p:nvSpPr>
        <p:spPr>
          <a:xfrm>
            <a:off x="1459168" y="1045597"/>
            <a:ext cx="9416900" cy="1199281"/>
          </a:xfrm>
        </p:spPr>
        <p:txBody>
          <a:bodyPr>
            <a:normAutofit/>
          </a:bodyPr>
          <a:lstStyle/>
          <a:p>
            <a:pPr lvl="0"/>
            <a:r>
              <a:rPr lang="en-US" sz="4400" dirty="0">
                <a:latin typeface="Super Mario 64 DS" panose="00000400000000000000" pitchFamily="2" charset="0"/>
              </a:rPr>
              <a:t>!Kirks House of Cards!</a:t>
            </a:r>
          </a:p>
        </p:txBody>
      </p:sp>
      <p:pic>
        <p:nvPicPr>
          <p:cNvPr id="4" name="Picture 4" descr="A pixel art of cherries&#10;&#10;AI-generated content may be incorrect.">
            <a:extLst>
              <a:ext uri="{FF2B5EF4-FFF2-40B4-BE49-F238E27FC236}">
                <a16:creationId xmlns:a16="http://schemas.microsoft.com/office/drawing/2014/main" id="{C4D28317-DAC3-476C-843A-6089425087D2}"/>
              </a:ext>
            </a:extLst>
          </p:cNvPr>
          <p:cNvPicPr>
            <a:picLocks noChangeAspect="1"/>
          </p:cNvPicPr>
          <p:nvPr/>
        </p:nvPicPr>
        <p:blipFill>
          <a:blip r:embed="rId2"/>
          <a:stretch>
            <a:fillRect/>
          </a:stretch>
        </p:blipFill>
        <p:spPr>
          <a:xfrm rot="20459991">
            <a:off x="198708" y="304093"/>
            <a:ext cx="1444934" cy="1479316"/>
          </a:xfrm>
          <a:prstGeom prst="rect">
            <a:avLst/>
          </a:prstGeom>
          <a:noFill/>
          <a:ln cap="flat">
            <a:noFill/>
          </a:ln>
        </p:spPr>
      </p:pic>
      <p:pic>
        <p:nvPicPr>
          <p:cNvPr id="5" name="Picture 3" descr="A green object with a black background&#10;&#10;AI-generated content may be incorrect.">
            <a:extLst>
              <a:ext uri="{FF2B5EF4-FFF2-40B4-BE49-F238E27FC236}">
                <a16:creationId xmlns:a16="http://schemas.microsoft.com/office/drawing/2014/main" id="{880E95A2-AAEE-7C6B-6778-6524E31ACE79}"/>
              </a:ext>
            </a:extLst>
          </p:cNvPr>
          <p:cNvPicPr>
            <a:picLocks noChangeAspect="1"/>
          </p:cNvPicPr>
          <p:nvPr/>
        </p:nvPicPr>
        <p:blipFill>
          <a:blip r:embed="rId3"/>
          <a:stretch>
            <a:fillRect/>
          </a:stretch>
        </p:blipFill>
        <p:spPr>
          <a:xfrm>
            <a:off x="-36664" y="24012"/>
            <a:ext cx="12228664" cy="6898672"/>
          </a:xfrm>
          <a:prstGeom prst="rect">
            <a:avLst/>
          </a:prstGeom>
          <a:noFill/>
          <a:ln cap="flat">
            <a:noFill/>
          </a:ln>
        </p:spPr>
      </p:pic>
      <p:pic>
        <p:nvPicPr>
          <p:cNvPr id="6" name="Picture 6" descr="A cartoon of a person wearing sunglasses&#10;&#10;AI-generated content may be incorrect.">
            <a:extLst>
              <a:ext uri="{FF2B5EF4-FFF2-40B4-BE49-F238E27FC236}">
                <a16:creationId xmlns:a16="http://schemas.microsoft.com/office/drawing/2014/main" id="{19172CC5-0872-B2FA-1500-E4B7F2622745}"/>
              </a:ext>
            </a:extLst>
          </p:cNvPr>
          <p:cNvPicPr>
            <a:picLocks noChangeAspect="1"/>
          </p:cNvPicPr>
          <p:nvPr/>
        </p:nvPicPr>
        <p:blipFill>
          <a:blip r:embed="rId4"/>
          <a:stretch>
            <a:fillRect/>
          </a:stretch>
        </p:blipFill>
        <p:spPr>
          <a:xfrm>
            <a:off x="249155" y="3776874"/>
            <a:ext cx="2217392" cy="3137160"/>
          </a:xfrm>
          <a:prstGeom prst="rect">
            <a:avLst/>
          </a:prstGeom>
          <a:noFill/>
          <a:ln cap="flat">
            <a:noFill/>
          </a:ln>
        </p:spPr>
      </p:pic>
      <p:pic>
        <p:nvPicPr>
          <p:cNvPr id="7" name="Picture 5" descr="A cartoon of a person in a suit&#10;&#10;AI-generated content may be incorrect.">
            <a:extLst>
              <a:ext uri="{FF2B5EF4-FFF2-40B4-BE49-F238E27FC236}">
                <a16:creationId xmlns:a16="http://schemas.microsoft.com/office/drawing/2014/main" id="{411B25E9-68F5-63C0-FE76-0BB0D16D746A}"/>
              </a:ext>
            </a:extLst>
          </p:cNvPr>
          <p:cNvPicPr>
            <a:picLocks noChangeAspect="1"/>
          </p:cNvPicPr>
          <p:nvPr/>
        </p:nvPicPr>
        <p:blipFill>
          <a:blip r:embed="rId5"/>
          <a:stretch>
            <a:fillRect/>
          </a:stretch>
        </p:blipFill>
        <p:spPr>
          <a:xfrm>
            <a:off x="8760317" y="2518184"/>
            <a:ext cx="2486171" cy="4491505"/>
          </a:xfrm>
          <a:prstGeom prst="rect">
            <a:avLst/>
          </a:prstGeom>
          <a:noFill/>
          <a:ln cap="flat">
            <a:noFill/>
          </a:ln>
        </p:spPr>
      </p:pic>
      <p:pic>
        <p:nvPicPr>
          <p:cNvPr id="8" name="Picture 7" descr="A yellow lemon with green leaf&#10;&#10;AI-generated content may be incorrect.">
            <a:extLst>
              <a:ext uri="{FF2B5EF4-FFF2-40B4-BE49-F238E27FC236}">
                <a16:creationId xmlns:a16="http://schemas.microsoft.com/office/drawing/2014/main" id="{68B9F119-9ACA-491B-7971-BDAE6A4ACB75}"/>
              </a:ext>
            </a:extLst>
          </p:cNvPr>
          <p:cNvPicPr>
            <a:picLocks noChangeAspect="1"/>
          </p:cNvPicPr>
          <p:nvPr/>
        </p:nvPicPr>
        <p:blipFill>
          <a:blip r:embed="rId6"/>
          <a:stretch>
            <a:fillRect/>
          </a:stretch>
        </p:blipFill>
        <p:spPr>
          <a:xfrm rot="21120004">
            <a:off x="10001973" y="-264518"/>
            <a:ext cx="2363349" cy="2620231"/>
          </a:xfrm>
          <a:prstGeom prst="rect">
            <a:avLst/>
          </a:prstGeom>
          <a:noFill/>
          <a:ln cap="flat">
            <a:noFill/>
          </a:ln>
        </p:spPr>
      </p:pic>
      <p:pic>
        <p:nvPicPr>
          <p:cNvPr id="9" name="Picture 8">
            <a:extLst>
              <a:ext uri="{FF2B5EF4-FFF2-40B4-BE49-F238E27FC236}">
                <a16:creationId xmlns:a16="http://schemas.microsoft.com/office/drawing/2014/main" id="{C365CAA7-B51B-7DCE-F318-849E0405528B}"/>
              </a:ext>
            </a:extLst>
          </p:cNvPr>
          <p:cNvPicPr>
            <a:picLocks noChangeAspect="1"/>
          </p:cNvPicPr>
          <p:nvPr/>
        </p:nvPicPr>
        <p:blipFill>
          <a:blip r:embed="rId7"/>
          <a:stretch>
            <a:fillRect/>
          </a:stretch>
        </p:blipFill>
        <p:spPr>
          <a:xfrm>
            <a:off x="2471769" y="5004922"/>
            <a:ext cx="1966014" cy="1311295"/>
          </a:xfrm>
          <a:prstGeom prst="rect">
            <a:avLst/>
          </a:prstGeom>
          <a:noFill/>
          <a:ln cap="flat">
            <a:noFill/>
          </a:ln>
        </p:spPr>
      </p:pic>
      <p:pic>
        <p:nvPicPr>
          <p:cNvPr id="10" name="Picture 10">
            <a:extLst>
              <a:ext uri="{FF2B5EF4-FFF2-40B4-BE49-F238E27FC236}">
                <a16:creationId xmlns:a16="http://schemas.microsoft.com/office/drawing/2014/main" id="{4BBA8DA2-A26B-2318-7FCC-067C6E68C95E}"/>
              </a:ext>
            </a:extLst>
          </p:cNvPr>
          <p:cNvPicPr>
            <a:picLocks noChangeAspect="1"/>
          </p:cNvPicPr>
          <p:nvPr/>
        </p:nvPicPr>
        <p:blipFill>
          <a:blip r:embed="rId8"/>
          <a:stretch>
            <a:fillRect/>
          </a:stretch>
        </p:blipFill>
        <p:spPr>
          <a:xfrm>
            <a:off x="7834423" y="4346051"/>
            <a:ext cx="1994663" cy="1328486"/>
          </a:xfrm>
          <a:prstGeom prst="rect">
            <a:avLst/>
          </a:prstGeom>
          <a:noFill/>
          <a:ln cap="flat">
            <a:noFill/>
          </a:ln>
        </p:spPr>
      </p:pic>
      <p:pic>
        <p:nvPicPr>
          <p:cNvPr id="11" name="Picture 11">
            <a:extLst>
              <a:ext uri="{FF2B5EF4-FFF2-40B4-BE49-F238E27FC236}">
                <a16:creationId xmlns:a16="http://schemas.microsoft.com/office/drawing/2014/main" id="{2D53EBF7-C345-870E-E045-BBDC1E0A5335}"/>
              </a:ext>
            </a:extLst>
          </p:cNvPr>
          <p:cNvPicPr>
            <a:picLocks noChangeAspect="1"/>
          </p:cNvPicPr>
          <p:nvPr/>
        </p:nvPicPr>
        <p:blipFill>
          <a:blip r:embed="rId9"/>
          <a:stretch>
            <a:fillRect/>
          </a:stretch>
        </p:blipFill>
        <p:spPr>
          <a:xfrm>
            <a:off x="3947857" y="4145670"/>
            <a:ext cx="698263" cy="967252"/>
          </a:xfrm>
          <a:prstGeom prst="rect">
            <a:avLst/>
          </a:prstGeom>
          <a:noFill/>
          <a:ln cap="flat">
            <a:noFill/>
          </a:ln>
        </p:spPr>
      </p:pic>
      <p:pic>
        <p:nvPicPr>
          <p:cNvPr id="12" name="Picture 12">
            <a:extLst>
              <a:ext uri="{FF2B5EF4-FFF2-40B4-BE49-F238E27FC236}">
                <a16:creationId xmlns:a16="http://schemas.microsoft.com/office/drawing/2014/main" id="{590934C2-C3BA-3ADA-41DA-679142B040BA}"/>
              </a:ext>
            </a:extLst>
          </p:cNvPr>
          <p:cNvPicPr>
            <a:picLocks noChangeAspect="1"/>
          </p:cNvPicPr>
          <p:nvPr/>
        </p:nvPicPr>
        <p:blipFill>
          <a:blip r:embed="rId10"/>
          <a:stretch>
            <a:fillRect/>
          </a:stretch>
        </p:blipFill>
        <p:spPr>
          <a:xfrm>
            <a:off x="4864553" y="4145670"/>
            <a:ext cx="686805" cy="961519"/>
          </a:xfrm>
          <a:prstGeom prst="rect">
            <a:avLst/>
          </a:prstGeom>
          <a:noFill/>
          <a:ln cap="flat">
            <a:noFill/>
          </a:ln>
        </p:spPr>
      </p:pic>
      <p:pic>
        <p:nvPicPr>
          <p:cNvPr id="13" name="Picture 13">
            <a:extLst>
              <a:ext uri="{FF2B5EF4-FFF2-40B4-BE49-F238E27FC236}">
                <a16:creationId xmlns:a16="http://schemas.microsoft.com/office/drawing/2014/main" id="{829E9B02-D704-D576-3134-B8FFB1925055}"/>
              </a:ext>
            </a:extLst>
          </p:cNvPr>
          <p:cNvPicPr>
            <a:picLocks noChangeAspect="1"/>
          </p:cNvPicPr>
          <p:nvPr/>
        </p:nvPicPr>
        <p:blipFill>
          <a:blip r:embed="rId11"/>
          <a:stretch>
            <a:fillRect/>
          </a:stretch>
        </p:blipFill>
        <p:spPr>
          <a:xfrm>
            <a:off x="5809896" y="4145670"/>
            <a:ext cx="715444" cy="984443"/>
          </a:xfrm>
          <a:prstGeom prst="rect">
            <a:avLst/>
          </a:prstGeom>
          <a:noFill/>
          <a:ln cap="flat">
            <a:noFill/>
          </a:ln>
        </p:spPr>
      </p:pic>
      <p:pic>
        <p:nvPicPr>
          <p:cNvPr id="14" name="Picture 14">
            <a:extLst>
              <a:ext uri="{FF2B5EF4-FFF2-40B4-BE49-F238E27FC236}">
                <a16:creationId xmlns:a16="http://schemas.microsoft.com/office/drawing/2014/main" id="{966C8E20-2E0F-9714-DEBD-363F45AF589F}"/>
              </a:ext>
            </a:extLst>
          </p:cNvPr>
          <p:cNvPicPr>
            <a:picLocks noChangeAspect="1"/>
          </p:cNvPicPr>
          <p:nvPr/>
        </p:nvPicPr>
        <p:blipFill>
          <a:blip r:embed="rId12"/>
          <a:stretch>
            <a:fillRect/>
          </a:stretch>
        </p:blipFill>
        <p:spPr>
          <a:xfrm>
            <a:off x="6778145" y="4145670"/>
            <a:ext cx="698263" cy="967252"/>
          </a:xfrm>
          <a:prstGeom prst="rect">
            <a:avLst/>
          </a:prstGeom>
          <a:noFill/>
          <a:ln cap="flat">
            <a:noFill/>
          </a:ln>
        </p:spPr>
      </p:pic>
      <p:pic>
        <p:nvPicPr>
          <p:cNvPr id="15" name="Picture 15">
            <a:extLst>
              <a:ext uri="{FF2B5EF4-FFF2-40B4-BE49-F238E27FC236}">
                <a16:creationId xmlns:a16="http://schemas.microsoft.com/office/drawing/2014/main" id="{2B2E7833-8D0E-91C5-8368-063AEC6EA7FE}"/>
              </a:ext>
            </a:extLst>
          </p:cNvPr>
          <p:cNvPicPr>
            <a:picLocks noChangeAspect="1"/>
          </p:cNvPicPr>
          <p:nvPr/>
        </p:nvPicPr>
        <p:blipFill>
          <a:blip r:embed="rId9"/>
          <a:stretch>
            <a:fillRect/>
          </a:stretch>
        </p:blipFill>
        <p:spPr>
          <a:xfrm>
            <a:off x="7689107" y="4145670"/>
            <a:ext cx="686805" cy="961519"/>
          </a:xfrm>
          <a:prstGeom prst="rect">
            <a:avLst/>
          </a:prstGeom>
          <a:noFill/>
          <a:ln cap="flat">
            <a:noFill/>
          </a:ln>
        </p:spPr>
      </p:pic>
      <p:sp>
        <p:nvSpPr>
          <p:cNvPr id="3" name="Subtitle 2">
            <a:extLst>
              <a:ext uri="{FF2B5EF4-FFF2-40B4-BE49-F238E27FC236}">
                <a16:creationId xmlns:a16="http://schemas.microsoft.com/office/drawing/2014/main" id="{091D49A5-A490-A776-647C-7C63E5EFC41B}"/>
              </a:ext>
            </a:extLst>
          </p:cNvPr>
          <p:cNvSpPr txBox="1">
            <a:spLocks noGrp="1"/>
          </p:cNvSpPr>
          <p:nvPr>
            <p:ph type="subTitle" idx="1"/>
          </p:nvPr>
        </p:nvSpPr>
        <p:spPr>
          <a:xfrm>
            <a:off x="1524000" y="2590103"/>
            <a:ext cx="9144000" cy="1655758"/>
          </a:xfrm>
        </p:spPr>
        <p:txBody>
          <a:bodyPr/>
          <a:lstStyle/>
          <a:p>
            <a:r>
              <a:rPr lang="en-US" dirty="0">
                <a:latin typeface="Super Mario 64 DS" panose="00000400000000000000" pitchFamily="2" charset="0"/>
              </a:rPr>
              <a:t>Darius, Shaina, Luke, and Thomas</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6">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6B64C-2167-0CB1-18F1-5B89629E090F}"/>
              </a:ext>
            </a:extLst>
          </p:cNvPr>
          <p:cNvSpPr txBox="1">
            <a:spLocks noGrp="1"/>
          </p:cNvSpPr>
          <p:nvPr>
            <p:ph type="title"/>
          </p:nvPr>
        </p:nvSpPr>
        <p:spPr/>
        <p:txBody>
          <a:bodyPr/>
          <a:lstStyle/>
          <a:p>
            <a:pPr lvl="0"/>
            <a:r>
              <a:rPr lang="en-US" dirty="0">
                <a:latin typeface="Super Mario 64 DS" panose="00000400000000000000" pitchFamily="2" charset="0"/>
              </a:rPr>
              <a:t>Design for Slots </a:t>
            </a:r>
            <a:r>
              <a:rPr lang="en-US" sz="4400" dirty="0">
                <a:latin typeface="Arial Rounded MT Bold" panose="020F0704030504030204" pitchFamily="34" charset="0"/>
              </a:rPr>
              <a:t>[Methods]</a:t>
            </a:r>
            <a:endParaRPr lang="en-US" dirty="0">
              <a:latin typeface="Super Mario 64 DS" panose="00000400000000000000" pitchFamily="2" charset="0"/>
            </a:endParaRPr>
          </a:p>
        </p:txBody>
      </p:sp>
      <p:sp>
        <p:nvSpPr>
          <p:cNvPr id="3" name="Content Placeholder 2">
            <a:extLst>
              <a:ext uri="{FF2B5EF4-FFF2-40B4-BE49-F238E27FC236}">
                <a16:creationId xmlns:a16="http://schemas.microsoft.com/office/drawing/2014/main" id="{C4996653-6817-ED69-8878-2A5E714AF009}"/>
              </a:ext>
            </a:extLst>
          </p:cNvPr>
          <p:cNvSpPr txBox="1">
            <a:spLocks noGrp="1"/>
          </p:cNvSpPr>
          <p:nvPr>
            <p:ph idx="1"/>
          </p:nvPr>
        </p:nvSpPr>
        <p:spPr/>
        <p:txBody>
          <a:bodyPr/>
          <a:lstStyle/>
          <a:p>
            <a:pPr lvl="0"/>
            <a:r>
              <a:rPr lang="en-US" sz="1600"/>
              <a:t>start(Stage primaryStage)- T</a:t>
            </a:r>
            <a:r>
              <a:rPr lang="en-US" sz="1400">
                <a:solidFill>
                  <a:srgbClr val="131615"/>
                </a:solidFill>
              </a:rPr>
              <a:t>he application sets up the UI while it initializes media, fonts ,layout containers and event handlers.</a:t>
            </a:r>
          </a:p>
          <a:p>
            <a:pPr lvl="0"/>
            <a:r>
              <a:rPr lang="en-US" sz="1600">
                <a:solidFill>
                  <a:srgbClr val="131615"/>
                </a:solidFill>
              </a:rPr>
              <a:t>spin()</a:t>
            </a:r>
            <a:r>
              <a:rPr lang="en-US" sz="1100">
                <a:solidFill>
                  <a:srgbClr val="131615"/>
                </a:solidFill>
              </a:rPr>
              <a:t> - </a:t>
            </a:r>
            <a:r>
              <a:rPr lang="en-US" sz="1400">
                <a:solidFill>
                  <a:srgbClr val="131615"/>
                </a:solidFill>
              </a:rPr>
              <a:t>activates when user clicks on the spin button. The spin() method has the following responsibilities: to check the bet amount, to reduce the balance, to play the spin sound, to start the animation by animateReels(), to determine the type of spin (match, different, or random) and to calculate and update the winnings by calculateWinnings().</a:t>
            </a:r>
          </a:p>
          <a:p>
            <a:pPr lvl="0"/>
            <a:r>
              <a:rPr lang="en-US" sz="1600">
                <a:solidFill>
                  <a:srgbClr val="131615"/>
                </a:solidFill>
              </a:rPr>
              <a:t>animateReels(Runnable onFinished)-</a:t>
            </a:r>
            <a:r>
              <a:rPr lang="en-US" sz="1100">
                <a:solidFill>
                  <a:srgbClr val="131615"/>
                </a:solidFill>
              </a:rPr>
              <a:t> </a:t>
            </a:r>
            <a:r>
              <a:rPr lang="en-US" sz="1400">
                <a:solidFill>
                  <a:srgbClr val="131615"/>
                </a:solidFill>
              </a:rPr>
              <a:t>animates the spinning of the slot machine reels by cycling through random symbols over a set period of time, and calls the onFinished callback once the animation is complete.</a:t>
            </a:r>
          </a:p>
          <a:p>
            <a:pPr lvl="0"/>
            <a:r>
              <a:rPr lang="en-US" sz="1600">
                <a:solidFill>
                  <a:srgbClr val="131615"/>
                </a:solidFill>
              </a:rPr>
              <a:t>calculateWinnings(int[] results, double betAmount)-</a:t>
            </a:r>
            <a:r>
              <a:rPr lang="en-US" sz="1400">
                <a:solidFill>
                  <a:srgbClr val="131615"/>
                </a:solidFill>
              </a:rPr>
              <a:t> evaluates the final symbols after the spin to determine if the player has achieved any winning combinations, applies the corresponding multipliers based on the results, and returns the total amount won.</a:t>
            </a:r>
          </a:p>
          <a:p>
            <a:pPr lvl="0"/>
            <a:r>
              <a:rPr lang="en-US" sz="1600">
                <a:solidFill>
                  <a:srgbClr val="131615"/>
                </a:solidFill>
              </a:rPr>
              <a:t>getWeightedRandomSymbol()-</a:t>
            </a:r>
            <a:r>
              <a:rPr lang="en-US" sz="1400">
                <a:solidFill>
                  <a:srgbClr val="131615"/>
                </a:solidFill>
              </a:rPr>
              <a:t> chooses a random symbol according to probability weights which results in kirkDealer appearing less often than the common fruit symbols.This is so the user very rarely will get 3 kirkDealers </a:t>
            </a:r>
          </a:p>
          <a:p>
            <a:pPr lvl="0"/>
            <a:endParaRPr lang="en-US" sz="1100">
              <a:solidFill>
                <a:srgbClr val="131615"/>
              </a:solidFill>
            </a:endParaRPr>
          </a:p>
        </p:txBody>
      </p:sp>
      <p:pic>
        <p:nvPicPr>
          <p:cNvPr id="6" name="Picture 5" descr="A cartoon of a person in a suit&#10;&#10;AI-generated content may be incorrect.">
            <a:extLst>
              <a:ext uri="{FF2B5EF4-FFF2-40B4-BE49-F238E27FC236}">
                <a16:creationId xmlns:a16="http://schemas.microsoft.com/office/drawing/2014/main" id="{016A9FD2-1A85-C7BB-5F97-65762B0B24AC}"/>
              </a:ext>
            </a:extLst>
          </p:cNvPr>
          <p:cNvPicPr>
            <a:picLocks noChangeAspect="1"/>
          </p:cNvPicPr>
          <p:nvPr/>
        </p:nvPicPr>
        <p:blipFill>
          <a:blip r:embed="rId2"/>
          <a:stretch>
            <a:fillRect/>
          </a:stretch>
        </p:blipFill>
        <p:spPr>
          <a:xfrm rot="10800000" flipH="1">
            <a:off x="10185852" y="-2800817"/>
            <a:ext cx="2290593" cy="4491505"/>
          </a:xfrm>
          <a:prstGeom prst="rect">
            <a:avLst/>
          </a:prstGeom>
          <a:noFill/>
          <a:ln cap="flat">
            <a:noFill/>
          </a:ln>
        </p:spPr>
      </p:pic>
      <p:pic>
        <p:nvPicPr>
          <p:cNvPr id="4" name="Picture 3" descr="A cartoon of a person in a suit&#10;&#10;AI-generated content may be incorrect.">
            <a:extLst>
              <a:ext uri="{FF2B5EF4-FFF2-40B4-BE49-F238E27FC236}">
                <a16:creationId xmlns:a16="http://schemas.microsoft.com/office/drawing/2014/main" id="{8084972F-322C-85A2-4762-CF579DFEECF3}"/>
              </a:ext>
            </a:extLst>
          </p:cNvPr>
          <p:cNvPicPr>
            <a:picLocks noChangeAspect="1"/>
          </p:cNvPicPr>
          <p:nvPr/>
        </p:nvPicPr>
        <p:blipFill>
          <a:blip r:embed="rId2"/>
          <a:stretch>
            <a:fillRect/>
          </a:stretch>
        </p:blipFill>
        <p:spPr>
          <a:xfrm>
            <a:off x="10197016" y="5098671"/>
            <a:ext cx="2486171" cy="4491505"/>
          </a:xfrm>
          <a:prstGeom prst="rect">
            <a:avLst/>
          </a:prstGeom>
          <a:noFill/>
          <a:ln cap="flat">
            <a:noFill/>
          </a:ln>
        </p:spPr>
      </p:pic>
      <p:pic>
        <p:nvPicPr>
          <p:cNvPr id="5" name="Picture 4" descr="A cartoon of a person in a suit&#10;&#10;AI-generated content may be incorrect.">
            <a:extLst>
              <a:ext uri="{FF2B5EF4-FFF2-40B4-BE49-F238E27FC236}">
                <a16:creationId xmlns:a16="http://schemas.microsoft.com/office/drawing/2014/main" id="{68AE6FCB-655F-1678-14B9-EFD279BC27D5}"/>
              </a:ext>
            </a:extLst>
          </p:cNvPr>
          <p:cNvPicPr>
            <a:picLocks noChangeAspect="1"/>
          </p:cNvPicPr>
          <p:nvPr/>
        </p:nvPicPr>
        <p:blipFill>
          <a:blip r:embed="rId2"/>
          <a:stretch>
            <a:fillRect/>
          </a:stretch>
        </p:blipFill>
        <p:spPr>
          <a:xfrm flipH="1">
            <a:off x="-307100" y="5098670"/>
            <a:ext cx="2290593" cy="4491505"/>
          </a:xfrm>
          <a:prstGeom prst="rect">
            <a:avLst/>
          </a:prstGeom>
          <a:noFill/>
          <a:ln cap="flat">
            <a:noFill/>
          </a:ln>
        </p:spPr>
      </p:pic>
      <p:pic>
        <p:nvPicPr>
          <p:cNvPr id="7" name="Picture 6" descr="A cartoon of a person in a suit&#10;&#10;AI-generated content may be incorrect.">
            <a:extLst>
              <a:ext uri="{FF2B5EF4-FFF2-40B4-BE49-F238E27FC236}">
                <a16:creationId xmlns:a16="http://schemas.microsoft.com/office/drawing/2014/main" id="{0C6AFBBE-5C5A-6ABB-0DC7-6B31FA6D59B9}"/>
              </a:ext>
            </a:extLst>
          </p:cNvPr>
          <p:cNvPicPr>
            <a:picLocks noChangeAspect="1"/>
          </p:cNvPicPr>
          <p:nvPr/>
        </p:nvPicPr>
        <p:blipFill>
          <a:blip r:embed="rId2"/>
          <a:stretch>
            <a:fillRect/>
          </a:stretch>
        </p:blipFill>
        <p:spPr>
          <a:xfrm rot="10800000">
            <a:off x="-687651" y="-2776029"/>
            <a:ext cx="2486171" cy="4491505"/>
          </a:xfrm>
          <a:prstGeom prst="rect">
            <a:avLst/>
          </a:prstGeom>
          <a:noFill/>
          <a:ln cap="flat">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BB2DB8-EDB2-AC23-8E73-9D6DB97A717F}"/>
              </a:ext>
            </a:extLst>
          </p:cNvPr>
          <p:cNvSpPr txBox="1">
            <a:spLocks noGrp="1"/>
          </p:cNvSpPr>
          <p:nvPr>
            <p:ph type="title"/>
          </p:nvPr>
        </p:nvSpPr>
        <p:spPr/>
        <p:txBody>
          <a:bodyPr/>
          <a:lstStyle/>
          <a:p>
            <a:pPr lvl="0"/>
            <a:r>
              <a:rPr lang="en-US" dirty="0">
                <a:latin typeface="Super Mario 64 DS" panose="00000400000000000000" pitchFamily="2" charset="0"/>
              </a:rPr>
              <a:t>What we have learned... </a:t>
            </a:r>
          </a:p>
        </p:txBody>
      </p:sp>
      <p:sp>
        <p:nvSpPr>
          <p:cNvPr id="3" name="Content Placeholder 2">
            <a:extLst>
              <a:ext uri="{FF2B5EF4-FFF2-40B4-BE49-F238E27FC236}">
                <a16:creationId xmlns:a16="http://schemas.microsoft.com/office/drawing/2014/main" id="{201DCA95-469A-095E-9B84-85AC14B23129}"/>
              </a:ext>
            </a:extLst>
          </p:cNvPr>
          <p:cNvSpPr txBox="1">
            <a:spLocks noGrp="1"/>
          </p:cNvSpPr>
          <p:nvPr>
            <p:ph idx="1"/>
          </p:nvPr>
        </p:nvSpPr>
        <p:spPr>
          <a:xfrm>
            <a:off x="838203" y="1825627"/>
            <a:ext cx="9594781" cy="4351336"/>
          </a:xfrm>
        </p:spPr>
        <p:txBody>
          <a:bodyPr/>
          <a:lstStyle/>
          <a:p>
            <a:pPr marL="0" lvl="0" indent="0">
              <a:buNone/>
            </a:pPr>
            <a:r>
              <a:rPr lang="en-US" sz="2000" dirty="0">
                <a:solidFill>
                  <a:srgbClr val="131615"/>
                </a:solidFill>
                <a:latin typeface="Aharoni" panose="02010803020104030203" pitchFamily="2" charset="-79"/>
                <a:cs typeface="Aharoni" panose="02010803020104030203" pitchFamily="2" charset="-79"/>
              </a:rPr>
              <a:t>Throughout designing this Casino game, our group developed many skills that enhanced our JavaFX abilities to design a GUI. Even though our code is very detailed/comprehensive, the final demo shows an easy-to-use Casino game. This process gave us more exposure to the world of creating video game.</a:t>
            </a:r>
          </a:p>
          <a:p>
            <a:pPr marL="0" lvl="0" indent="0">
              <a:buNone/>
            </a:pPr>
            <a:r>
              <a:rPr lang="en-US" sz="2000" dirty="0">
                <a:solidFill>
                  <a:srgbClr val="131615"/>
                </a:solidFill>
                <a:latin typeface="Aharoni" panose="02010803020104030203" pitchFamily="2" charset="-79"/>
                <a:cs typeface="Aharoni" panose="02010803020104030203" pitchFamily="2" charset="-79"/>
              </a:rPr>
              <a:t>We learned how to:</a:t>
            </a:r>
          </a:p>
          <a:p>
            <a:r>
              <a:rPr lang="en-US" sz="2000" dirty="0">
                <a:solidFill>
                  <a:srgbClr val="131615"/>
                </a:solidFill>
                <a:latin typeface="Aharoni" panose="02010803020104030203" pitchFamily="2" charset="-79"/>
                <a:cs typeface="Aharoni" panose="02010803020104030203" pitchFamily="2" charset="-79"/>
              </a:rPr>
              <a:t>Use Git and GitHub</a:t>
            </a:r>
          </a:p>
          <a:p>
            <a:r>
              <a:rPr lang="en-US" sz="2000" dirty="0">
                <a:solidFill>
                  <a:srgbClr val="131615"/>
                </a:solidFill>
                <a:latin typeface="Aharoni" panose="02010803020104030203" pitchFamily="2" charset="-79"/>
                <a:cs typeface="Aharoni" panose="02010803020104030203" pitchFamily="2" charset="-79"/>
              </a:rPr>
              <a:t>Use JavaFX</a:t>
            </a:r>
          </a:p>
          <a:p>
            <a:r>
              <a:rPr lang="en-US" sz="2000" dirty="0">
                <a:solidFill>
                  <a:srgbClr val="131615"/>
                </a:solidFill>
                <a:latin typeface="Aharoni" panose="02010803020104030203" pitchFamily="2" charset="-79"/>
                <a:cs typeface="Aharoni" panose="02010803020104030203" pitchFamily="2" charset="-79"/>
              </a:rPr>
              <a:t>Coordinate class design</a:t>
            </a:r>
          </a:p>
          <a:p>
            <a:r>
              <a:rPr lang="en-US" sz="2000" dirty="0">
                <a:solidFill>
                  <a:srgbClr val="131615"/>
                </a:solidFill>
                <a:latin typeface="Aharoni" panose="02010803020104030203" pitchFamily="2" charset="-79"/>
                <a:cs typeface="Aharoni" panose="02010803020104030203" pitchFamily="2" charset="-79"/>
              </a:rPr>
              <a:t>Improve compatibility across devices and IDEs</a:t>
            </a:r>
          </a:p>
          <a:p>
            <a:pPr lvl="1"/>
            <a:r>
              <a:rPr lang="en-US" sz="1600" dirty="0">
                <a:solidFill>
                  <a:srgbClr val="131615"/>
                </a:solidFill>
                <a:latin typeface="Aharoni" panose="02010803020104030203" pitchFamily="2" charset="-79"/>
                <a:cs typeface="Aharoni" panose="02010803020104030203" pitchFamily="2" charset="-79"/>
              </a:rPr>
              <a:t>Relative </a:t>
            </a:r>
            <a:r>
              <a:rPr lang="en-US" sz="1600" dirty="0" err="1">
                <a:solidFill>
                  <a:srgbClr val="131615"/>
                </a:solidFill>
                <a:latin typeface="Aharoni" panose="02010803020104030203" pitchFamily="2" charset="-79"/>
                <a:cs typeface="Aharoni" panose="02010803020104030203" pitchFamily="2" charset="-79"/>
              </a:rPr>
              <a:t>filepaths</a:t>
            </a:r>
            <a:r>
              <a:rPr lang="en-US" sz="1600" dirty="0">
                <a:solidFill>
                  <a:srgbClr val="131615"/>
                </a:solidFill>
                <a:latin typeface="Aharoni" panose="02010803020104030203" pitchFamily="2" charset="-79"/>
                <a:cs typeface="Aharoni" panose="02010803020104030203" pitchFamily="2" charset="-79"/>
              </a:rPr>
              <a:t>, VM arguments</a:t>
            </a:r>
          </a:p>
        </p:txBody>
      </p:sp>
      <p:pic>
        <p:nvPicPr>
          <p:cNvPr id="4" name="Picture 3" descr="A cartoon of a person in a suit&#10;&#10;AI-generated content may be incorrect.">
            <a:extLst>
              <a:ext uri="{FF2B5EF4-FFF2-40B4-BE49-F238E27FC236}">
                <a16:creationId xmlns:a16="http://schemas.microsoft.com/office/drawing/2014/main" id="{3312791E-F715-03A7-34EC-B0E1515E6D5A}"/>
              </a:ext>
            </a:extLst>
          </p:cNvPr>
          <p:cNvPicPr>
            <a:picLocks noChangeAspect="1"/>
          </p:cNvPicPr>
          <p:nvPr/>
        </p:nvPicPr>
        <p:blipFill>
          <a:blip r:embed="rId2"/>
          <a:stretch>
            <a:fillRect/>
          </a:stretch>
        </p:blipFill>
        <p:spPr>
          <a:xfrm>
            <a:off x="9220189" y="645185"/>
            <a:ext cx="3339989" cy="6034009"/>
          </a:xfrm>
          <a:prstGeom prst="rect">
            <a:avLst/>
          </a:prstGeom>
          <a:noFill/>
          <a:ln cap="flat">
            <a:noFill/>
          </a:ln>
        </p:spPr>
      </p:pic>
      <p:pic>
        <p:nvPicPr>
          <p:cNvPr id="5" name="Picture 4" descr="A cartoon of a person in a suit&#10;&#10;AI-generated content may be incorrect.">
            <a:extLst>
              <a:ext uri="{FF2B5EF4-FFF2-40B4-BE49-F238E27FC236}">
                <a16:creationId xmlns:a16="http://schemas.microsoft.com/office/drawing/2014/main" id="{EF80D13E-A6D8-6F00-911C-98AC23F91FB6}"/>
              </a:ext>
            </a:extLst>
          </p:cNvPr>
          <p:cNvPicPr>
            <a:picLocks noChangeAspect="1"/>
          </p:cNvPicPr>
          <p:nvPr/>
        </p:nvPicPr>
        <p:blipFill>
          <a:blip r:embed="rId2"/>
          <a:stretch>
            <a:fillRect/>
          </a:stretch>
        </p:blipFill>
        <p:spPr>
          <a:xfrm>
            <a:off x="7337213" y="2747790"/>
            <a:ext cx="2486171" cy="4491505"/>
          </a:xfrm>
          <a:prstGeom prst="rect">
            <a:avLst/>
          </a:prstGeom>
          <a:noFill/>
          <a:ln cap="flat">
            <a:noFill/>
          </a:ln>
        </p:spPr>
      </p:pic>
      <p:pic>
        <p:nvPicPr>
          <p:cNvPr id="6" name="Picture 5" descr="A cartoon of a person in a suit&#10;&#10;AI-generated content may be incorrect.">
            <a:extLst>
              <a:ext uri="{FF2B5EF4-FFF2-40B4-BE49-F238E27FC236}">
                <a16:creationId xmlns:a16="http://schemas.microsoft.com/office/drawing/2014/main" id="{3114089E-134C-AF41-4536-B6FCBFA8BFC8}"/>
              </a:ext>
            </a:extLst>
          </p:cNvPr>
          <p:cNvPicPr>
            <a:picLocks noChangeAspect="1"/>
          </p:cNvPicPr>
          <p:nvPr/>
        </p:nvPicPr>
        <p:blipFill>
          <a:blip r:embed="rId2"/>
          <a:stretch>
            <a:fillRect/>
          </a:stretch>
        </p:blipFill>
        <p:spPr>
          <a:xfrm>
            <a:off x="7489613" y="2900190"/>
            <a:ext cx="2486171" cy="4491505"/>
          </a:xfrm>
          <a:prstGeom prst="rect">
            <a:avLst/>
          </a:prstGeom>
          <a:noFill/>
          <a:ln cap="flat">
            <a:noFill/>
          </a:ln>
        </p:spPr>
      </p:pic>
      <p:pic>
        <p:nvPicPr>
          <p:cNvPr id="7" name="Picture 6" descr="A cartoon of a person in a suit&#10;&#10;AI-generated content may be incorrect.">
            <a:extLst>
              <a:ext uri="{FF2B5EF4-FFF2-40B4-BE49-F238E27FC236}">
                <a16:creationId xmlns:a16="http://schemas.microsoft.com/office/drawing/2014/main" id="{E1B82205-F69D-2B84-B5C0-95BEE4F2593E}"/>
              </a:ext>
            </a:extLst>
          </p:cNvPr>
          <p:cNvPicPr>
            <a:picLocks noChangeAspect="1"/>
          </p:cNvPicPr>
          <p:nvPr/>
        </p:nvPicPr>
        <p:blipFill>
          <a:blip r:embed="rId2"/>
          <a:stretch>
            <a:fillRect/>
          </a:stretch>
        </p:blipFill>
        <p:spPr>
          <a:xfrm>
            <a:off x="7642013" y="3052590"/>
            <a:ext cx="2486171" cy="4491505"/>
          </a:xfrm>
          <a:prstGeom prst="rect">
            <a:avLst/>
          </a:prstGeom>
          <a:noFill/>
          <a:ln cap="flat">
            <a:noFill/>
          </a:ln>
        </p:spPr>
      </p:pic>
      <p:pic>
        <p:nvPicPr>
          <p:cNvPr id="8" name="Picture 7" descr="A cartoon of a person in a suit&#10;&#10;AI-generated content may be incorrect.">
            <a:extLst>
              <a:ext uri="{FF2B5EF4-FFF2-40B4-BE49-F238E27FC236}">
                <a16:creationId xmlns:a16="http://schemas.microsoft.com/office/drawing/2014/main" id="{3BF82815-401F-A837-84A1-107E9CAC5EC3}"/>
              </a:ext>
            </a:extLst>
          </p:cNvPr>
          <p:cNvPicPr>
            <a:picLocks noChangeAspect="1"/>
          </p:cNvPicPr>
          <p:nvPr/>
        </p:nvPicPr>
        <p:blipFill>
          <a:blip r:embed="rId2"/>
          <a:stretch>
            <a:fillRect/>
          </a:stretch>
        </p:blipFill>
        <p:spPr>
          <a:xfrm>
            <a:off x="7794413" y="3204990"/>
            <a:ext cx="2486171" cy="4491505"/>
          </a:xfrm>
          <a:prstGeom prst="rect">
            <a:avLst/>
          </a:prstGeom>
          <a:noFill/>
          <a:ln cap="flat">
            <a:noFill/>
          </a:ln>
        </p:spPr>
      </p:pic>
      <p:pic>
        <p:nvPicPr>
          <p:cNvPr id="9" name="Picture 8" descr="A cartoon of a person in a suit&#10;&#10;AI-generated content may be incorrect.">
            <a:extLst>
              <a:ext uri="{FF2B5EF4-FFF2-40B4-BE49-F238E27FC236}">
                <a16:creationId xmlns:a16="http://schemas.microsoft.com/office/drawing/2014/main" id="{DD94A067-0F0B-43D0-591A-0BF49C40840E}"/>
              </a:ext>
            </a:extLst>
          </p:cNvPr>
          <p:cNvPicPr>
            <a:picLocks noChangeAspect="1"/>
          </p:cNvPicPr>
          <p:nvPr/>
        </p:nvPicPr>
        <p:blipFill>
          <a:blip r:embed="rId2"/>
          <a:stretch>
            <a:fillRect/>
          </a:stretch>
        </p:blipFill>
        <p:spPr>
          <a:xfrm>
            <a:off x="7946813" y="3357390"/>
            <a:ext cx="2486171" cy="4491505"/>
          </a:xfrm>
          <a:prstGeom prst="rect">
            <a:avLst/>
          </a:prstGeom>
          <a:noFill/>
          <a:ln cap="flat">
            <a:noFill/>
          </a:ln>
        </p:spPr>
      </p:pic>
      <p:pic>
        <p:nvPicPr>
          <p:cNvPr id="10" name="Picture 9" descr="A cartoon of a person in a suit&#10;&#10;AI-generated content may be incorrect.">
            <a:extLst>
              <a:ext uri="{FF2B5EF4-FFF2-40B4-BE49-F238E27FC236}">
                <a16:creationId xmlns:a16="http://schemas.microsoft.com/office/drawing/2014/main" id="{79664B40-13E2-31FB-20D0-621BCF330599}"/>
              </a:ext>
            </a:extLst>
          </p:cNvPr>
          <p:cNvPicPr>
            <a:picLocks noChangeAspect="1"/>
          </p:cNvPicPr>
          <p:nvPr/>
        </p:nvPicPr>
        <p:blipFill>
          <a:blip r:embed="rId2"/>
          <a:stretch>
            <a:fillRect/>
          </a:stretch>
        </p:blipFill>
        <p:spPr>
          <a:xfrm>
            <a:off x="8099213" y="3509790"/>
            <a:ext cx="2486171" cy="4491505"/>
          </a:xfrm>
          <a:prstGeom prst="rect">
            <a:avLst/>
          </a:prstGeom>
          <a:noFill/>
          <a:ln cap="flat">
            <a:noFill/>
          </a:ln>
        </p:spPr>
      </p:pic>
      <p:pic>
        <p:nvPicPr>
          <p:cNvPr id="11" name="Picture 10" descr="A cartoon of a person in a suit&#10;&#10;AI-generated content may be incorrect.">
            <a:extLst>
              <a:ext uri="{FF2B5EF4-FFF2-40B4-BE49-F238E27FC236}">
                <a16:creationId xmlns:a16="http://schemas.microsoft.com/office/drawing/2014/main" id="{4F40CBDB-3805-D17E-2D4C-C5627C9672A0}"/>
              </a:ext>
            </a:extLst>
          </p:cNvPr>
          <p:cNvPicPr>
            <a:picLocks noChangeAspect="1"/>
          </p:cNvPicPr>
          <p:nvPr/>
        </p:nvPicPr>
        <p:blipFill>
          <a:blip r:embed="rId2"/>
          <a:stretch>
            <a:fillRect/>
          </a:stretch>
        </p:blipFill>
        <p:spPr>
          <a:xfrm>
            <a:off x="8251613" y="3662190"/>
            <a:ext cx="2486171" cy="4491505"/>
          </a:xfrm>
          <a:prstGeom prst="rect">
            <a:avLst/>
          </a:prstGeom>
          <a:noFill/>
          <a:ln cap="flat">
            <a:noFill/>
          </a:ln>
        </p:spPr>
      </p:pic>
      <p:pic>
        <p:nvPicPr>
          <p:cNvPr id="12" name="Picture 11" descr="A cartoon of a person in a suit&#10;&#10;AI-generated content may be incorrect.">
            <a:extLst>
              <a:ext uri="{FF2B5EF4-FFF2-40B4-BE49-F238E27FC236}">
                <a16:creationId xmlns:a16="http://schemas.microsoft.com/office/drawing/2014/main" id="{0EF5381C-380D-D1CE-FA37-9FD35BC01EA8}"/>
              </a:ext>
            </a:extLst>
          </p:cNvPr>
          <p:cNvPicPr>
            <a:picLocks noChangeAspect="1"/>
          </p:cNvPicPr>
          <p:nvPr/>
        </p:nvPicPr>
        <p:blipFill>
          <a:blip r:embed="rId2"/>
          <a:stretch>
            <a:fillRect/>
          </a:stretch>
        </p:blipFill>
        <p:spPr>
          <a:xfrm>
            <a:off x="8404013" y="3814590"/>
            <a:ext cx="2486171" cy="4491505"/>
          </a:xfrm>
          <a:prstGeom prst="rect">
            <a:avLst/>
          </a:prstGeom>
          <a:noFill/>
          <a:ln cap="flat">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A1D814-1016-610F-D0D7-DB8D9FB7711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802EA2-5713-386D-B532-1050FF6FB393}"/>
              </a:ext>
            </a:extLst>
          </p:cNvPr>
          <p:cNvSpPr txBox="1">
            <a:spLocks noGrp="1"/>
          </p:cNvSpPr>
          <p:nvPr>
            <p:ph type="title"/>
          </p:nvPr>
        </p:nvSpPr>
        <p:spPr>
          <a:xfrm>
            <a:off x="540491" y="365129"/>
            <a:ext cx="11353797" cy="1325559"/>
          </a:xfrm>
        </p:spPr>
        <p:txBody>
          <a:bodyPr/>
          <a:lstStyle/>
          <a:p>
            <a:pPr lvl="0"/>
            <a:r>
              <a:rPr lang="en-US" dirty="0">
                <a:latin typeface="Super Mario 64 DS" panose="00000400000000000000" pitchFamily="2" charset="0"/>
              </a:rPr>
              <a:t>Why did we choose a Casino Game?</a:t>
            </a:r>
          </a:p>
        </p:txBody>
      </p:sp>
      <p:sp>
        <p:nvSpPr>
          <p:cNvPr id="3" name="Content Placeholder 2">
            <a:extLst>
              <a:ext uri="{FF2B5EF4-FFF2-40B4-BE49-F238E27FC236}">
                <a16:creationId xmlns:a16="http://schemas.microsoft.com/office/drawing/2014/main" id="{3325626A-ED77-B3EF-F3E1-7B6C6CD4BAF6}"/>
              </a:ext>
            </a:extLst>
          </p:cNvPr>
          <p:cNvSpPr txBox="1">
            <a:spLocks noGrp="1"/>
          </p:cNvSpPr>
          <p:nvPr>
            <p:ph idx="1"/>
          </p:nvPr>
        </p:nvSpPr>
        <p:spPr/>
        <p:txBody>
          <a:bodyPr>
            <a:normAutofit lnSpcReduction="10000"/>
          </a:bodyPr>
          <a:lstStyle/>
          <a:p>
            <a:pPr marL="0" lvl="0" indent="0">
              <a:lnSpc>
                <a:spcPct val="150000"/>
              </a:lnSpc>
              <a:buNone/>
            </a:pPr>
            <a:r>
              <a:rPr lang="en-US" dirty="0">
                <a:solidFill>
                  <a:srgbClr val="131615"/>
                </a:solidFill>
                <a:latin typeface="Super Mario 64 DS" panose="00000400000000000000" pitchFamily="2" charset="0"/>
              </a:rPr>
              <a:t>We started with many ideas:</a:t>
            </a:r>
          </a:p>
          <a:p>
            <a:pPr>
              <a:lnSpc>
                <a:spcPct val="100000"/>
              </a:lnSpc>
            </a:pPr>
            <a:r>
              <a:rPr lang="en-US" dirty="0">
                <a:solidFill>
                  <a:srgbClr val="131615"/>
                </a:solidFill>
                <a:latin typeface="Aharoni" panose="020F0502020204030204" pitchFamily="2" charset="-79"/>
                <a:cs typeface="Aharoni" panose="020F0502020204030204" pitchFamily="2" charset="-79"/>
              </a:rPr>
              <a:t>Conway’s Game of Life</a:t>
            </a:r>
          </a:p>
          <a:p>
            <a:pPr lvl="1">
              <a:lnSpc>
                <a:spcPct val="100000"/>
              </a:lnSpc>
            </a:pPr>
            <a:r>
              <a:rPr lang="en-US" dirty="0">
                <a:solidFill>
                  <a:srgbClr val="131615"/>
                </a:solidFill>
                <a:latin typeface="Aharoni" panose="020F0502020204030204" pitchFamily="2" charset="-79"/>
                <a:cs typeface="Aharoni" panose="020F0502020204030204" pitchFamily="2" charset="-79"/>
              </a:rPr>
              <a:t>Wolfram rules, RGB automata</a:t>
            </a:r>
          </a:p>
          <a:p>
            <a:pPr>
              <a:lnSpc>
                <a:spcPct val="100000"/>
              </a:lnSpc>
            </a:pPr>
            <a:r>
              <a:rPr lang="en-US" dirty="0">
                <a:solidFill>
                  <a:srgbClr val="131615"/>
                </a:solidFill>
                <a:latin typeface="Aharoni" panose="020F0502020204030204" pitchFamily="2" charset="-79"/>
                <a:cs typeface="Aharoni" panose="020F0502020204030204" pitchFamily="2" charset="-79"/>
              </a:rPr>
              <a:t>Digital Audio Workspace</a:t>
            </a:r>
          </a:p>
          <a:p>
            <a:pPr lvl="1">
              <a:lnSpc>
                <a:spcPct val="100000"/>
              </a:lnSpc>
            </a:pPr>
            <a:r>
              <a:rPr lang="en-US" dirty="0">
                <a:solidFill>
                  <a:srgbClr val="131615"/>
                </a:solidFill>
                <a:latin typeface="Aharoni" panose="020F0502020204030204" pitchFamily="2" charset="-79"/>
                <a:cs typeface="Aharoni" panose="020F0502020204030204" pitchFamily="2" charset="-79"/>
              </a:rPr>
              <a:t>Like FL studio</a:t>
            </a:r>
          </a:p>
          <a:p>
            <a:pPr>
              <a:lnSpc>
                <a:spcPct val="100000"/>
              </a:lnSpc>
            </a:pPr>
            <a:r>
              <a:rPr lang="en-US" dirty="0">
                <a:solidFill>
                  <a:srgbClr val="131615"/>
                </a:solidFill>
                <a:latin typeface="Aharoni" panose="020F0502020204030204" pitchFamily="2" charset="-79"/>
                <a:cs typeface="Aharoni" panose="020F0502020204030204" pitchFamily="2" charset="-79"/>
              </a:rPr>
              <a:t>2D Physics Simulator</a:t>
            </a:r>
          </a:p>
          <a:p>
            <a:pPr>
              <a:lnSpc>
                <a:spcPct val="100000"/>
              </a:lnSpc>
            </a:pPr>
            <a:r>
              <a:rPr lang="en-US" dirty="0">
                <a:solidFill>
                  <a:srgbClr val="131615"/>
                </a:solidFill>
                <a:latin typeface="Aharoni" panose="020F0502020204030204" pitchFamily="2" charset="-79"/>
                <a:cs typeface="Aharoni" panose="020F0502020204030204" pitchFamily="2" charset="-79"/>
              </a:rPr>
              <a:t>Chess</a:t>
            </a:r>
          </a:p>
          <a:p>
            <a:pPr>
              <a:lnSpc>
                <a:spcPct val="100000"/>
              </a:lnSpc>
            </a:pPr>
            <a:r>
              <a:rPr lang="en-US" dirty="0">
                <a:solidFill>
                  <a:srgbClr val="131615"/>
                </a:solidFill>
                <a:latin typeface="Aharoni" panose="020F0502020204030204" pitchFamily="2" charset="-79"/>
                <a:cs typeface="Aharoni" panose="020F0502020204030204" pitchFamily="2" charset="-79"/>
              </a:rPr>
              <a:t>2D Platformer</a:t>
            </a:r>
          </a:p>
        </p:txBody>
      </p:sp>
      <p:pic>
        <p:nvPicPr>
          <p:cNvPr id="4" name="Picture 5" descr="A cartoon of a person in a suit&#10;&#10;AI-generated content may be incorrect.">
            <a:extLst>
              <a:ext uri="{FF2B5EF4-FFF2-40B4-BE49-F238E27FC236}">
                <a16:creationId xmlns:a16="http://schemas.microsoft.com/office/drawing/2014/main" id="{140C12D6-0EED-4E5A-EA53-27BF90580A0B}"/>
              </a:ext>
            </a:extLst>
          </p:cNvPr>
          <p:cNvPicPr>
            <a:picLocks noChangeAspect="1"/>
          </p:cNvPicPr>
          <p:nvPr/>
        </p:nvPicPr>
        <p:blipFill>
          <a:blip r:embed="rId2"/>
          <a:stretch>
            <a:fillRect/>
          </a:stretch>
        </p:blipFill>
        <p:spPr>
          <a:xfrm>
            <a:off x="7269120" y="1192274"/>
            <a:ext cx="3319133" cy="5996340"/>
          </a:xfrm>
          <a:prstGeom prst="rect">
            <a:avLst/>
          </a:prstGeom>
          <a:noFill/>
          <a:ln cap="flat">
            <a:noFill/>
          </a:ln>
        </p:spPr>
      </p:pic>
    </p:spTree>
    <p:extLst>
      <p:ext uri="{BB962C8B-B14F-4D97-AF65-F5344CB8AC3E}">
        <p14:creationId xmlns:p14="http://schemas.microsoft.com/office/powerpoint/2010/main" val="35761160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FAB784-36F0-06C7-93EC-7153511321C7}"/>
              </a:ext>
            </a:extLst>
          </p:cNvPr>
          <p:cNvSpPr txBox="1">
            <a:spLocks noGrp="1"/>
          </p:cNvSpPr>
          <p:nvPr>
            <p:ph type="title"/>
          </p:nvPr>
        </p:nvSpPr>
        <p:spPr>
          <a:xfrm>
            <a:off x="540491" y="365129"/>
            <a:ext cx="11353797" cy="1325559"/>
          </a:xfrm>
        </p:spPr>
        <p:txBody>
          <a:bodyPr/>
          <a:lstStyle/>
          <a:p>
            <a:pPr lvl="0"/>
            <a:r>
              <a:rPr lang="en-US" dirty="0">
                <a:latin typeface="Super Mario 64 DS" panose="00000400000000000000" pitchFamily="2" charset="0"/>
              </a:rPr>
              <a:t>Why did we choose a Casino Game?</a:t>
            </a:r>
          </a:p>
        </p:txBody>
      </p:sp>
      <p:sp>
        <p:nvSpPr>
          <p:cNvPr id="3" name="Content Placeholder 2">
            <a:extLst>
              <a:ext uri="{FF2B5EF4-FFF2-40B4-BE49-F238E27FC236}">
                <a16:creationId xmlns:a16="http://schemas.microsoft.com/office/drawing/2014/main" id="{C45E220D-84D1-2E7E-3D8A-9D497B463EF5}"/>
              </a:ext>
            </a:extLst>
          </p:cNvPr>
          <p:cNvSpPr txBox="1">
            <a:spLocks noGrp="1"/>
          </p:cNvSpPr>
          <p:nvPr>
            <p:ph idx="1"/>
          </p:nvPr>
        </p:nvSpPr>
        <p:spPr>
          <a:xfrm>
            <a:off x="838203" y="1825627"/>
            <a:ext cx="10187760" cy="4351336"/>
          </a:xfrm>
        </p:spPr>
        <p:txBody>
          <a:bodyPr>
            <a:normAutofit/>
          </a:bodyPr>
          <a:lstStyle/>
          <a:p>
            <a:pPr>
              <a:lnSpc>
                <a:spcPct val="100000"/>
              </a:lnSpc>
            </a:pPr>
            <a:r>
              <a:rPr lang="en-US" dirty="0">
                <a:solidFill>
                  <a:srgbClr val="131615"/>
                </a:solidFill>
                <a:latin typeface="Aharoni" panose="02010803020104030203" pitchFamily="2" charset="-79"/>
                <a:cs typeface="Aharoni" panose="02010803020104030203" pitchFamily="2" charset="-79"/>
              </a:rPr>
              <a:t>Uses many programming skills, seemed fun</a:t>
            </a:r>
          </a:p>
          <a:p>
            <a:pPr lvl="1">
              <a:lnSpc>
                <a:spcPct val="100000"/>
              </a:lnSpc>
            </a:pPr>
            <a:r>
              <a:rPr lang="en-US" dirty="0">
                <a:solidFill>
                  <a:srgbClr val="131615"/>
                </a:solidFill>
                <a:latin typeface="Aharoni" panose="02010803020104030203" pitchFamily="2" charset="-79"/>
                <a:cs typeface="Aharoni" panose="02010803020104030203" pitchFamily="2" charset="-79"/>
              </a:rPr>
              <a:t>randomness, GUI design (JavaFX), and logic</a:t>
            </a:r>
          </a:p>
          <a:p>
            <a:pPr>
              <a:lnSpc>
                <a:spcPct val="100000"/>
              </a:lnSpc>
            </a:pPr>
            <a:r>
              <a:rPr lang="en-US" dirty="0">
                <a:solidFill>
                  <a:srgbClr val="131615"/>
                </a:solidFill>
                <a:latin typeface="Aharoni" panose="02010803020104030203" pitchFamily="2" charset="-79"/>
                <a:cs typeface="Aharoni" panose="02010803020104030203" pitchFamily="2" charset="-79"/>
              </a:rPr>
              <a:t>Three main sections: games, the bank, and main menu</a:t>
            </a:r>
          </a:p>
          <a:p>
            <a:pPr lvl="1">
              <a:lnSpc>
                <a:spcPct val="100000"/>
              </a:lnSpc>
            </a:pPr>
            <a:r>
              <a:rPr lang="en-US" dirty="0">
                <a:solidFill>
                  <a:srgbClr val="131615"/>
                </a:solidFill>
                <a:latin typeface="Aharoni" panose="02010803020104030203" pitchFamily="2" charset="-79"/>
                <a:cs typeface="Aharoni" panose="02010803020104030203" pitchFamily="2" charset="-79"/>
              </a:rPr>
              <a:t>split work and maintain communication</a:t>
            </a:r>
          </a:p>
          <a:p>
            <a:pPr lvl="1">
              <a:lnSpc>
                <a:spcPct val="100000"/>
              </a:lnSpc>
            </a:pPr>
            <a:r>
              <a:rPr lang="en-US" dirty="0">
                <a:solidFill>
                  <a:srgbClr val="131615"/>
                </a:solidFill>
                <a:latin typeface="Aharoni" panose="02010803020104030203" pitchFamily="2" charset="-79"/>
                <a:cs typeface="Aharoni" panose="02010803020104030203" pitchFamily="2" charset="-79"/>
              </a:rPr>
              <a:t>Each person could also work on each game</a:t>
            </a:r>
          </a:p>
          <a:p>
            <a:pPr>
              <a:lnSpc>
                <a:spcPct val="100000"/>
              </a:lnSpc>
            </a:pPr>
            <a:r>
              <a:rPr lang="en-US" dirty="0">
                <a:solidFill>
                  <a:srgbClr val="131615"/>
                </a:solidFill>
                <a:latin typeface="Aharoni" panose="02010803020104030203" pitchFamily="2" charset="-79"/>
                <a:cs typeface="Aharoni" panose="02010803020104030203" pitchFamily="2" charset="-79"/>
              </a:rPr>
              <a:t>The project allowed us to practice design, programming and teamwork while also challenging us to stay creative and deliver a strong user experience. </a:t>
            </a:r>
          </a:p>
          <a:p>
            <a:pPr marL="0" lvl="0" indent="0">
              <a:lnSpc>
                <a:spcPct val="100000"/>
              </a:lnSpc>
              <a:buNone/>
            </a:pPr>
            <a:endParaRPr lang="en-US" dirty="0">
              <a:solidFill>
                <a:srgbClr val="131615"/>
              </a:solidFill>
            </a:endParaRPr>
          </a:p>
        </p:txBody>
      </p:sp>
      <p:pic>
        <p:nvPicPr>
          <p:cNvPr id="4" name="Picture 5" descr="A cartoon of a person in a suit&#10;&#10;AI-generated content may be incorrect.">
            <a:extLst>
              <a:ext uri="{FF2B5EF4-FFF2-40B4-BE49-F238E27FC236}">
                <a16:creationId xmlns:a16="http://schemas.microsoft.com/office/drawing/2014/main" id="{0B8C60F8-1261-0478-0D59-AE05213A8588}"/>
              </a:ext>
            </a:extLst>
          </p:cNvPr>
          <p:cNvPicPr>
            <a:picLocks noChangeAspect="1"/>
          </p:cNvPicPr>
          <p:nvPr/>
        </p:nvPicPr>
        <p:blipFill>
          <a:blip r:embed="rId2"/>
          <a:stretch>
            <a:fillRect/>
          </a:stretch>
        </p:blipFill>
        <p:spPr>
          <a:xfrm>
            <a:off x="10004326" y="3825988"/>
            <a:ext cx="2486171" cy="4491505"/>
          </a:xfrm>
          <a:prstGeom prst="rect">
            <a:avLst/>
          </a:prstGeom>
          <a:noFill/>
          <a:ln cap="flat">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01BC0A-61F2-452E-2BC1-4C9F0ED1B2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96E0FCF-38E1-2BDC-93D8-0ED4AD2AA2F1}"/>
              </a:ext>
            </a:extLst>
          </p:cNvPr>
          <p:cNvSpPr txBox="1">
            <a:spLocks noGrp="1"/>
          </p:cNvSpPr>
          <p:nvPr>
            <p:ph type="title"/>
          </p:nvPr>
        </p:nvSpPr>
        <p:spPr>
          <a:xfrm>
            <a:off x="540491" y="365129"/>
            <a:ext cx="11353797" cy="1325559"/>
          </a:xfrm>
        </p:spPr>
        <p:txBody>
          <a:bodyPr/>
          <a:lstStyle/>
          <a:p>
            <a:pPr lvl="0"/>
            <a:r>
              <a:rPr lang="en-US" dirty="0">
                <a:latin typeface="Super Mario 64 DS" panose="00000400000000000000" pitchFamily="2" charset="0"/>
              </a:rPr>
              <a:t>Why did we choose a Casino Game?</a:t>
            </a:r>
          </a:p>
        </p:txBody>
      </p:sp>
      <p:sp>
        <p:nvSpPr>
          <p:cNvPr id="3" name="Content Placeholder 2">
            <a:extLst>
              <a:ext uri="{FF2B5EF4-FFF2-40B4-BE49-F238E27FC236}">
                <a16:creationId xmlns:a16="http://schemas.microsoft.com/office/drawing/2014/main" id="{1D1F122E-A02B-8F0A-778C-5F274F12ABE2}"/>
              </a:ext>
            </a:extLst>
          </p:cNvPr>
          <p:cNvSpPr txBox="1">
            <a:spLocks noGrp="1"/>
          </p:cNvSpPr>
          <p:nvPr>
            <p:ph idx="1"/>
          </p:nvPr>
        </p:nvSpPr>
        <p:spPr/>
        <p:txBody>
          <a:bodyPr>
            <a:normAutofit fontScale="92500" lnSpcReduction="20000"/>
          </a:bodyPr>
          <a:lstStyle/>
          <a:p>
            <a:pPr marL="0" lvl="0" indent="0">
              <a:lnSpc>
                <a:spcPct val="150000"/>
              </a:lnSpc>
              <a:buNone/>
            </a:pPr>
            <a:r>
              <a:rPr lang="en-US" dirty="0">
                <a:solidFill>
                  <a:srgbClr val="131615"/>
                </a:solidFill>
                <a:latin typeface="Aharoni" panose="02010803020104030203" pitchFamily="2" charset="-79"/>
                <a:cs typeface="Aharoni" panose="02010803020104030203" pitchFamily="2" charset="-79"/>
              </a:rPr>
              <a:t>We selected a casino game because it enables us to use many programming skills while being fun and engaging. It includes elements such as randomness, GUI design, and logic. The casino game structure consists of three main sections which include games, the bank and main menu so we can split the work and maintain communication. The project allowed us to practice design, programming and teamwork while also challenging us to stay creative and deliver a strong user experience. </a:t>
            </a:r>
          </a:p>
          <a:p>
            <a:pPr marL="0" lvl="0" indent="0">
              <a:lnSpc>
                <a:spcPct val="150000"/>
              </a:lnSpc>
              <a:buNone/>
            </a:pPr>
            <a:endParaRPr lang="en-US" dirty="0">
              <a:solidFill>
                <a:srgbClr val="131615"/>
              </a:solidFill>
            </a:endParaRPr>
          </a:p>
        </p:txBody>
      </p:sp>
      <p:pic>
        <p:nvPicPr>
          <p:cNvPr id="4" name="Picture 5" descr="A cartoon of a person in a suit&#10;&#10;AI-generated content may be incorrect.">
            <a:extLst>
              <a:ext uri="{FF2B5EF4-FFF2-40B4-BE49-F238E27FC236}">
                <a16:creationId xmlns:a16="http://schemas.microsoft.com/office/drawing/2014/main" id="{29E3971B-E6E5-26F7-5EA6-830CF1606922}"/>
              </a:ext>
            </a:extLst>
          </p:cNvPr>
          <p:cNvPicPr>
            <a:picLocks noChangeAspect="1"/>
          </p:cNvPicPr>
          <p:nvPr/>
        </p:nvPicPr>
        <p:blipFill>
          <a:blip r:embed="rId2"/>
          <a:stretch>
            <a:fillRect/>
          </a:stretch>
        </p:blipFill>
        <p:spPr>
          <a:xfrm>
            <a:off x="10248875" y="3931210"/>
            <a:ext cx="2486171" cy="4491505"/>
          </a:xfrm>
          <a:prstGeom prst="rect">
            <a:avLst/>
          </a:prstGeom>
          <a:noFill/>
          <a:ln cap="flat">
            <a:noFill/>
          </a:ln>
        </p:spPr>
      </p:pic>
    </p:spTree>
    <p:extLst>
      <p:ext uri="{BB962C8B-B14F-4D97-AF65-F5344CB8AC3E}">
        <p14:creationId xmlns:p14="http://schemas.microsoft.com/office/powerpoint/2010/main" val="12174454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9">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5BA995-CDF7-4F92-056D-77A0095C86A9}"/>
              </a:ext>
            </a:extLst>
          </p:cNvPr>
          <p:cNvSpPr txBox="1">
            <a:spLocks noGrp="1"/>
          </p:cNvSpPr>
          <p:nvPr>
            <p:ph type="title"/>
          </p:nvPr>
        </p:nvSpPr>
        <p:spPr/>
        <p:txBody>
          <a:bodyPr/>
          <a:lstStyle/>
          <a:p>
            <a:pPr lvl="0"/>
            <a:r>
              <a:rPr lang="en-US" dirty="0">
                <a:latin typeface="Super Mario 64 DS" panose="00000400000000000000" pitchFamily="2" charset="0"/>
              </a:rPr>
              <a:t>Process</a:t>
            </a:r>
          </a:p>
        </p:txBody>
      </p:sp>
      <p:sp>
        <p:nvSpPr>
          <p:cNvPr id="3" name="Content Placeholder 2">
            <a:extLst>
              <a:ext uri="{FF2B5EF4-FFF2-40B4-BE49-F238E27FC236}">
                <a16:creationId xmlns:a16="http://schemas.microsoft.com/office/drawing/2014/main" id="{F01BF76B-069A-F4E0-BC66-99ABC23A27E0}"/>
              </a:ext>
            </a:extLst>
          </p:cNvPr>
          <p:cNvSpPr txBox="1">
            <a:spLocks noGrp="1"/>
          </p:cNvSpPr>
          <p:nvPr>
            <p:ph idx="1"/>
          </p:nvPr>
        </p:nvSpPr>
        <p:spPr/>
        <p:txBody>
          <a:bodyPr>
            <a:normAutofit/>
          </a:bodyPr>
          <a:lstStyle/>
          <a:p>
            <a:pPr lvl="0"/>
            <a:r>
              <a:rPr lang="en-US" sz="2600" dirty="0">
                <a:latin typeface="Aharoni" panose="02010803020104030203" pitchFamily="2" charset="-79"/>
                <a:cs typeface="Aharoni" panose="02010803020104030203" pitchFamily="2" charset="-79"/>
              </a:rPr>
              <a:t>We first decided to use JavaFX as our library because it contained all the visuals, buttons, scene switches that was needed.</a:t>
            </a:r>
          </a:p>
          <a:p>
            <a:pPr lvl="0"/>
            <a:r>
              <a:rPr lang="en-US" sz="2600" dirty="0">
                <a:latin typeface="Aharoni" panose="02010803020104030203" pitchFamily="2" charset="-79"/>
                <a:cs typeface="Aharoni" panose="02010803020104030203" pitchFamily="2" charset="-79"/>
              </a:rPr>
              <a:t>Our group then picked each casino game based on what we knew was achievable within the couple weeks we had</a:t>
            </a:r>
          </a:p>
          <a:p>
            <a:pPr lvl="1"/>
            <a:r>
              <a:rPr lang="en-US" sz="2600" dirty="0">
                <a:latin typeface="Aharoni" panose="02010803020104030203" pitchFamily="2" charset="-79"/>
                <a:cs typeface="Aharoni" panose="02010803020104030203" pitchFamily="2" charset="-79"/>
              </a:rPr>
              <a:t>We first created the games in the console before using JavaFX</a:t>
            </a:r>
          </a:p>
          <a:p>
            <a:pPr lvl="0"/>
            <a:r>
              <a:rPr lang="en-US" sz="2600" dirty="0">
                <a:solidFill>
                  <a:srgbClr val="131615"/>
                </a:solidFill>
                <a:latin typeface="Aharoni" panose="02010803020104030203" pitchFamily="2" charset="-79"/>
                <a:cs typeface="Aharoni" panose="02010803020104030203" pitchFamily="2" charset="-79"/>
              </a:rPr>
              <a:t>We each started by working on a specific part of the project, such as a different game or feature, and then brought everything together near the end to create the full casino experience.</a:t>
            </a:r>
            <a:endParaRPr lang="en-US" sz="2600" dirty="0">
              <a:latin typeface="Aharoni" panose="02010803020104030203" pitchFamily="2" charset="-79"/>
              <a:cs typeface="Aharoni" panose="02010803020104030203" pitchFamily="2" charset="-79"/>
            </a:endParaRPr>
          </a:p>
          <a:p>
            <a:pPr lvl="0"/>
            <a:endParaRPr lang="en-US" sz="2600" dirty="0">
              <a:latin typeface="Aharoni" panose="02010803020104030203" pitchFamily="2" charset="-79"/>
              <a:cs typeface="Aharoni" panose="02010803020104030203" pitchFamily="2" charset="-79"/>
            </a:endParaRPr>
          </a:p>
        </p:txBody>
      </p:sp>
      <p:pic>
        <p:nvPicPr>
          <p:cNvPr id="6" name="Picture 5" descr="A cartoon of a person in a suit&#10;&#10;AI-generated content may be incorrect.">
            <a:extLst>
              <a:ext uri="{FF2B5EF4-FFF2-40B4-BE49-F238E27FC236}">
                <a16:creationId xmlns:a16="http://schemas.microsoft.com/office/drawing/2014/main" id="{08FE580E-2653-7453-5730-263D1CF80AEE}"/>
              </a:ext>
            </a:extLst>
          </p:cNvPr>
          <p:cNvPicPr>
            <a:picLocks noChangeAspect="1"/>
          </p:cNvPicPr>
          <p:nvPr/>
        </p:nvPicPr>
        <p:blipFill>
          <a:blip r:embed="rId2"/>
          <a:stretch>
            <a:fillRect/>
          </a:stretch>
        </p:blipFill>
        <p:spPr>
          <a:xfrm>
            <a:off x="10303959" y="2488001"/>
            <a:ext cx="2486171" cy="4491505"/>
          </a:xfrm>
          <a:prstGeom prst="rect">
            <a:avLst/>
          </a:prstGeom>
          <a:noFill/>
          <a:ln cap="flat">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7">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07767A-6FCB-E013-78BE-E4EE9FF10123}"/>
              </a:ext>
            </a:extLst>
          </p:cNvPr>
          <p:cNvSpPr txBox="1">
            <a:spLocks noGrp="1"/>
          </p:cNvSpPr>
          <p:nvPr>
            <p:ph type="title"/>
          </p:nvPr>
        </p:nvSpPr>
        <p:spPr/>
        <p:txBody>
          <a:bodyPr/>
          <a:lstStyle/>
          <a:p>
            <a:pPr lvl="0"/>
            <a:r>
              <a:rPr lang="en-US" dirty="0">
                <a:latin typeface="Super Mario 64 DS" panose="00000400000000000000" pitchFamily="2" charset="0"/>
              </a:rPr>
              <a:t>UML Diagram</a:t>
            </a:r>
          </a:p>
        </p:txBody>
      </p:sp>
      <p:pic>
        <p:nvPicPr>
          <p:cNvPr id="4" name="Picture 3" descr="A cartoon of a person in a suit&#10;&#10;AI-generated content may be incorrect.">
            <a:extLst>
              <a:ext uri="{FF2B5EF4-FFF2-40B4-BE49-F238E27FC236}">
                <a16:creationId xmlns:a16="http://schemas.microsoft.com/office/drawing/2014/main" id="{821A5CFA-6CCC-6965-8669-B2B490329651}"/>
              </a:ext>
            </a:extLst>
          </p:cNvPr>
          <p:cNvPicPr>
            <a:picLocks noChangeAspect="1"/>
          </p:cNvPicPr>
          <p:nvPr/>
        </p:nvPicPr>
        <p:blipFill>
          <a:blip r:embed="rId2"/>
          <a:stretch>
            <a:fillRect/>
          </a:stretch>
        </p:blipFill>
        <p:spPr>
          <a:xfrm>
            <a:off x="10110711" y="2620203"/>
            <a:ext cx="2486171" cy="4491505"/>
          </a:xfrm>
          <a:prstGeom prst="rect">
            <a:avLst/>
          </a:prstGeom>
          <a:noFill/>
          <a:ln cap="flat">
            <a:noFill/>
          </a:ln>
        </p:spPr>
      </p:pic>
      <p:pic>
        <p:nvPicPr>
          <p:cNvPr id="6" name="Picture 5" descr="A black screen with white text&#10;&#10;AI-generated content may be incorrect.">
            <a:extLst>
              <a:ext uri="{FF2B5EF4-FFF2-40B4-BE49-F238E27FC236}">
                <a16:creationId xmlns:a16="http://schemas.microsoft.com/office/drawing/2014/main" id="{D87CBD9C-E2CB-57FA-D0C0-6EE301665B8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41600" y="718100"/>
            <a:ext cx="7680028" cy="61399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72555D-5A7F-3FF0-AE12-D71C74BECA88}"/>
              </a:ext>
            </a:extLst>
          </p:cNvPr>
          <p:cNvSpPr txBox="1">
            <a:spLocks noGrp="1"/>
          </p:cNvSpPr>
          <p:nvPr>
            <p:ph type="title"/>
          </p:nvPr>
        </p:nvSpPr>
        <p:spPr/>
        <p:txBody>
          <a:bodyPr/>
          <a:lstStyle/>
          <a:p>
            <a:pPr lvl="0"/>
            <a:r>
              <a:rPr lang="en-US"/>
              <a:t>Design for Start Screen (methods)</a:t>
            </a:r>
          </a:p>
        </p:txBody>
      </p:sp>
      <p:sp>
        <p:nvSpPr>
          <p:cNvPr id="3" name="Content Placeholder 2">
            <a:extLst>
              <a:ext uri="{FF2B5EF4-FFF2-40B4-BE49-F238E27FC236}">
                <a16:creationId xmlns:a16="http://schemas.microsoft.com/office/drawing/2014/main" id="{658F1117-F336-89F3-4CCA-FC5DF2E9A699}"/>
              </a:ext>
            </a:extLst>
          </p:cNvPr>
          <p:cNvSpPr txBox="1">
            <a:spLocks noGrp="1"/>
          </p:cNvSpPr>
          <p:nvPr>
            <p:ph idx="1"/>
          </p:nvPr>
        </p:nvSpPr>
        <p:spPr/>
        <p:txBody>
          <a:bodyPr/>
          <a:lstStyle/>
          <a:p>
            <a:pPr lvl="0"/>
            <a:r>
              <a:rPr lang="en-US" sz="1600"/>
              <a:t>start(Stage stage)- </a:t>
            </a:r>
            <a:r>
              <a:rPr lang="en-US" sz="1400"/>
              <a:t>e</a:t>
            </a:r>
            <a:r>
              <a:rPr lang="en-US" sz="1400">
                <a:solidFill>
                  <a:srgbClr val="131615"/>
                </a:solidFill>
              </a:rPr>
              <a:t>stablishes the main screen by creating Start, Achievements, Save, and Close buttons which define their actions.</a:t>
            </a:r>
          </a:p>
          <a:p>
            <a:pPr lvl="0"/>
            <a:r>
              <a:rPr lang="en-US" sz="1600">
                <a:solidFill>
                  <a:srgbClr val="131615"/>
                </a:solidFill>
              </a:rPr>
              <a:t>createGameSelectScene(Stage stage)-</a:t>
            </a:r>
            <a:r>
              <a:rPr lang="en-US" sz="1100">
                <a:solidFill>
                  <a:srgbClr val="131615"/>
                </a:solidFill>
              </a:rPr>
              <a:t> </a:t>
            </a:r>
            <a:r>
              <a:rPr lang="en-US" sz="1400">
                <a:solidFill>
                  <a:srgbClr val="131615"/>
                </a:solidFill>
              </a:rPr>
              <a:t>when the start button is clicked, it creates the next scene </a:t>
            </a:r>
          </a:p>
          <a:p>
            <a:pPr lvl="0"/>
            <a:endParaRPr lang="en-US" sz="1100">
              <a:solidFill>
                <a:srgbClr val="131615"/>
              </a:solidFill>
            </a:endParaRPr>
          </a:p>
          <a:p>
            <a:pPr lvl="0"/>
            <a:endParaRPr lang="en-US" sz="1100">
              <a:solidFill>
                <a:srgbClr val="131615"/>
              </a:solidFill>
            </a:endParaRPr>
          </a:p>
          <a:p>
            <a:pPr lvl="0"/>
            <a:r>
              <a:rPr lang="en-US" sz="1800">
                <a:solidFill>
                  <a:srgbClr val="131615"/>
                </a:solidFill>
              </a:rPr>
              <a:t>The main menu of the game presents four main buttons which include Start, Achievements, Save and  Close. The buttons have custom hover, pressed, and normal images to achieve a good UI. The  Start button takes the player to the game selection screen while the Close button closes the game. The game  selection screen (after pressing Start) allows players to access features such as the Bank which enables cash to  chip exchanges through interactive arrow and buttons. This displays current cash and chip balances. The Achievements section displays prizes  including a ring, car, house and island which players can earn. The entire interface uses custom backgrounds ,fonts and images to build an enjoyable casino-like atmosphere</a:t>
            </a:r>
          </a:p>
        </p:txBody>
      </p:sp>
      <p:pic>
        <p:nvPicPr>
          <p:cNvPr id="10" name="Picture 9" descr="A cartoon of a person in a suit&#10;&#10;AI-generated content may be incorrect.">
            <a:extLst>
              <a:ext uri="{FF2B5EF4-FFF2-40B4-BE49-F238E27FC236}">
                <a16:creationId xmlns:a16="http://schemas.microsoft.com/office/drawing/2014/main" id="{254D1284-2B7C-03C1-B4CD-738C644C9F5B}"/>
              </a:ext>
            </a:extLst>
          </p:cNvPr>
          <p:cNvPicPr>
            <a:picLocks noChangeAspect="1"/>
          </p:cNvPicPr>
          <p:nvPr/>
        </p:nvPicPr>
        <p:blipFill>
          <a:blip r:embed="rId2"/>
          <a:stretch>
            <a:fillRect/>
          </a:stretch>
        </p:blipFill>
        <p:spPr>
          <a:xfrm>
            <a:off x="10197016" y="5098671"/>
            <a:ext cx="2486171" cy="4491505"/>
          </a:xfrm>
          <a:prstGeom prst="rect">
            <a:avLst/>
          </a:prstGeom>
          <a:noFill/>
          <a:ln cap="flat">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BD872-8638-C24E-1097-4907AA554A5C}"/>
              </a:ext>
            </a:extLst>
          </p:cNvPr>
          <p:cNvSpPr txBox="1">
            <a:spLocks noGrp="1"/>
          </p:cNvSpPr>
          <p:nvPr>
            <p:ph type="title"/>
          </p:nvPr>
        </p:nvSpPr>
        <p:spPr/>
        <p:txBody>
          <a:bodyPr/>
          <a:lstStyle/>
          <a:p>
            <a:pPr lvl="0"/>
            <a:r>
              <a:rPr lang="en-US"/>
              <a:t>Design for Black Jack (Methods)</a:t>
            </a:r>
          </a:p>
        </p:txBody>
      </p:sp>
      <p:sp>
        <p:nvSpPr>
          <p:cNvPr id="3" name="Content Placeholder 2">
            <a:extLst>
              <a:ext uri="{FF2B5EF4-FFF2-40B4-BE49-F238E27FC236}">
                <a16:creationId xmlns:a16="http://schemas.microsoft.com/office/drawing/2014/main" id="{8C2238CC-9577-3FB3-B56D-353FB652F2F0}"/>
              </a:ext>
            </a:extLst>
          </p:cNvPr>
          <p:cNvSpPr txBox="1">
            <a:spLocks noGrp="1"/>
          </p:cNvSpPr>
          <p:nvPr>
            <p:ph idx="1"/>
          </p:nvPr>
        </p:nvSpPr>
        <p:spPr/>
        <p:txBody>
          <a:bodyPr/>
          <a:lstStyle/>
          <a:p>
            <a:pPr lvl="0"/>
            <a:r>
              <a:rPr lang="en-US"/>
              <a:t>BlackJack Class</a:t>
            </a:r>
          </a:p>
          <a:p>
            <a:pPr lvl="1">
              <a:buFont typeface="Courier New" pitchFamily="34"/>
              <a:buChar char="o"/>
            </a:pPr>
            <a:r>
              <a:rPr lang="en-US" sz="1600"/>
              <a:t>Setup()- </a:t>
            </a:r>
            <a:r>
              <a:rPr lang="en-US" sz="1600">
                <a:solidFill>
                  <a:srgbClr val="131615"/>
                </a:solidFill>
              </a:rPr>
              <a:t>The game starts with two cards given to each player and the dealer. The dealer maintains a distinct hand with one concealed card.</a:t>
            </a:r>
          </a:p>
          <a:p>
            <a:pPr lvl="1">
              <a:buFont typeface="Courier New" pitchFamily="34"/>
              <a:buChar char="o"/>
            </a:pPr>
            <a:r>
              <a:rPr lang="en-US" sz="1600">
                <a:solidFill>
                  <a:srgbClr val="131615"/>
                </a:solidFill>
              </a:rPr>
              <a:t>Play()-The main game loop: controls betting, player decisions (hit/stand/double), dealer logic, and determines winners/losers based on scores.</a:t>
            </a:r>
          </a:p>
          <a:p>
            <a:pPr lvl="1">
              <a:buFont typeface="Courier New" pitchFamily="34"/>
              <a:buChar char="o"/>
            </a:pPr>
            <a:r>
              <a:rPr lang="en-US" sz="1600">
                <a:solidFill>
                  <a:srgbClr val="131615"/>
                </a:solidFill>
              </a:rPr>
              <a:t>Bet(BlackJackPlayer bp)- controls the betting amounts for each player whether they are users or computers by deducting those amounts from their chip bank.</a:t>
            </a:r>
          </a:p>
          <a:p>
            <a:pPr lvl="0"/>
            <a:r>
              <a:rPr lang="en-US" sz="2400">
                <a:solidFill>
                  <a:srgbClr val="131615"/>
                </a:solidFill>
              </a:rPr>
              <a:t>BlackJackPlayer Class</a:t>
            </a:r>
          </a:p>
          <a:p>
            <a:pPr lvl="1">
              <a:buFont typeface="Courier New" pitchFamily="34"/>
              <a:buChar char="o"/>
            </a:pPr>
            <a:r>
              <a:rPr lang="en-US" sz="1600">
                <a:solidFill>
                  <a:srgbClr val="131615"/>
                </a:solidFill>
              </a:rPr>
              <a:t>IsHitting ( int chipAmount, int Player bet)- determines player actions through hit, stand or double down options. The computer player makes decisions automatically based on score.</a:t>
            </a:r>
          </a:p>
          <a:p>
            <a:pPr lvl="1">
              <a:buFont typeface="Courier New" pitchFamily="34"/>
              <a:buChar char="o"/>
            </a:pPr>
            <a:r>
              <a:rPr lang="en-US" sz="1600">
                <a:solidFill>
                  <a:srgbClr val="131615"/>
                </a:solidFill>
              </a:rPr>
              <a:t>Getscore()-  function determines the total hand value of the player while properly managing dynamic handling (such as Aces being  worth either 11 or 1.)</a:t>
            </a:r>
          </a:p>
          <a:p>
            <a:pPr marL="457200" lvl="1" indent="0">
              <a:buNone/>
            </a:pPr>
            <a:endParaRPr lang="en-US" sz="1600">
              <a:solidFill>
                <a:srgbClr val="131615"/>
              </a:solidFill>
            </a:endParaRPr>
          </a:p>
        </p:txBody>
      </p:sp>
      <p:pic>
        <p:nvPicPr>
          <p:cNvPr id="5" name="Picture 4" descr="A cartoon of a person in a suit&#10;&#10;AI-generated content may be incorrect.">
            <a:extLst>
              <a:ext uri="{FF2B5EF4-FFF2-40B4-BE49-F238E27FC236}">
                <a16:creationId xmlns:a16="http://schemas.microsoft.com/office/drawing/2014/main" id="{B37C54F6-8AB8-E0C7-EBE1-D27567B48321}"/>
              </a:ext>
            </a:extLst>
          </p:cNvPr>
          <p:cNvPicPr>
            <a:picLocks noChangeAspect="1"/>
          </p:cNvPicPr>
          <p:nvPr/>
        </p:nvPicPr>
        <p:blipFill>
          <a:blip r:embed="rId2"/>
          <a:stretch>
            <a:fillRect/>
          </a:stretch>
        </p:blipFill>
        <p:spPr>
          <a:xfrm>
            <a:off x="10197016" y="5098671"/>
            <a:ext cx="2486171" cy="4491505"/>
          </a:xfrm>
          <a:prstGeom prst="rect">
            <a:avLst/>
          </a:prstGeom>
          <a:noFill/>
          <a:ln cap="flat">
            <a:noFill/>
          </a:ln>
        </p:spPr>
      </p:pic>
      <p:pic>
        <p:nvPicPr>
          <p:cNvPr id="7" name="Picture 6" descr="A cartoon of a person in a suit&#10;&#10;AI-generated content may be incorrect.">
            <a:extLst>
              <a:ext uri="{FF2B5EF4-FFF2-40B4-BE49-F238E27FC236}">
                <a16:creationId xmlns:a16="http://schemas.microsoft.com/office/drawing/2014/main" id="{6FA7B420-2748-47B4-2D9E-2E8AA560660F}"/>
              </a:ext>
            </a:extLst>
          </p:cNvPr>
          <p:cNvPicPr>
            <a:picLocks noChangeAspect="1"/>
          </p:cNvPicPr>
          <p:nvPr/>
        </p:nvPicPr>
        <p:blipFill>
          <a:blip r:embed="rId2"/>
          <a:stretch>
            <a:fillRect/>
          </a:stretch>
        </p:blipFill>
        <p:spPr>
          <a:xfrm flipH="1">
            <a:off x="-307100" y="5098670"/>
            <a:ext cx="2290593" cy="4491505"/>
          </a:xfrm>
          <a:prstGeom prst="rect">
            <a:avLst/>
          </a:prstGeom>
          <a:noFill/>
          <a:ln cap="flat">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5">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8E1AD7-C0A8-41E0-A157-26DC6CE11801}"/>
              </a:ext>
            </a:extLst>
          </p:cNvPr>
          <p:cNvSpPr txBox="1">
            <a:spLocks noGrp="1"/>
          </p:cNvSpPr>
          <p:nvPr>
            <p:ph type="title"/>
          </p:nvPr>
        </p:nvSpPr>
        <p:spPr/>
        <p:txBody>
          <a:bodyPr>
            <a:normAutofit/>
          </a:bodyPr>
          <a:lstStyle/>
          <a:p>
            <a:pPr lvl="0"/>
            <a:r>
              <a:rPr lang="en-US" sz="4000" dirty="0">
                <a:latin typeface="Super Mario 64 DS" panose="00000400000000000000" pitchFamily="2" charset="0"/>
              </a:rPr>
              <a:t>Design for Texas </a:t>
            </a:r>
            <a:r>
              <a:rPr lang="en-US" sz="4000" dirty="0" err="1">
                <a:latin typeface="Super Mario 64 DS" panose="00000400000000000000" pitchFamily="2" charset="0"/>
              </a:rPr>
              <a:t>Hold’em</a:t>
            </a:r>
            <a:r>
              <a:rPr lang="en-US" sz="4000" dirty="0">
                <a:latin typeface="Arial Rounded MT Bold" panose="020F0704030504030204" pitchFamily="34" charset="0"/>
              </a:rPr>
              <a:t>[Methods]</a:t>
            </a:r>
          </a:p>
        </p:txBody>
      </p:sp>
      <p:sp>
        <p:nvSpPr>
          <p:cNvPr id="3" name="Content Placeholder 2">
            <a:extLst>
              <a:ext uri="{FF2B5EF4-FFF2-40B4-BE49-F238E27FC236}">
                <a16:creationId xmlns:a16="http://schemas.microsoft.com/office/drawing/2014/main" id="{0C35F7DB-26D6-E2DD-0FC9-3D317A590914}"/>
              </a:ext>
            </a:extLst>
          </p:cNvPr>
          <p:cNvSpPr txBox="1">
            <a:spLocks noGrp="1"/>
          </p:cNvSpPr>
          <p:nvPr>
            <p:ph idx="1"/>
          </p:nvPr>
        </p:nvSpPr>
        <p:spPr>
          <a:xfrm>
            <a:off x="838203" y="1425330"/>
            <a:ext cx="10515600" cy="5142274"/>
          </a:xfrm>
        </p:spPr>
        <p:txBody>
          <a:bodyPr/>
          <a:lstStyle/>
          <a:p>
            <a:pPr lvl="0"/>
            <a:r>
              <a:rPr lang="en-US" sz="1500" dirty="0" err="1"/>
              <a:t>Holdem</a:t>
            </a:r>
            <a:r>
              <a:rPr lang="en-US" sz="1500" dirty="0"/>
              <a:t> Class</a:t>
            </a:r>
          </a:p>
          <a:p>
            <a:pPr lvl="1">
              <a:buFont typeface="Courier New" pitchFamily="34"/>
              <a:buChar char="o"/>
            </a:pPr>
            <a:r>
              <a:rPr lang="en-US" sz="1100" dirty="0" err="1"/>
              <a:t>StartGame</a:t>
            </a:r>
            <a:r>
              <a:rPr lang="en-US" sz="1100" dirty="0"/>
              <a:t>()- The entire </a:t>
            </a:r>
            <a:r>
              <a:rPr lang="en-US" sz="1100" dirty="0" err="1"/>
              <a:t>Hold'em</a:t>
            </a:r>
            <a:r>
              <a:rPr lang="en-US" sz="1100" dirty="0"/>
              <a:t> round flow is controlled by this (setup → flop → turn → river → showdown).</a:t>
            </a:r>
          </a:p>
          <a:p>
            <a:pPr lvl="1">
              <a:buFont typeface="Courier New" pitchFamily="34"/>
              <a:buChar char="o"/>
            </a:pPr>
            <a:r>
              <a:rPr lang="en-US" sz="1100" dirty="0" err="1"/>
              <a:t>BettingRound</a:t>
            </a:r>
            <a:r>
              <a:rPr lang="en-US" sz="1100" dirty="0"/>
              <a:t>()- </a:t>
            </a:r>
            <a:r>
              <a:rPr lang="en-US" sz="1100" dirty="0">
                <a:solidFill>
                  <a:srgbClr val="131615"/>
                </a:solidFill>
              </a:rPr>
              <a:t>The system controls one betting round for all active </a:t>
            </a:r>
            <a:r>
              <a:rPr lang="en-US" sz="1100" dirty="0" err="1">
                <a:solidFill>
                  <a:srgbClr val="131615"/>
                </a:solidFill>
              </a:rPr>
              <a:t>participants.Each</a:t>
            </a:r>
            <a:r>
              <a:rPr lang="en-US" sz="1100" dirty="0">
                <a:solidFill>
                  <a:srgbClr val="131615"/>
                </a:solidFill>
              </a:rPr>
              <a:t> player selects from four possible actions which include calling, betting, raising or </a:t>
            </a:r>
            <a:r>
              <a:rPr lang="en-US" sz="1100" dirty="0" err="1">
                <a:solidFill>
                  <a:srgbClr val="131615"/>
                </a:solidFill>
              </a:rPr>
              <a:t>folding.The</a:t>
            </a:r>
            <a:r>
              <a:rPr lang="en-US" sz="1100" dirty="0">
                <a:solidFill>
                  <a:srgbClr val="131615"/>
                </a:solidFill>
              </a:rPr>
              <a:t> system addresses situations when a player goes all-in while it manages the pot and player chip stack amounts.</a:t>
            </a:r>
          </a:p>
          <a:p>
            <a:pPr lvl="1">
              <a:buFont typeface="Courier New" pitchFamily="34"/>
              <a:buChar char="o"/>
            </a:pPr>
            <a:r>
              <a:rPr lang="en-US" sz="1100" dirty="0">
                <a:solidFill>
                  <a:srgbClr val="131615"/>
                </a:solidFill>
              </a:rPr>
              <a:t>Setup()- preparation of the </a:t>
            </a:r>
            <a:r>
              <a:rPr lang="en-US" sz="1100" dirty="0" err="1">
                <a:solidFill>
                  <a:srgbClr val="131615"/>
                </a:solidFill>
              </a:rPr>
              <a:t>game.Each</a:t>
            </a:r>
            <a:r>
              <a:rPr lang="en-US" sz="1100" dirty="0">
                <a:solidFill>
                  <a:srgbClr val="131615"/>
                </a:solidFill>
              </a:rPr>
              <a:t> player receives an ID through the assignment </a:t>
            </a:r>
            <a:r>
              <a:rPr lang="en-US" sz="1100" dirty="0" err="1">
                <a:solidFill>
                  <a:srgbClr val="131615"/>
                </a:solidFill>
              </a:rPr>
              <a:t>process.The</a:t>
            </a:r>
            <a:r>
              <a:rPr lang="en-US" sz="1100" dirty="0">
                <a:solidFill>
                  <a:srgbClr val="131615"/>
                </a:solidFill>
              </a:rPr>
              <a:t> game establishes small and big blind </a:t>
            </a:r>
            <a:r>
              <a:rPr lang="en-US" sz="1100" dirty="0" err="1">
                <a:solidFill>
                  <a:srgbClr val="131615"/>
                </a:solidFill>
              </a:rPr>
              <a:t>positions.Each</a:t>
            </a:r>
            <a:r>
              <a:rPr lang="en-US" sz="1100" dirty="0">
                <a:solidFill>
                  <a:srgbClr val="131615"/>
                </a:solidFill>
              </a:rPr>
              <a:t> player receives two hole cards as part of the deal.</a:t>
            </a:r>
          </a:p>
          <a:p>
            <a:pPr lvl="1">
              <a:buFont typeface="Courier New" pitchFamily="34"/>
              <a:buChar char="o"/>
            </a:pPr>
            <a:r>
              <a:rPr lang="en-US" sz="1100" dirty="0" err="1">
                <a:solidFill>
                  <a:srgbClr val="131615"/>
                </a:solidFill>
              </a:rPr>
              <a:t>HandelingBettingRound</a:t>
            </a:r>
            <a:r>
              <a:rPr lang="en-US" sz="1100" dirty="0">
                <a:solidFill>
                  <a:srgbClr val="131615"/>
                </a:solidFill>
              </a:rPr>
              <a:t> (</a:t>
            </a:r>
            <a:r>
              <a:rPr lang="en-US" sz="1100" dirty="0" err="1">
                <a:solidFill>
                  <a:srgbClr val="131615"/>
                </a:solidFill>
              </a:rPr>
              <a:t>Holdem</a:t>
            </a:r>
            <a:r>
              <a:rPr lang="en-US" sz="1100" dirty="0">
                <a:solidFill>
                  <a:srgbClr val="131615"/>
                </a:solidFill>
              </a:rPr>
              <a:t> State state)- A helper to manage betting and check for game-ending conditions (all others fold).</a:t>
            </a:r>
          </a:p>
          <a:p>
            <a:pPr lvl="1">
              <a:buFont typeface="Courier New" pitchFamily="34"/>
              <a:buChar char="o"/>
            </a:pPr>
            <a:r>
              <a:rPr lang="en-US" sz="1100" dirty="0" err="1">
                <a:solidFill>
                  <a:srgbClr val="131615"/>
                </a:solidFill>
              </a:rPr>
              <a:t>ShowWinner</a:t>
            </a:r>
            <a:r>
              <a:rPr lang="en-US" sz="1100" dirty="0">
                <a:solidFill>
                  <a:srgbClr val="131615"/>
                </a:solidFill>
              </a:rPr>
              <a:t>()- </a:t>
            </a:r>
            <a:r>
              <a:rPr lang="en-US" sz="1100" dirty="0" err="1">
                <a:solidFill>
                  <a:srgbClr val="131615"/>
                </a:solidFill>
              </a:rPr>
              <a:t>distrubutes</a:t>
            </a:r>
            <a:r>
              <a:rPr lang="en-US" sz="1100" dirty="0">
                <a:solidFill>
                  <a:srgbClr val="131615"/>
                </a:solidFill>
              </a:rPr>
              <a:t> pot and calls winner</a:t>
            </a:r>
          </a:p>
          <a:p>
            <a:pPr lvl="0"/>
            <a:r>
              <a:rPr lang="en-US" sz="1500" dirty="0" err="1">
                <a:solidFill>
                  <a:srgbClr val="131615"/>
                </a:solidFill>
              </a:rPr>
              <a:t>HoldemPlayer</a:t>
            </a:r>
            <a:r>
              <a:rPr lang="en-US" sz="1500" dirty="0">
                <a:solidFill>
                  <a:srgbClr val="131615"/>
                </a:solidFill>
              </a:rPr>
              <a:t> </a:t>
            </a:r>
          </a:p>
          <a:p>
            <a:pPr lvl="1">
              <a:buFont typeface="Courier New" pitchFamily="34"/>
              <a:buChar char="o"/>
            </a:pPr>
            <a:r>
              <a:rPr lang="en-US" sz="1100" dirty="0" err="1">
                <a:solidFill>
                  <a:srgbClr val="131615"/>
                </a:solidFill>
              </a:rPr>
              <a:t>ChooseAction</a:t>
            </a:r>
            <a:r>
              <a:rPr lang="en-US" sz="1100" dirty="0">
                <a:solidFill>
                  <a:srgbClr val="131615"/>
                </a:solidFill>
              </a:rPr>
              <a:t> ( int </a:t>
            </a:r>
            <a:r>
              <a:rPr lang="en-US" sz="1100" dirty="0" err="1">
                <a:solidFill>
                  <a:srgbClr val="131615"/>
                </a:solidFill>
              </a:rPr>
              <a:t>Highbet</a:t>
            </a:r>
            <a:r>
              <a:rPr lang="en-US" sz="1100" dirty="0">
                <a:solidFill>
                  <a:srgbClr val="131615"/>
                </a:solidFill>
              </a:rPr>
              <a:t>, </a:t>
            </a:r>
            <a:r>
              <a:rPr lang="en-US" sz="1100" dirty="0" err="1">
                <a:solidFill>
                  <a:srgbClr val="131615"/>
                </a:solidFill>
              </a:rPr>
              <a:t>boolean</a:t>
            </a:r>
            <a:r>
              <a:rPr lang="en-US" sz="1100" dirty="0">
                <a:solidFill>
                  <a:srgbClr val="131615"/>
                </a:solidFill>
              </a:rPr>
              <a:t> </a:t>
            </a:r>
            <a:r>
              <a:rPr lang="en-US" sz="1100" dirty="0" err="1">
                <a:solidFill>
                  <a:srgbClr val="131615"/>
                </a:solidFill>
              </a:rPr>
              <a:t>BetMade</a:t>
            </a:r>
            <a:r>
              <a:rPr lang="en-US" sz="1100" dirty="0">
                <a:solidFill>
                  <a:srgbClr val="131615"/>
                </a:solidFill>
              </a:rPr>
              <a:t>)-This function retrieves the player’s decision (check, bet, raise, fold) during betting.</a:t>
            </a:r>
          </a:p>
          <a:p>
            <a:pPr lvl="1">
              <a:buFont typeface="Courier New" pitchFamily="34"/>
              <a:buChar char="o"/>
            </a:pPr>
            <a:r>
              <a:rPr lang="en-US" sz="1100" dirty="0" err="1">
                <a:solidFill>
                  <a:srgbClr val="131615"/>
                </a:solidFill>
              </a:rPr>
              <a:t>AssignHandValue</a:t>
            </a:r>
            <a:r>
              <a:rPr lang="en-US" sz="1100" dirty="0">
                <a:solidFill>
                  <a:srgbClr val="131615"/>
                </a:solidFill>
              </a:rPr>
              <a:t>( </a:t>
            </a:r>
            <a:r>
              <a:rPr lang="en-US" sz="1100" dirty="0" err="1">
                <a:solidFill>
                  <a:srgbClr val="131615"/>
                </a:solidFill>
              </a:rPr>
              <a:t>CardList</a:t>
            </a:r>
            <a:r>
              <a:rPr lang="en-US" sz="1100" dirty="0">
                <a:solidFill>
                  <a:srgbClr val="131615"/>
                </a:solidFill>
              </a:rPr>
              <a:t> </a:t>
            </a:r>
            <a:r>
              <a:rPr lang="en-US" sz="1100" dirty="0" err="1">
                <a:solidFill>
                  <a:srgbClr val="131615"/>
                </a:solidFill>
              </a:rPr>
              <a:t>communityCards</a:t>
            </a:r>
            <a:r>
              <a:rPr lang="en-US" sz="1100" dirty="0">
                <a:solidFill>
                  <a:srgbClr val="131615"/>
                </a:solidFill>
              </a:rPr>
              <a:t>)- determines the power of the player's hand and saves this information.</a:t>
            </a:r>
          </a:p>
          <a:p>
            <a:pPr lvl="1">
              <a:buFont typeface="Courier New" pitchFamily="34"/>
              <a:buChar char="o"/>
            </a:pPr>
            <a:r>
              <a:rPr lang="en-US" sz="1100" dirty="0" err="1">
                <a:solidFill>
                  <a:srgbClr val="131615"/>
                </a:solidFill>
              </a:rPr>
              <a:t>setHandChips</a:t>
            </a:r>
            <a:r>
              <a:rPr lang="en-US" sz="1100" dirty="0">
                <a:solidFill>
                  <a:srgbClr val="131615"/>
                </a:solidFill>
              </a:rPr>
              <a:t>(int amount)- During betting the player transfers their chips from their bank to the pot.</a:t>
            </a:r>
          </a:p>
          <a:p>
            <a:pPr lvl="1">
              <a:buFont typeface="Courier New" pitchFamily="34"/>
              <a:buChar char="o"/>
            </a:pPr>
            <a:r>
              <a:rPr lang="en-US" sz="1100" dirty="0">
                <a:solidFill>
                  <a:srgbClr val="131615"/>
                </a:solidFill>
              </a:rPr>
              <a:t>Fold()- if the player decides to fold/stop playing </a:t>
            </a:r>
          </a:p>
          <a:p>
            <a:pPr lvl="0"/>
            <a:r>
              <a:rPr lang="en-US" sz="1500" dirty="0" err="1">
                <a:solidFill>
                  <a:srgbClr val="131615"/>
                </a:solidFill>
              </a:rPr>
              <a:t>HoldemHandValue</a:t>
            </a:r>
            <a:r>
              <a:rPr lang="en-US" sz="1500" dirty="0">
                <a:solidFill>
                  <a:srgbClr val="131615"/>
                </a:solidFill>
              </a:rPr>
              <a:t> </a:t>
            </a:r>
          </a:p>
          <a:p>
            <a:pPr lvl="1">
              <a:buFont typeface="Courier New" pitchFamily="34"/>
              <a:buChar char="o"/>
            </a:pPr>
            <a:r>
              <a:rPr lang="en-US" sz="1100" dirty="0" err="1">
                <a:solidFill>
                  <a:srgbClr val="131615"/>
                </a:solidFill>
              </a:rPr>
              <a:t>valueHand</a:t>
            </a:r>
            <a:r>
              <a:rPr lang="en-US" sz="1100" dirty="0">
                <a:solidFill>
                  <a:srgbClr val="131615"/>
                </a:solidFill>
              </a:rPr>
              <a:t>()- The system determines the highest possible hand that the player holds (straight, flush, etc.).</a:t>
            </a:r>
          </a:p>
          <a:p>
            <a:pPr lvl="1">
              <a:buFont typeface="Courier New" pitchFamily="34"/>
              <a:buChar char="o"/>
            </a:pPr>
            <a:r>
              <a:rPr lang="en-US" sz="1100" dirty="0" err="1">
                <a:solidFill>
                  <a:srgbClr val="131615"/>
                </a:solidFill>
              </a:rPr>
              <a:t>getHandValue</a:t>
            </a:r>
            <a:r>
              <a:rPr lang="en-US" sz="1100" dirty="0">
                <a:solidFill>
                  <a:srgbClr val="131615"/>
                </a:solidFill>
              </a:rPr>
              <a:t>()- The game determines which hand type the player will receive (Full House, Straight, Flush, etc.).</a:t>
            </a:r>
          </a:p>
          <a:p>
            <a:pPr lvl="1">
              <a:buFont typeface="Courier New" pitchFamily="34"/>
              <a:buChar char="o"/>
            </a:pPr>
            <a:r>
              <a:rPr lang="en-US" sz="1100" dirty="0" err="1">
                <a:solidFill>
                  <a:srgbClr val="131615"/>
                </a:solidFill>
              </a:rPr>
              <a:t>isStraightFlush</a:t>
            </a:r>
            <a:r>
              <a:rPr lang="en-US" sz="1100" dirty="0">
                <a:solidFill>
                  <a:srgbClr val="131615"/>
                </a:solidFill>
              </a:rPr>
              <a:t>(ArrayList&lt;Card&gt; cards)- is it a straight flush?</a:t>
            </a:r>
          </a:p>
          <a:p>
            <a:pPr lvl="1">
              <a:buFont typeface="Courier New" pitchFamily="34"/>
              <a:buChar char="o"/>
            </a:pPr>
            <a:r>
              <a:rPr lang="en-US" sz="1100" dirty="0" err="1">
                <a:solidFill>
                  <a:srgbClr val="131615"/>
                </a:solidFill>
              </a:rPr>
              <a:t>handHighCard</a:t>
            </a:r>
            <a:r>
              <a:rPr lang="en-US" sz="1100" dirty="0">
                <a:solidFill>
                  <a:srgbClr val="131615"/>
                </a:solidFill>
              </a:rPr>
              <a:t>()- chooses the highest card</a:t>
            </a:r>
          </a:p>
          <a:p>
            <a:pPr lvl="1">
              <a:buFont typeface="Courier New" pitchFamily="34"/>
              <a:buChar char="o"/>
            </a:pPr>
            <a:r>
              <a:rPr lang="en-US" sz="1100" dirty="0" err="1">
                <a:solidFill>
                  <a:srgbClr val="131615"/>
                </a:solidFill>
              </a:rPr>
              <a:t>isStraight</a:t>
            </a:r>
            <a:r>
              <a:rPr lang="en-US" sz="1100" dirty="0">
                <a:solidFill>
                  <a:srgbClr val="131615"/>
                </a:solidFill>
              </a:rPr>
              <a:t>(ArrayList&lt;Card&gt; cards)- Detects if a hand has a 5-card consecutive sequence.</a:t>
            </a:r>
          </a:p>
          <a:p>
            <a:pPr lvl="1">
              <a:buFont typeface="Courier New" pitchFamily="34"/>
              <a:buChar char="o"/>
            </a:pPr>
            <a:r>
              <a:rPr lang="en-US" sz="1100" dirty="0" err="1">
                <a:solidFill>
                  <a:srgbClr val="131615"/>
                </a:solidFill>
              </a:rPr>
              <a:t>IsRoyalFlush</a:t>
            </a:r>
            <a:r>
              <a:rPr lang="en-US" sz="1100" dirty="0">
                <a:solidFill>
                  <a:srgbClr val="131615"/>
                </a:solidFill>
              </a:rPr>
              <a:t>()-  royal flush </a:t>
            </a:r>
          </a:p>
          <a:p>
            <a:pPr lvl="1">
              <a:buFont typeface="Courier New" pitchFamily="34"/>
              <a:buChar char="o"/>
            </a:pPr>
            <a:endParaRPr lang="en-US" sz="1100" dirty="0">
              <a:solidFill>
                <a:srgbClr val="131615"/>
              </a:solidFill>
            </a:endParaRPr>
          </a:p>
          <a:p>
            <a:pPr lvl="0"/>
            <a:endParaRPr lang="en-US" sz="1100" b="1" dirty="0">
              <a:solidFill>
                <a:srgbClr val="131615"/>
              </a:solidFill>
              <a:latin typeface="Consolas"/>
            </a:endParaRPr>
          </a:p>
          <a:p>
            <a:pPr lvl="1">
              <a:buFont typeface="Courier New" pitchFamily="34"/>
              <a:buChar char="o"/>
            </a:pPr>
            <a:endParaRPr lang="en-US" sz="1100" b="1" dirty="0">
              <a:solidFill>
                <a:srgbClr val="131615"/>
              </a:solidFill>
              <a:latin typeface="Consolas"/>
            </a:endParaRPr>
          </a:p>
          <a:p>
            <a:pPr lvl="0"/>
            <a:endParaRPr lang="en-US" sz="1100" dirty="0">
              <a:solidFill>
                <a:srgbClr val="131615"/>
              </a:solidFill>
            </a:endParaRPr>
          </a:p>
          <a:p>
            <a:pPr lvl="1">
              <a:buFont typeface="Courier New" pitchFamily="34"/>
              <a:buChar char="o"/>
            </a:pPr>
            <a:endParaRPr lang="en-US" sz="1100" dirty="0">
              <a:solidFill>
                <a:srgbClr val="131615"/>
              </a:solidFill>
            </a:endParaRPr>
          </a:p>
          <a:p>
            <a:pPr lvl="1">
              <a:buFont typeface="Courier New" pitchFamily="34"/>
              <a:buChar char="o"/>
            </a:pPr>
            <a:endParaRPr lang="en-US" sz="1100" dirty="0">
              <a:solidFill>
                <a:srgbClr val="131615"/>
              </a:solidFill>
            </a:endParaRPr>
          </a:p>
          <a:p>
            <a:pPr lvl="1">
              <a:buFont typeface="Courier New" pitchFamily="34"/>
              <a:buChar char="o"/>
            </a:pPr>
            <a:endParaRPr lang="en-US" sz="1100" dirty="0">
              <a:solidFill>
                <a:srgbClr val="131615"/>
              </a:solidFill>
            </a:endParaRPr>
          </a:p>
          <a:p>
            <a:pPr lvl="1">
              <a:buFont typeface="Courier New" pitchFamily="34"/>
              <a:buChar char="o"/>
            </a:pPr>
            <a:endParaRPr lang="en-US" sz="1100" dirty="0">
              <a:solidFill>
                <a:srgbClr val="131615"/>
              </a:solidFill>
            </a:endParaRPr>
          </a:p>
          <a:p>
            <a:pPr lvl="1">
              <a:buFont typeface="Courier New" pitchFamily="34"/>
              <a:buChar char="o"/>
            </a:pPr>
            <a:endParaRPr lang="en-US" sz="1100" dirty="0">
              <a:solidFill>
                <a:srgbClr val="131615"/>
              </a:solidFill>
            </a:endParaRPr>
          </a:p>
          <a:p>
            <a:pPr lvl="1">
              <a:buFont typeface="Courier New" pitchFamily="34"/>
              <a:buChar char="o"/>
            </a:pPr>
            <a:endParaRPr lang="en-US" dirty="0"/>
          </a:p>
        </p:txBody>
      </p:sp>
      <p:pic>
        <p:nvPicPr>
          <p:cNvPr id="4" name="Picture 3" descr="A cartoon of a person in a suit&#10;&#10;AI-generated content may be incorrect.">
            <a:extLst>
              <a:ext uri="{FF2B5EF4-FFF2-40B4-BE49-F238E27FC236}">
                <a16:creationId xmlns:a16="http://schemas.microsoft.com/office/drawing/2014/main" id="{D09C2745-7BBD-D2B8-9CB6-8B20AC1046E0}"/>
              </a:ext>
            </a:extLst>
          </p:cNvPr>
          <p:cNvPicPr>
            <a:picLocks noChangeAspect="1"/>
          </p:cNvPicPr>
          <p:nvPr/>
        </p:nvPicPr>
        <p:blipFill>
          <a:blip r:embed="rId2"/>
          <a:stretch>
            <a:fillRect/>
          </a:stretch>
        </p:blipFill>
        <p:spPr>
          <a:xfrm flipH="1">
            <a:off x="-307100" y="5098670"/>
            <a:ext cx="2290593" cy="4491505"/>
          </a:xfrm>
          <a:prstGeom prst="rect">
            <a:avLst/>
          </a:prstGeom>
          <a:noFill/>
          <a:ln cap="flat">
            <a:noFill/>
          </a:ln>
        </p:spPr>
      </p:pic>
      <p:pic>
        <p:nvPicPr>
          <p:cNvPr id="5" name="Picture 4" descr="A cartoon of a person in a suit&#10;&#10;AI-generated content may be incorrect.">
            <a:extLst>
              <a:ext uri="{FF2B5EF4-FFF2-40B4-BE49-F238E27FC236}">
                <a16:creationId xmlns:a16="http://schemas.microsoft.com/office/drawing/2014/main" id="{3BF1CC39-3E50-12D2-42F6-FE254D442719}"/>
              </a:ext>
            </a:extLst>
          </p:cNvPr>
          <p:cNvPicPr>
            <a:picLocks noChangeAspect="1"/>
          </p:cNvPicPr>
          <p:nvPr/>
        </p:nvPicPr>
        <p:blipFill>
          <a:blip r:embed="rId2"/>
          <a:stretch>
            <a:fillRect/>
          </a:stretch>
        </p:blipFill>
        <p:spPr>
          <a:xfrm rot="10800000" flipH="1">
            <a:off x="10185852" y="-2800817"/>
            <a:ext cx="2290593" cy="4491505"/>
          </a:xfrm>
          <a:prstGeom prst="rect">
            <a:avLst/>
          </a:prstGeom>
          <a:noFill/>
          <a:ln cap="flat">
            <a:noFill/>
          </a:ln>
        </p:spPr>
      </p:pic>
      <p:pic>
        <p:nvPicPr>
          <p:cNvPr id="6" name="Picture 5" descr="A cartoon of a person in a suit&#10;&#10;AI-generated content may be incorrect.">
            <a:extLst>
              <a:ext uri="{FF2B5EF4-FFF2-40B4-BE49-F238E27FC236}">
                <a16:creationId xmlns:a16="http://schemas.microsoft.com/office/drawing/2014/main" id="{07EB7041-AFEF-7A33-40A2-C1AE455FFA7F}"/>
              </a:ext>
            </a:extLst>
          </p:cNvPr>
          <p:cNvPicPr>
            <a:picLocks noChangeAspect="1"/>
          </p:cNvPicPr>
          <p:nvPr/>
        </p:nvPicPr>
        <p:blipFill>
          <a:blip r:embed="rId2"/>
          <a:stretch>
            <a:fillRect/>
          </a:stretch>
        </p:blipFill>
        <p:spPr>
          <a:xfrm>
            <a:off x="10197016" y="5098671"/>
            <a:ext cx="2486171" cy="4491505"/>
          </a:xfrm>
          <a:prstGeom prst="rect">
            <a:avLst/>
          </a:prstGeom>
          <a:noFill/>
          <a:ln cap="flat">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office%20theme</Template>
  <TotalTime>234</TotalTime>
  <Words>1245</Words>
  <Application>Microsoft Office PowerPoint</Application>
  <PresentationFormat>Widescreen</PresentationFormat>
  <Paragraphs>81</Paragraphs>
  <Slides>11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11</vt:i4>
      </vt:variant>
    </vt:vector>
  </HeadingPairs>
  <TitlesOfParts>
    <vt:vector size="20" baseType="lpstr">
      <vt:lpstr>Aharoni</vt:lpstr>
      <vt:lpstr>Aptos</vt:lpstr>
      <vt:lpstr>Aptos Display</vt:lpstr>
      <vt:lpstr>Arial</vt:lpstr>
      <vt:lpstr>Arial Rounded MT Bold</vt:lpstr>
      <vt:lpstr>Consolas</vt:lpstr>
      <vt:lpstr>Courier New</vt:lpstr>
      <vt:lpstr>Super Mario 64 DS</vt:lpstr>
      <vt:lpstr>office theme</vt:lpstr>
      <vt:lpstr>!Kirks House of Cards!</vt:lpstr>
      <vt:lpstr>Why did we choose a Casino Game?</vt:lpstr>
      <vt:lpstr>Why did we choose a Casino Game?</vt:lpstr>
      <vt:lpstr>Why did we choose a Casino Game?</vt:lpstr>
      <vt:lpstr>Process</vt:lpstr>
      <vt:lpstr>UML Diagram</vt:lpstr>
      <vt:lpstr>Design for Start Screen (methods)</vt:lpstr>
      <vt:lpstr>Design for Black Jack (Methods)</vt:lpstr>
      <vt:lpstr>Design for Texas Hold’em[Methods]</vt:lpstr>
      <vt:lpstr>Design for Slots [Methods]</vt:lpstr>
      <vt:lpstr>What we have learned...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Thomas Huber</dc:creator>
  <cp:lastModifiedBy>Thomas Huber</cp:lastModifiedBy>
  <cp:revision>444</cp:revision>
  <dcterms:created xsi:type="dcterms:W3CDTF">2025-04-29T06:00:37Z</dcterms:created>
  <dcterms:modified xsi:type="dcterms:W3CDTF">2025-04-30T10:35:55Z</dcterms:modified>
</cp:coreProperties>
</file>