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0DD8A-8E4D-48CD-8C72-17948F9069A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C0286-910D-4137-B7B5-66A27C77D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58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C0286-910D-4137-B7B5-66A27C77D45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92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 Titanic Dataset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005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713" y="1593805"/>
            <a:ext cx="10515600" cy="4351338"/>
          </a:xfrm>
        </p:spPr>
        <p:txBody>
          <a:bodyPr/>
          <a:lstStyle/>
          <a:p>
            <a:r>
              <a:rPr lang="en-US" dirty="0" smtClean="0"/>
              <a:t>The titanic dataset contain information about the passengers aboard the titanic ship ,Which sank its maiden voyage.</a:t>
            </a:r>
            <a:endParaRPr lang="en-IN" dirty="0" smtClean="0"/>
          </a:p>
          <a:p>
            <a:r>
              <a:rPr lang="en-US" dirty="0" smtClean="0"/>
              <a:t>Dataset includes detail such as passengers’ age, class,  </a:t>
            </a:r>
            <a:r>
              <a:rPr lang="en-US" dirty="0" err="1" smtClean="0"/>
              <a:t>fare,sex,survived,name</a:t>
            </a:r>
            <a:endParaRPr lang="en-US" dirty="0" smtClean="0"/>
          </a:p>
          <a:p>
            <a:r>
              <a:rPr lang="en-US" dirty="0" smtClean="0"/>
              <a:t>The objective of EDA is to uncover meaningful insights of this data Analysis (EDA)is to uncover meaningful insights from this data by identifying trends, relationships and key patterns.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081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discription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Pclass:Passenger</a:t>
            </a:r>
            <a:r>
              <a:rPr lang="en-US" dirty="0" smtClean="0"/>
              <a:t> </a:t>
            </a:r>
            <a:r>
              <a:rPr lang="en-US" dirty="0" err="1" smtClean="0"/>
              <a:t>classs</a:t>
            </a:r>
            <a:r>
              <a:rPr lang="en-US" dirty="0" smtClean="0"/>
              <a:t>(1=first,2=second,3=third)</a:t>
            </a:r>
          </a:p>
          <a:p>
            <a:r>
              <a:rPr lang="en-US" dirty="0" err="1" smtClean="0"/>
              <a:t>Age:age</a:t>
            </a:r>
            <a:r>
              <a:rPr lang="en-US" dirty="0" smtClean="0"/>
              <a:t> of passenger in years</a:t>
            </a:r>
          </a:p>
          <a:p>
            <a:r>
              <a:rPr lang="en-US" dirty="0" err="1" smtClean="0"/>
              <a:t>Fare:the</a:t>
            </a:r>
            <a:r>
              <a:rPr lang="en-US" dirty="0" smtClean="0"/>
              <a:t> fare paid by passenger</a:t>
            </a:r>
          </a:p>
          <a:p>
            <a:r>
              <a:rPr lang="en-US" dirty="0" err="1" smtClean="0"/>
              <a:t>Survived:Yes</a:t>
            </a:r>
            <a:r>
              <a:rPr lang="en-US" dirty="0" smtClean="0"/>
              <a:t>=1 ,No=0</a:t>
            </a:r>
          </a:p>
          <a:p>
            <a:r>
              <a:rPr lang="en-US" dirty="0" err="1" smtClean="0"/>
              <a:t>Sex:gender</a:t>
            </a:r>
            <a:r>
              <a:rPr lang="en-US" dirty="0" smtClean="0"/>
              <a:t> of passenger</a:t>
            </a:r>
          </a:p>
          <a:p>
            <a:r>
              <a:rPr lang="en-US" dirty="0" smtClean="0"/>
              <a:t>Categorical data </a:t>
            </a:r>
            <a:r>
              <a:rPr lang="en-US" dirty="0" err="1" smtClean="0"/>
              <a:t>sexand</a:t>
            </a:r>
            <a:r>
              <a:rPr lang="en-US" dirty="0" smtClean="0"/>
              <a:t> embarked column were </a:t>
            </a:r>
            <a:r>
              <a:rPr lang="en-US" dirty="0" err="1" smtClean="0"/>
              <a:t>coverted</a:t>
            </a:r>
            <a:r>
              <a:rPr lang="en-US" dirty="0" smtClean="0"/>
              <a:t> into numeric values to facilitate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25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0030"/>
            <a:ext cx="10515600" cy="1325563"/>
          </a:xfrm>
        </p:spPr>
        <p:txBody>
          <a:bodyPr/>
          <a:lstStyle/>
          <a:p>
            <a:r>
              <a:rPr lang="en-US" dirty="0" smtClean="0"/>
              <a:t>EDA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39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Age of passenger range from 0.17 to 76 with an average age of 30 years. fare range from 0 with  average fare 35.63 .fare has </a:t>
            </a:r>
            <a:r>
              <a:rPr lang="en-US" dirty="0" err="1" smtClean="0"/>
              <a:t>heigh</a:t>
            </a:r>
            <a:r>
              <a:rPr lang="en-US" dirty="0" smtClean="0"/>
              <a:t> standard </a:t>
            </a:r>
            <a:r>
              <a:rPr lang="en-US" dirty="0" err="1" smtClean="0"/>
              <a:t>deviation,indicating</a:t>
            </a:r>
            <a:r>
              <a:rPr lang="en-US" dirty="0" smtClean="0"/>
              <a:t> wide variation in fare </a:t>
            </a:r>
            <a:r>
              <a:rPr lang="en-US" dirty="0" err="1" smtClean="0"/>
              <a:t>prices,possible</a:t>
            </a:r>
            <a:r>
              <a:rPr lang="en-US" dirty="0" smtClean="0"/>
              <a:t> due to luxury cabin. median Age is 27 years and median Fare is  14  showing most passenger were younger and paid lower fares.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838200" y="1339402"/>
            <a:ext cx="899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Descriptive </a:t>
            </a:r>
            <a:r>
              <a:rPr lang="en-US" dirty="0" err="1" smtClean="0"/>
              <a:t>statestic</a:t>
            </a:r>
            <a:r>
              <a:rPr lang="en-US" dirty="0" smtClean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00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65" y="1151673"/>
            <a:ext cx="6574767" cy="3768055"/>
          </a:xfrm>
        </p:spPr>
      </p:pic>
      <p:sp>
        <p:nvSpPr>
          <p:cNvPr id="6" name="TextBox 5"/>
          <p:cNvSpPr txBox="1"/>
          <p:nvPr/>
        </p:nvSpPr>
        <p:spPr>
          <a:xfrm>
            <a:off x="708338" y="5022759"/>
            <a:ext cx="10413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histogram for age shows that most passengers were between 20 and 30 years old. there are few very </a:t>
            </a:r>
            <a:r>
              <a:rPr lang="en-US" dirty="0" err="1" smtClean="0"/>
              <a:t>younge</a:t>
            </a:r>
            <a:r>
              <a:rPr lang="en-US" dirty="0" smtClean="0"/>
              <a:t> </a:t>
            </a:r>
            <a:r>
              <a:rPr lang="en-US" dirty="0" err="1" smtClean="0"/>
              <a:t>anf</a:t>
            </a:r>
            <a:r>
              <a:rPr lang="en-US" dirty="0" smtClean="0"/>
              <a:t> fewer vary old passengers.</a:t>
            </a:r>
          </a:p>
          <a:p>
            <a:r>
              <a:rPr lang="en-US" dirty="0" smtClean="0"/>
              <a:t>The histogram for fare is risked-skewed most passenger paid relatively low fare but few paid vary high amt.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70" y="794961"/>
            <a:ext cx="4783930" cy="422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2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56" y="2239616"/>
            <a:ext cx="1853064" cy="14316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2" y="207107"/>
            <a:ext cx="4923720" cy="4351338"/>
          </a:xfrm>
        </p:spPr>
      </p:pic>
      <p:sp>
        <p:nvSpPr>
          <p:cNvPr id="5" name="TextBox 4"/>
          <p:cNvSpPr txBox="1"/>
          <p:nvPr/>
        </p:nvSpPr>
        <p:spPr>
          <a:xfrm>
            <a:off x="5269080" y="1782612"/>
            <a:ext cx="6215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box plot for age shows that majority of passengers were aged between 20 and 40 . In box plot two outlier were observed around the ages of 65 and 75 </a:t>
            </a:r>
            <a:r>
              <a:rPr lang="en-US" dirty="0" err="1" smtClean="0"/>
              <a:t>years.thye</a:t>
            </a:r>
            <a:r>
              <a:rPr lang="en-US" dirty="0" smtClean="0"/>
              <a:t> consider outlier </a:t>
            </a:r>
            <a:r>
              <a:rPr lang="en-US" dirty="0" err="1" smtClean="0"/>
              <a:t>bcz</a:t>
            </a:r>
            <a:r>
              <a:rPr lang="en-US" dirty="0" smtClean="0"/>
              <a:t> it beyond the typical range of passenger ages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0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904" y="4035603"/>
            <a:ext cx="1647423" cy="57503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8" y="0"/>
            <a:ext cx="11332261" cy="5261094"/>
          </a:xfrm>
        </p:spPr>
      </p:pic>
      <p:sp>
        <p:nvSpPr>
          <p:cNvPr id="6" name="TextBox 5"/>
          <p:cNvSpPr txBox="1"/>
          <p:nvPr/>
        </p:nvSpPr>
        <p:spPr>
          <a:xfrm>
            <a:off x="3580327" y="5277951"/>
            <a:ext cx="4301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scatter plot btw age and fare does not shows clear </a:t>
            </a:r>
            <a:r>
              <a:rPr lang="en-US" dirty="0" err="1" smtClean="0"/>
              <a:t>trend.passengers</a:t>
            </a:r>
            <a:r>
              <a:rPr lang="en-US" dirty="0" smtClean="0"/>
              <a:t> of all ages paid both low and </a:t>
            </a:r>
            <a:r>
              <a:rPr lang="en-US" dirty="0" err="1" smtClean="0"/>
              <a:t>heigh</a:t>
            </a:r>
            <a:r>
              <a:rPr lang="en-US" dirty="0" smtClean="0"/>
              <a:t> fair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16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59" y="759854"/>
            <a:ext cx="2099256" cy="204774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59" y="4029515"/>
            <a:ext cx="10658341" cy="21474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Blue=passenger </a:t>
            </a:r>
            <a:r>
              <a:rPr lang="en-US" sz="1600" dirty="0" err="1"/>
              <a:t>ot</a:t>
            </a:r>
            <a:r>
              <a:rPr lang="en-US" sz="1600" dirty="0"/>
              <a:t> survived</a:t>
            </a:r>
          </a:p>
          <a:p>
            <a:pPr marL="0" indent="0">
              <a:buNone/>
            </a:pPr>
            <a:r>
              <a:rPr lang="en-US" sz="1600" dirty="0"/>
              <a:t>Red=passenger </a:t>
            </a:r>
            <a:r>
              <a:rPr lang="en-US" sz="1600" dirty="0" smtClean="0"/>
              <a:t>survived</a:t>
            </a:r>
          </a:p>
          <a:p>
            <a:pPr marL="0" indent="0">
              <a:buNone/>
            </a:pPr>
            <a:r>
              <a:rPr lang="en-US" sz="1600" dirty="0" smtClean="0"/>
              <a:t>1)Age =most passengers are old and survived(20-60)</a:t>
            </a:r>
          </a:p>
          <a:p>
            <a:pPr marL="0" indent="0">
              <a:buNone/>
            </a:pPr>
            <a:r>
              <a:rPr lang="en-US" sz="1600" dirty="0" smtClean="0"/>
              <a:t>2)Fare distribution=most fare are low ,some are vary expensive ticket</a:t>
            </a:r>
          </a:p>
          <a:p>
            <a:pPr marL="0" indent="0">
              <a:buNone/>
            </a:pPr>
            <a:r>
              <a:rPr lang="en-US" sz="1600" dirty="0" smtClean="0"/>
              <a:t>3)</a:t>
            </a:r>
            <a:r>
              <a:rPr lang="en-US" sz="1600" dirty="0" err="1" smtClean="0"/>
              <a:t>pclass</a:t>
            </a:r>
            <a:r>
              <a:rPr lang="en-US" sz="1600" dirty="0" smtClean="0"/>
              <a:t>=many people in 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class</a:t>
            </a:r>
          </a:p>
          <a:p>
            <a:pPr marL="0" indent="0">
              <a:buNone/>
            </a:pPr>
            <a:r>
              <a:rPr lang="en-US" sz="1600" dirty="0" smtClean="0"/>
              <a:t>There is no strong </a:t>
            </a:r>
            <a:r>
              <a:rPr lang="en-US" sz="1600" smtClean="0"/>
              <a:t>direction correlation </a:t>
            </a:r>
            <a:r>
              <a:rPr lang="en-US" sz="1600" dirty="0" smtClean="0"/>
              <a:t>btw age </a:t>
            </a:r>
            <a:r>
              <a:rPr lang="en-US" sz="1600" smtClean="0"/>
              <a:t>and fare.</a:t>
            </a:r>
          </a:p>
          <a:p>
            <a:pPr marL="0" indent="0">
              <a:buNone/>
            </a:pPr>
            <a:r>
              <a:rPr lang="en-US" sz="1600" smtClean="0"/>
              <a:t>3rd </a:t>
            </a:r>
            <a:r>
              <a:rPr lang="en-US" sz="1600" dirty="0" smtClean="0"/>
              <a:t>class passenger had better survival rate </a:t>
            </a: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23" y="218939"/>
            <a:ext cx="11019632" cy="364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9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327</Words>
  <Application>Microsoft Office PowerPoint</Application>
  <PresentationFormat>Widescreen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Exploratory Data Analysis</vt:lpstr>
      <vt:lpstr>Introduction</vt:lpstr>
      <vt:lpstr>Data discription </vt:lpstr>
      <vt:lpstr>EDA</vt:lpstr>
      <vt:lpstr>Visualization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Lenovo</dc:creator>
  <cp:lastModifiedBy>Lenovo</cp:lastModifiedBy>
  <cp:revision>11</cp:revision>
  <dcterms:created xsi:type="dcterms:W3CDTF">2025-04-28T13:52:21Z</dcterms:created>
  <dcterms:modified xsi:type="dcterms:W3CDTF">2025-04-28T15:33:39Z</dcterms:modified>
</cp:coreProperties>
</file>