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76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A980-2E0A-4343-9CEC-6B5EED6098C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418A-504E-4827-9B68-4BCDE2FC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8489-09F7-4821-9AAC-F24A3F09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81" y="712589"/>
            <a:ext cx="6816238" cy="623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 – assembler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7640F-BB5C-42E6-A147-38719665E0E2}"/>
              </a:ext>
            </a:extLst>
          </p:cNvPr>
          <p:cNvSpPr txBox="1"/>
          <p:nvPr/>
        </p:nvSpPr>
        <p:spPr>
          <a:xfrm>
            <a:off x="3979817" y="1600200"/>
            <a:ext cx="4232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Dimitrije</a:t>
            </a:r>
            <a:r>
              <a:rPr lang="en-US" sz="2800" dirty="0"/>
              <a:t> </a:t>
            </a:r>
            <a:r>
              <a:rPr lang="en-US" sz="2800" dirty="0" err="1"/>
              <a:t>Prosevski</a:t>
            </a:r>
            <a:endParaRPr lang="en-US" sz="2800" dirty="0"/>
          </a:p>
          <a:p>
            <a:pPr algn="ctr"/>
            <a:r>
              <a:rPr lang="en-US" sz="2800" dirty="0"/>
              <a:t>Matthew Jackson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7322-C534-4271-827F-499BD3FC75C7}"/>
              </a:ext>
            </a:extLst>
          </p:cNvPr>
          <p:cNvSpPr txBox="1"/>
          <p:nvPr/>
        </p:nvSpPr>
        <p:spPr>
          <a:xfrm>
            <a:off x="3448363" y="3572360"/>
            <a:ext cx="5295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C++</a:t>
            </a:r>
          </a:p>
          <a:p>
            <a:pPr algn="ctr"/>
            <a:r>
              <a:rPr lang="en-US" sz="2800" dirty="0"/>
              <a:t>Visual Studios 2017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11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2CB71-E0AF-4A54-8A2E-A19E34B51538}"/>
              </a:ext>
            </a:extLst>
          </p:cNvPr>
          <p:cNvSpPr txBox="1"/>
          <p:nvPr/>
        </p:nvSpPr>
        <p:spPr>
          <a:xfrm>
            <a:off x="1628502" y="1267096"/>
            <a:ext cx="9396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Classes – </a:t>
            </a:r>
            <a:r>
              <a:rPr lang="en-US" sz="2400" dirty="0" err="1"/>
              <a:t>EachLine</a:t>
            </a:r>
            <a:r>
              <a:rPr lang="en-US" sz="2400" dirty="0"/>
              <a:t>, </a:t>
            </a:r>
            <a:r>
              <a:rPr lang="en-US" sz="2400" dirty="0" err="1"/>
              <a:t>OpTable</a:t>
            </a:r>
            <a:r>
              <a:rPr lang="en-US" sz="2400" dirty="0"/>
              <a:t>, </a:t>
            </a:r>
            <a:r>
              <a:rPr lang="en-US" sz="2400" dirty="0" err="1"/>
              <a:t>ProgBlock</a:t>
            </a:r>
            <a:r>
              <a:rPr lang="en-US" sz="2400" dirty="0"/>
              <a:t>, </a:t>
            </a:r>
            <a:r>
              <a:rPr lang="en-US" sz="2400" dirty="0" err="1"/>
              <a:t>SymTab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Functions – </a:t>
            </a:r>
            <a:r>
              <a:rPr lang="en-US" sz="2400" dirty="0" err="1"/>
              <a:t>fixLength</a:t>
            </a:r>
            <a:r>
              <a:rPr lang="en-US" sz="2400" dirty="0"/>
              <a:t>(), </a:t>
            </a:r>
            <a:r>
              <a:rPr lang="en-US" sz="2400" dirty="0" err="1"/>
              <a:t>decToHex</a:t>
            </a:r>
            <a:r>
              <a:rPr lang="en-US" sz="2400" dirty="0"/>
              <a:t>(), </a:t>
            </a:r>
            <a:r>
              <a:rPr lang="en-US" sz="2400" dirty="0" err="1"/>
              <a:t>hexToBin</a:t>
            </a:r>
            <a:r>
              <a:rPr lang="en-US" sz="2400" dirty="0"/>
              <a:t>(), </a:t>
            </a:r>
            <a:r>
              <a:rPr lang="en-US" sz="2400" dirty="0" err="1"/>
              <a:t>binToHex</a:t>
            </a:r>
            <a:r>
              <a:rPr lang="en-US" sz="2400" dirty="0"/>
              <a:t>(), </a:t>
            </a:r>
            <a:r>
              <a:rPr lang="en-US" sz="2400" dirty="0" err="1"/>
              <a:t>hexToDec</a:t>
            </a:r>
            <a:r>
              <a:rPr lang="en-US" sz="2400" dirty="0"/>
              <a:t>(), 					</a:t>
            </a:r>
            <a:r>
              <a:rPr lang="en-US" sz="2400" dirty="0" err="1"/>
              <a:t>genObjectCode</a:t>
            </a:r>
            <a:r>
              <a:rPr lang="en-US" sz="2400" dirty="0"/>
              <a:t>() </a:t>
            </a:r>
          </a:p>
          <a:p>
            <a:endParaRPr lang="en-US" sz="3200" dirty="0"/>
          </a:p>
          <a:p>
            <a:r>
              <a:rPr lang="en-US" sz="3200" dirty="0"/>
              <a:t>Data Structures – </a:t>
            </a:r>
            <a:r>
              <a:rPr lang="en-US" sz="2400" dirty="0"/>
              <a:t>Vectors</a:t>
            </a:r>
          </a:p>
          <a:p>
            <a:endParaRPr lang="en-US" sz="3200" dirty="0"/>
          </a:p>
          <a:p>
            <a:r>
              <a:rPr lang="en-US" sz="3200" dirty="0"/>
              <a:t>Includes – </a:t>
            </a:r>
            <a:r>
              <a:rPr lang="en-US" sz="2400" dirty="0"/>
              <a:t>iostream, </a:t>
            </a:r>
            <a:r>
              <a:rPr lang="en-US" sz="2400" dirty="0" err="1"/>
              <a:t>iomanip</a:t>
            </a:r>
            <a:r>
              <a:rPr lang="en-US" sz="2400" dirty="0"/>
              <a:t>, </a:t>
            </a:r>
            <a:r>
              <a:rPr lang="en-US" sz="2400" dirty="0" err="1"/>
              <a:t>fstream</a:t>
            </a:r>
            <a:r>
              <a:rPr lang="en-US" sz="2400" dirty="0"/>
              <a:t>, string, </a:t>
            </a:r>
            <a:r>
              <a:rPr lang="en-US" sz="2400" dirty="0" err="1"/>
              <a:t>cstdlib</a:t>
            </a:r>
            <a:r>
              <a:rPr lang="en-US" sz="2400" dirty="0"/>
              <a:t>, </a:t>
            </a:r>
            <a:r>
              <a:rPr lang="en-US" sz="2400" dirty="0" err="1"/>
              <a:t>sstream</a:t>
            </a:r>
            <a:r>
              <a:rPr lang="en-US" sz="2400" dirty="0"/>
              <a:t>, vector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6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6D33E-CAD0-4140-BBFB-7B8EF6C929BF}"/>
              </a:ext>
            </a:extLst>
          </p:cNvPr>
          <p:cNvSpPr txBox="1"/>
          <p:nvPr/>
        </p:nvSpPr>
        <p:spPr>
          <a:xfrm>
            <a:off x="1600200" y="385762"/>
            <a:ext cx="9482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Results</a:t>
            </a:r>
          </a:p>
          <a:p>
            <a:pPr algn="ctr"/>
            <a:endParaRPr lang="en-US" sz="4000" dirty="0"/>
          </a:p>
          <a:p>
            <a:endParaRPr lang="en-US" sz="3200" dirty="0"/>
          </a:p>
          <a:p>
            <a:r>
              <a:rPr lang="en-US" sz="3200" dirty="0"/>
              <a:t>Files Working – </a:t>
            </a:r>
            <a:r>
              <a:rPr lang="en-US" sz="2400" dirty="0"/>
              <a:t>Basic, Functions (no error / correct output)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Problems – </a:t>
            </a:r>
            <a:r>
              <a:rPr lang="en-US" sz="2400" dirty="0"/>
              <a:t>Program Blocks, Macros, Literals (no error / not entirely correct output)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92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Final Project – assembler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assembler</dc:title>
  <dc:creator>Matt Jackson</dc:creator>
  <cp:lastModifiedBy>Dico LT</cp:lastModifiedBy>
  <cp:revision>8</cp:revision>
  <dcterms:created xsi:type="dcterms:W3CDTF">2019-04-30T06:53:08Z</dcterms:created>
  <dcterms:modified xsi:type="dcterms:W3CDTF">2019-04-30T18:22:14Z</dcterms:modified>
</cp:coreProperties>
</file>