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400" cy="1122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400" cy="1122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400" cy="1122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41" name="Google Shape;41;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txBox="1"/>
          <p:nvPr>
            <p:ph type="title"/>
          </p:nvPr>
        </p:nvSpPr>
        <p:spPr>
          <a:xfrm>
            <a:off x="558165" y="385444"/>
            <a:ext cx="9764400" cy="11223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
          <p:cNvSpPr txBox="1"/>
          <p:nvPr>
            <p:ph idx="12" type="sldNum"/>
          </p:nvPr>
        </p:nvSpPr>
        <p:spPr>
          <a:xfrm>
            <a:off x="11277218" y="6473337"/>
            <a:ext cx="241200" cy="191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txBox="1"/>
          <p:nvPr/>
        </p:nvSpPr>
        <p:spPr>
          <a:xfrm>
            <a:off x="6396735" y="2067305"/>
            <a:ext cx="2599800" cy="507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3200"/>
              <a:buFont typeface="Arial"/>
              <a:buNone/>
            </a:pPr>
            <a:r>
              <a:rPr lang="en-US" sz="3200">
                <a:latin typeface="Trebuchet MS"/>
                <a:ea typeface="Trebuchet MS"/>
                <a:cs typeface="Trebuchet MS"/>
                <a:sym typeface="Trebuchet MS"/>
              </a:rPr>
              <a:t>DIVYA PRIYA S</a:t>
            </a:r>
            <a:endParaRPr b="0" i="0" sz="3200" u="none" cap="none" strike="noStrike">
              <a:solidFill>
                <a:srgbClr val="000000"/>
              </a:solidFill>
              <a:latin typeface="Trebuchet MS"/>
              <a:ea typeface="Trebuchet MS"/>
              <a:cs typeface="Trebuchet MS"/>
              <a:sym typeface="Trebuchet MS"/>
            </a:endParaRPr>
          </a:p>
        </p:txBody>
      </p:sp>
      <p:sp>
        <p:nvSpPr>
          <p:cNvPr id="59" name="Google Shape;59;p7"/>
          <p:cNvSpPr txBox="1"/>
          <p:nvPr/>
        </p:nvSpPr>
        <p:spPr>
          <a:xfrm>
            <a:off x="6484625" y="2821625"/>
            <a:ext cx="3653100" cy="3783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rgbClr val="2D936B"/>
                </a:solidFill>
                <a:latin typeface="Trebuchet MS"/>
                <a:ea typeface="Trebuchet MS"/>
                <a:cs typeface="Trebuchet MS"/>
                <a:sym typeface="Trebuchet MS"/>
              </a:rPr>
              <a:t>QR</a:t>
            </a:r>
            <a:r>
              <a:rPr b="1" i="0" lang="en-US" sz="2400" u="none" cap="none" strike="noStrike">
                <a:solidFill>
                  <a:srgbClr val="2D936B"/>
                </a:solidFill>
                <a:latin typeface="Trebuchet MS"/>
                <a:ea typeface="Trebuchet MS"/>
                <a:cs typeface="Trebuchet MS"/>
                <a:sym typeface="Trebuchet MS"/>
              </a:rPr>
              <a:t> STEGANOGRAPHY</a:t>
            </a:r>
            <a:endParaRPr b="0" i="0" sz="2400" u="none" cap="none" strike="noStrike">
              <a:solidFill>
                <a:srgbClr val="000000"/>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
        <p:nvSpPr>
          <p:cNvPr id="191" name="Google Shape;191;p16"/>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92" name="Google Shape;192;p16"/>
          <p:cNvSpPr txBox="1"/>
          <p:nvPr>
            <p:ph type="ctrTitle"/>
          </p:nvPr>
        </p:nvSpPr>
        <p:spPr>
          <a:xfrm>
            <a:off x="739775" y="2911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MODELLING</a:t>
            </a:r>
            <a:endParaRPr/>
          </a:p>
        </p:txBody>
      </p:sp>
      <p:sp>
        <p:nvSpPr>
          <p:cNvPr id="193" name="Google Shape;193;p16"/>
          <p:cNvSpPr txBox="1"/>
          <p:nvPr/>
        </p:nvSpPr>
        <p:spPr>
          <a:xfrm>
            <a:off x="739775" y="1043550"/>
            <a:ext cx="10778700" cy="52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Modeling QR code steganography involves designing a system that can efficiently encode and decode hidden data within QR codes while maintaining their visual integrity. Here's a high-level overview of how you could model this process: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 QR Code Generation:</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Develop a module to generate QR codes using a library like `qrcode` in Python.</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Allow users to input the data they want to encode into the QR code.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2. Steganography Encoding:</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Implement steganography techniques to embed the user's data into the generated QR code.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Choose a suitable method for hiding the data within the QR code, such as LSB (Least Significant Bit) substitution or modifying specific areas of the QR code.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3. QR Code Decoding:</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Create a decoder module to extract hidden data from QR codes.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Implement algorithms to reverse the steganography process and retrieve the encoded information.</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4. Testing and Validation:</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Test the encoding and decoding processes with various types of data and QR codes to ensure accuracy and reliability.</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Validate the integrity of the hidden data to ensure that it can be successfully retrieved without errors.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pic>
        <p:nvPicPr>
          <p:cNvPr id="218" name="Google Shape;218;p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9" name="Google Shape;219;p1"/>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
        <p:nvSpPr>
          <p:cNvPr id="220" name="Google Shape;220;p1"/>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21" name="Google Shape;221;p1"/>
          <p:cNvSpPr txBox="1"/>
          <p:nvPr>
            <p:ph type="ctrTitle"/>
          </p:nvPr>
        </p:nvSpPr>
        <p:spPr>
          <a:xfrm>
            <a:off x="739775" y="291147"/>
            <a:ext cx="33045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MODELLING</a:t>
            </a:r>
            <a:endParaRPr/>
          </a:p>
        </p:txBody>
      </p:sp>
      <p:pic>
        <p:nvPicPr>
          <p:cNvPr id="222" name="Google Shape;222;p1"/>
          <p:cNvPicPr preferRelativeResize="0"/>
          <p:nvPr/>
        </p:nvPicPr>
        <p:blipFill rotWithShape="1">
          <a:blip r:embed="rId4">
            <a:alphaModFix/>
          </a:blip>
          <a:srcRect b="42422" l="50092" r="7645" t="42258"/>
          <a:stretch/>
        </p:blipFill>
        <p:spPr>
          <a:xfrm>
            <a:off x="6543500" y="3145725"/>
            <a:ext cx="2306275" cy="2193877"/>
          </a:xfrm>
          <a:prstGeom prst="rect">
            <a:avLst/>
          </a:prstGeom>
          <a:noFill/>
          <a:ln>
            <a:noFill/>
          </a:ln>
        </p:spPr>
      </p:pic>
      <p:sp>
        <p:nvSpPr>
          <p:cNvPr id="223" name="Google Shape;223;p1"/>
          <p:cNvSpPr txBox="1"/>
          <p:nvPr/>
        </p:nvSpPr>
        <p:spPr>
          <a:xfrm>
            <a:off x="1600633" y="3101604"/>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Original QR </a:t>
            </a:r>
            <a:endParaRPr sz="1800">
              <a:latin typeface="Calibri"/>
              <a:ea typeface="Calibri"/>
              <a:cs typeface="Calibri"/>
              <a:sym typeface="Calibri"/>
            </a:endParaRPr>
          </a:p>
        </p:txBody>
      </p:sp>
      <p:sp>
        <p:nvSpPr>
          <p:cNvPr id="224" name="Google Shape;224;p1"/>
          <p:cNvSpPr txBox="1"/>
          <p:nvPr/>
        </p:nvSpPr>
        <p:spPr>
          <a:xfrm>
            <a:off x="7013091" y="5339603"/>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Stego QR</a:t>
            </a:r>
            <a:endParaRPr sz="1800">
              <a:latin typeface="Calibri"/>
              <a:ea typeface="Calibri"/>
              <a:cs typeface="Calibri"/>
              <a:sym typeface="Calibri"/>
            </a:endParaRPr>
          </a:p>
        </p:txBody>
      </p:sp>
      <p:pic>
        <p:nvPicPr>
          <p:cNvPr id="225" name="Google Shape;225;p1"/>
          <p:cNvPicPr preferRelativeResize="0"/>
          <p:nvPr/>
        </p:nvPicPr>
        <p:blipFill rotWithShape="1">
          <a:blip r:embed="rId5">
            <a:alphaModFix/>
          </a:blip>
          <a:srcRect b="24745" l="0" r="0" t="57795"/>
          <a:stretch/>
        </p:blipFill>
        <p:spPr>
          <a:xfrm>
            <a:off x="4044275" y="1831963"/>
            <a:ext cx="3640251" cy="1197350"/>
          </a:xfrm>
          <a:prstGeom prst="rect">
            <a:avLst/>
          </a:prstGeom>
          <a:noFill/>
          <a:ln>
            <a:noFill/>
          </a:ln>
        </p:spPr>
      </p:pic>
      <p:pic>
        <p:nvPicPr>
          <p:cNvPr id="226" name="Google Shape;226;p1"/>
          <p:cNvPicPr preferRelativeResize="0"/>
          <p:nvPr/>
        </p:nvPicPr>
        <p:blipFill rotWithShape="1">
          <a:blip r:embed="rId6">
            <a:alphaModFix/>
          </a:blip>
          <a:srcRect b="32692" l="0" r="-49499" t="59719"/>
          <a:stretch/>
        </p:blipFill>
        <p:spPr>
          <a:xfrm>
            <a:off x="739774" y="3812013"/>
            <a:ext cx="8088725" cy="1717000"/>
          </a:xfrm>
          <a:prstGeom prst="rect">
            <a:avLst/>
          </a:prstGeom>
          <a:noFill/>
          <a:ln>
            <a:noFill/>
          </a:ln>
        </p:spPr>
      </p:pic>
      <p:pic>
        <p:nvPicPr>
          <p:cNvPr id="227" name="Google Shape;227;p1"/>
          <p:cNvPicPr preferRelativeResize="0"/>
          <p:nvPr/>
        </p:nvPicPr>
        <p:blipFill rotWithShape="1">
          <a:blip r:embed="rId4">
            <a:alphaModFix/>
          </a:blip>
          <a:srcRect b="41500" l="11916" r="48390" t="41629"/>
          <a:stretch/>
        </p:blipFill>
        <p:spPr>
          <a:xfrm>
            <a:off x="1259225" y="1156575"/>
            <a:ext cx="2306275" cy="198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230" name="Google Shape;23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3" name="Google Shape;233;p2"/>
          <p:cNvSpPr txBox="1"/>
          <p:nvPr>
            <p:ph type="title"/>
          </p:nvPr>
        </p:nvSpPr>
        <p:spPr>
          <a:xfrm>
            <a:off x="558165" y="385444"/>
            <a:ext cx="9764400" cy="11223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a:t>RESULTS</a:t>
            </a:r>
            <a:endParaRPr/>
          </a:p>
        </p:txBody>
      </p:sp>
      <p:sp>
        <p:nvSpPr>
          <p:cNvPr id="234" name="Google Shape;234;p2"/>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35" name="Google Shape;235;p2"/>
          <p:cNvSpPr txBox="1"/>
          <p:nvPr/>
        </p:nvSpPr>
        <p:spPr>
          <a:xfrm>
            <a:off x="683259" y="6111875"/>
            <a:ext cx="1230600" cy="3354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4"/>
              </a:rPr>
              <a:t>Demo Link</a:t>
            </a:r>
            <a:endParaRPr b="0" i="0" sz="2000" u="none" cap="none" strike="noStrike">
              <a:solidFill>
                <a:srgbClr val="000000"/>
              </a:solidFill>
              <a:latin typeface="Trebuchet MS"/>
              <a:ea typeface="Trebuchet MS"/>
              <a:cs typeface="Trebuchet MS"/>
              <a:sym typeface="Trebuchet MS"/>
            </a:endParaRPr>
          </a:p>
        </p:txBody>
      </p:sp>
      <p:sp>
        <p:nvSpPr>
          <p:cNvPr id="236" name="Google Shape;236;p2"/>
          <p:cNvSpPr txBox="1"/>
          <p:nvPr/>
        </p:nvSpPr>
        <p:spPr>
          <a:xfrm>
            <a:off x="752475" y="1187100"/>
            <a:ext cx="7872900" cy="44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Here are the expected results for the QR code steganography encryption:</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 Data Encoded Successfully:</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Confirmation message indicating that the data has been successfully encoded into the QR code image.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2. Encoded QR Code Generated:</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The script will generate a new QR code image file (`encoded_qr_code.png`) containing the hidden data.</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3. Decoded Message: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After encoding, the script will decode the hidden message from the encoded QR code.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   - It will then print the decoded message to the console.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For example: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Data encoded into QR code successfully!</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Decoded data from QR code: Secret message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1"/>
          <p:cNvSpPr/>
          <p:nvPr/>
        </p:nvSpPr>
        <p:spPr>
          <a:xfrm>
            <a:off x="0" y="-12"/>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1"/>
          <p:cNvGrpSpPr/>
          <p:nvPr/>
        </p:nvGrpSpPr>
        <p:grpSpPr>
          <a:xfrm>
            <a:off x="7448612" y="0"/>
            <a:ext cx="4743795" cy="6858466"/>
            <a:chOff x="7448612" y="0"/>
            <a:chExt cx="4743795" cy="6858466"/>
          </a:xfrm>
        </p:grpSpPr>
        <p:sp>
          <p:nvSpPr>
            <p:cNvPr id="241" name="Google Shape;241;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txBox="1"/>
          <p:nvPr>
            <p:ph type="title"/>
          </p:nvPr>
        </p:nvSpPr>
        <p:spPr>
          <a:xfrm>
            <a:off x="558165" y="385444"/>
            <a:ext cx="9764400" cy="11223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SzPts val="1400"/>
              <a:buNone/>
            </a:pPr>
            <a:r>
              <a:rPr lang="en-US" sz="4250"/>
              <a:t>PROJECT TITLE</a:t>
            </a:r>
            <a:endParaRPr sz="4250"/>
          </a:p>
        </p:txBody>
      </p:sp>
      <p:grpSp>
        <p:nvGrpSpPr>
          <p:cNvPr id="255" name="Google Shape;255;p1"/>
          <p:cNvGrpSpPr/>
          <p:nvPr/>
        </p:nvGrpSpPr>
        <p:grpSpPr>
          <a:xfrm>
            <a:off x="466725" y="6410325"/>
            <a:ext cx="3705225" cy="295275"/>
            <a:chOff x="466725" y="6410325"/>
            <a:chExt cx="3705225" cy="295275"/>
          </a:xfrm>
        </p:grpSpPr>
        <p:pic>
          <p:nvPicPr>
            <p:cNvPr id="256" name="Google Shape;2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257" name="Google Shape;257;p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258" name="Google Shape;258;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259" name="Google Shape;259;p1"/>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260" name="Google Shape;260;p1"/>
          <p:cNvSpPr txBox="1"/>
          <p:nvPr/>
        </p:nvSpPr>
        <p:spPr>
          <a:xfrm>
            <a:off x="739775" y="2536763"/>
            <a:ext cx="9999000" cy="112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 QR steganography using python </a:t>
            </a:r>
            <a:endParaRPr b="1"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9"/>
          <p:cNvGrpSpPr/>
          <p:nvPr/>
        </p:nvGrpSpPr>
        <p:grpSpPr>
          <a:xfrm>
            <a:off x="7448612" y="0"/>
            <a:ext cx="4743795" cy="6858466"/>
            <a:chOff x="7448612" y="0"/>
            <a:chExt cx="4743795"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7"/>
            <a:chOff x="47625" y="3819523"/>
            <a:chExt cx="4124325" cy="3009897"/>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400" cy="112230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SzPts val="1400"/>
              <a:buNone/>
            </a:pPr>
            <a:r>
              <a:rPr lang="en-US"/>
              <a:t>AGENDA</a:t>
            </a:r>
            <a:endParaRPr/>
          </a:p>
        </p:txBody>
      </p:sp>
      <p:sp>
        <p:nvSpPr>
          <p:cNvPr id="113" name="Google Shape;113;p9"/>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9"/>
          <p:cNvSpPr txBox="1"/>
          <p:nvPr/>
        </p:nvSpPr>
        <p:spPr>
          <a:xfrm>
            <a:off x="2177750" y="1600675"/>
            <a:ext cx="7232100" cy="442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1. Introduction to </a:t>
            </a:r>
            <a:r>
              <a:rPr b="1" lang="en-US" sz="1800">
                <a:latin typeface="Calibri"/>
                <a:ea typeface="Calibri"/>
                <a:cs typeface="Calibri"/>
                <a:sym typeface="Calibri"/>
              </a:rPr>
              <a:t>QR code</a:t>
            </a:r>
            <a:r>
              <a:rPr b="1" i="0" lang="en-US" sz="1800" u="none" cap="none" strike="noStrike">
                <a:solidFill>
                  <a:srgbClr val="000000"/>
                </a:solidFill>
                <a:latin typeface="Calibri"/>
                <a:ea typeface="Calibri"/>
                <a:cs typeface="Calibri"/>
                <a:sym typeface="Calibri"/>
              </a:rPr>
              <a:t> steganography:</a:t>
            </a:r>
            <a:r>
              <a:rPr b="0" i="0" lang="en-US" sz="1800" u="none" cap="none" strike="noStrike">
                <a:solidFill>
                  <a:srgbClr val="000000"/>
                </a:solidFill>
                <a:latin typeface="Calibri"/>
                <a:ea typeface="Calibri"/>
                <a:cs typeface="Calibri"/>
                <a:sym typeface="Calibri"/>
              </a:rPr>
              <a:t> Explanation of what steganography is and how it can be used to hide information within </a:t>
            </a:r>
            <a:r>
              <a:rPr lang="en-US" sz="1800">
                <a:latin typeface="Calibri"/>
                <a:ea typeface="Calibri"/>
                <a:cs typeface="Calibri"/>
                <a:sym typeface="Calibri"/>
              </a:rPr>
              <a:t>QR codes.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2. Benefits of </a:t>
            </a:r>
            <a:r>
              <a:rPr b="1" lang="en-US" sz="1800">
                <a:latin typeface="Calibri"/>
                <a:ea typeface="Calibri"/>
                <a:cs typeface="Calibri"/>
                <a:sym typeface="Calibri"/>
              </a:rPr>
              <a:t>QR code</a:t>
            </a:r>
            <a:r>
              <a:rPr b="1" i="0" lang="en-US" sz="1800" u="none" cap="none" strike="noStrike">
                <a:solidFill>
                  <a:srgbClr val="000000"/>
                </a:solidFill>
                <a:latin typeface="Calibri"/>
                <a:ea typeface="Calibri"/>
                <a:cs typeface="Calibri"/>
                <a:sym typeface="Calibri"/>
              </a:rPr>
              <a:t> steganography:</a:t>
            </a:r>
            <a:r>
              <a:rPr b="0" i="0" lang="en-US" sz="1800" u="none" cap="none" strike="noStrike">
                <a:solidFill>
                  <a:srgbClr val="000000"/>
                </a:solidFill>
                <a:latin typeface="Calibri"/>
                <a:ea typeface="Calibri"/>
                <a:cs typeface="Calibri"/>
                <a:sym typeface="Calibri"/>
              </a:rPr>
              <a:t> Discussion on the advantages and potential applications of using steganography in </a:t>
            </a:r>
            <a:r>
              <a:rPr lang="en-US" sz="1800">
                <a:latin typeface="Calibri"/>
                <a:ea typeface="Calibri"/>
                <a:cs typeface="Calibri"/>
                <a:sym typeface="Calibri"/>
              </a:rPr>
              <a:t>QR codes.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3. Tools and software for </a:t>
            </a:r>
            <a:r>
              <a:rPr b="1" lang="en-US" sz="1800">
                <a:latin typeface="Calibri"/>
                <a:ea typeface="Calibri"/>
                <a:cs typeface="Calibri"/>
                <a:sym typeface="Calibri"/>
              </a:rPr>
              <a:t>QR code</a:t>
            </a:r>
            <a:r>
              <a:rPr b="1" i="0" lang="en-US" sz="1800" u="none" cap="none" strike="noStrike">
                <a:solidFill>
                  <a:srgbClr val="000000"/>
                </a:solidFill>
                <a:latin typeface="Calibri"/>
                <a:ea typeface="Calibri"/>
                <a:cs typeface="Calibri"/>
                <a:sym typeface="Calibri"/>
              </a:rPr>
              <a:t> steganography: </a:t>
            </a:r>
            <a:r>
              <a:rPr b="0" i="0" lang="en-US" sz="1800" u="none" cap="none" strike="noStrike">
                <a:solidFill>
                  <a:srgbClr val="000000"/>
                </a:solidFill>
                <a:latin typeface="Calibri"/>
                <a:ea typeface="Calibri"/>
                <a:cs typeface="Calibri"/>
                <a:sym typeface="Calibri"/>
              </a:rPr>
              <a:t>Review of popular steganography software and tools available for embedding and extracting hidden information in </a:t>
            </a:r>
            <a:r>
              <a:rPr lang="en-US" sz="1800">
                <a:latin typeface="Calibri"/>
                <a:ea typeface="Calibri"/>
                <a:cs typeface="Calibri"/>
                <a:sym typeface="Calibri"/>
              </a:rPr>
              <a:t>QR code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4.  Best practices for</a:t>
            </a:r>
            <a:r>
              <a:rPr b="1" lang="en-US" sz="1800">
                <a:latin typeface="Calibri"/>
                <a:ea typeface="Calibri"/>
                <a:cs typeface="Calibri"/>
                <a:sym typeface="Calibri"/>
              </a:rPr>
              <a:t> QR code s</a:t>
            </a:r>
            <a:r>
              <a:rPr b="1" i="0" lang="en-US" sz="1800" u="none" cap="none" strike="noStrike">
                <a:solidFill>
                  <a:srgbClr val="000000"/>
                </a:solidFill>
                <a:latin typeface="Calibri"/>
                <a:ea typeface="Calibri"/>
                <a:cs typeface="Calibri"/>
                <a:sym typeface="Calibri"/>
              </a:rPr>
              <a:t>teganography: </a:t>
            </a:r>
            <a:r>
              <a:rPr b="0" i="0" lang="en-US" sz="1800" u="none" cap="none" strike="noStrike">
                <a:solidFill>
                  <a:srgbClr val="000000"/>
                </a:solidFill>
                <a:latin typeface="Calibri"/>
                <a:ea typeface="Calibri"/>
                <a:cs typeface="Calibri"/>
                <a:sym typeface="Calibri"/>
              </a:rPr>
              <a:t>Guidelines and recommendations for ensuring the security and effectiveness of using steganography in </a:t>
            </a:r>
            <a:r>
              <a:rPr lang="en-US" sz="1800">
                <a:latin typeface="Calibri"/>
                <a:ea typeface="Calibri"/>
                <a:cs typeface="Calibri"/>
                <a:sym typeface="Calibri"/>
              </a:rPr>
              <a:t>QR codes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5.Conclusion and summary: </a:t>
            </a:r>
            <a:r>
              <a:rPr b="0" i="0" lang="en-US" sz="1800" u="none" cap="none" strike="noStrike">
                <a:solidFill>
                  <a:srgbClr val="000000"/>
                </a:solidFill>
                <a:latin typeface="Calibri"/>
                <a:ea typeface="Calibri"/>
                <a:cs typeface="Calibri"/>
                <a:sym typeface="Calibri"/>
              </a:rPr>
              <a:t>Recap of key takeaways and insights from the agenda.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1" cy="3257550"/>
            <a:chOff x="7991475" y="2933700"/>
            <a:chExt cx="2762251"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10"/>
          <p:cNvSpPr txBox="1"/>
          <p:nvPr/>
        </p:nvSpPr>
        <p:spPr>
          <a:xfrm>
            <a:off x="768225" y="2039250"/>
            <a:ext cx="5770500" cy="27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To develop a Python program that enables hiding confidential data within QR codes using steganography techniques. The program should allow users to embed secret information into QR codes seamlessly, ensuring the integrity of the QR code remains intact. Additionally, it should provide the capability to extract and decode hidden data from QR codes, ensuring secure communication and data transmission.</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txBox="1"/>
          <p:nvPr>
            <p:ph type="title"/>
          </p:nvPr>
        </p:nvSpPr>
        <p:spPr>
          <a:xfrm>
            <a:off x="739775" y="829627"/>
            <a:ext cx="52647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11"/>
          <p:cNvSpPr txBox="1"/>
          <p:nvPr/>
        </p:nvSpPr>
        <p:spPr>
          <a:xfrm>
            <a:off x="829350" y="2456125"/>
            <a:ext cx="7684500" cy="32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The QR Code Steganography project aims to create a Python-based solution for embedding and extracting hidden data within QR codes. Leveraging steganography techniques, the program encodes confidential information seamlessly into QR codes, maintaining the QR code's visual integrity. Users can securely transmit sensitive data through QR codes while maintaining discretion. The project offers a simple yet effective way to enhance data security and privacy in digital communication.</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558165" y="385444"/>
            <a:ext cx="9764400" cy="11223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t>WHO ARE THE END USERS?</a:t>
            </a:r>
            <a:endParaRPr sz="3200"/>
          </a:p>
        </p:txBody>
      </p:sp>
      <p:pic>
        <p:nvPicPr>
          <p:cNvPr id="148" name="Google Shape;148;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9" name="Google Shape;149;p1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0" name="Google Shape;150;p12"/>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51" name="Google Shape;151;p12"/>
          <p:cNvSpPr txBox="1"/>
          <p:nvPr/>
        </p:nvSpPr>
        <p:spPr>
          <a:xfrm>
            <a:off x="558178" y="1345498"/>
            <a:ext cx="9322800" cy="48267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US" sz="1800">
                <a:latin typeface="Calibri"/>
                <a:ea typeface="Calibri"/>
                <a:cs typeface="Calibri"/>
                <a:sym typeface="Calibri"/>
              </a:rPr>
              <a:t>The end users of the QR code steganography project using Python are</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1. Individuals Concerned About Privacy: Individuals who wish to securely transmit sensitive information through QR codes while maintaining privacy.</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2. Journalists or Whistleblowers:Professionals who need to communicate confidential information securely, such as journalists working on investigative reports or whistleblowers sharing sensitive information.</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3. Businesses and Organizations:Companies and organizations seeking a secure method to exchange confidential data, such as financial information or internal communications.</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4. Researchers and Academics:Professionals in academia or research fields who require secure communication channels for sharing sensitive research data or findings.</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US" sz="1800">
                <a:latin typeface="Calibri"/>
                <a:ea typeface="Calibri"/>
                <a:cs typeface="Calibri"/>
                <a:sym typeface="Calibri"/>
              </a:rPr>
              <a:t>5. Security Professionals: Security experts or cybersecurity professionals interested in exploring steganography techniques for data protection and secure communication.</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b="0" l="0" r="0" t="0"/>
          <a:stretch/>
        </p:blipFill>
        <p:spPr>
          <a:xfrm>
            <a:off x="123825" y="2019300"/>
            <a:ext cx="2695574" cy="3248025"/>
          </a:xfrm>
          <a:prstGeom prst="rect">
            <a:avLst/>
          </a:prstGeom>
          <a:noFill/>
          <a:ln>
            <a:noFill/>
          </a:ln>
        </p:spPr>
      </p:pic>
      <p:sp>
        <p:nvSpPr>
          <p:cNvPr id="157" name="Google Shape;157;p13"/>
          <p:cNvSpPr txBox="1"/>
          <p:nvPr>
            <p:ph type="title"/>
          </p:nvPr>
        </p:nvSpPr>
        <p:spPr>
          <a:xfrm>
            <a:off x="558175" y="385450"/>
            <a:ext cx="56793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58" name="Google Shape;15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13"/>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0" name="Google Shape;160;p13"/>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61" name="Google Shape;161;p13"/>
          <p:cNvSpPr txBox="1"/>
          <p:nvPr/>
        </p:nvSpPr>
        <p:spPr>
          <a:xfrm>
            <a:off x="2819400" y="1984450"/>
            <a:ext cx="8203200" cy="44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The QR code steganography project using Python provides a discreet and secure method for embedding and extracting hidden data within QR codes. By leveraging steganography techniques, the solution ensures the confidentiality of sensitive information while maintaining the visual integrity of the QR code. With its user-friendly interface and versatility, it caters to a wide range of users, offering enhanced data security and privacy in digital communication.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00"/>
                </a:solidFill>
                <a:latin typeface="Calibri"/>
                <a:ea typeface="Calibri"/>
                <a:cs typeface="Calibri"/>
                <a:sym typeface="Calibri"/>
              </a:rPr>
              <a:t>Value Proposition</a:t>
            </a: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 </a:t>
            </a:r>
            <a:r>
              <a:rPr b="1" lang="en-US" sz="1800">
                <a:latin typeface="Calibri"/>
                <a:ea typeface="Calibri"/>
                <a:cs typeface="Calibri"/>
                <a:sym typeface="Calibri"/>
              </a:rPr>
              <a:t>Enhanced Data Security:</a:t>
            </a:r>
            <a:r>
              <a:rPr lang="en-US" sz="1800">
                <a:latin typeface="Calibri"/>
                <a:ea typeface="Calibri"/>
                <a:cs typeface="Calibri"/>
                <a:sym typeface="Calibri"/>
              </a:rPr>
              <a:t>The project employs steganography techniques to conceal sensitive information within QR codes, ensuring that only intended recipients can access the hidden data, thereby minimizing the risk of unauthorized interception or access.</a:t>
            </a:r>
            <a:endParaRPr sz="1800">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2. </a:t>
            </a:r>
            <a:r>
              <a:rPr b="1" lang="en-US" sz="1800">
                <a:latin typeface="Calibri"/>
                <a:ea typeface="Calibri"/>
                <a:cs typeface="Calibri"/>
                <a:sym typeface="Calibri"/>
              </a:rPr>
              <a:t>Effortless Integration:</a:t>
            </a:r>
            <a:r>
              <a:rPr lang="en-US" sz="1800">
                <a:latin typeface="Calibri"/>
                <a:ea typeface="Calibri"/>
                <a:cs typeface="Calibri"/>
                <a:sym typeface="Calibri"/>
              </a:rPr>
              <a:t>With its intuitive Python interface, the solution seamlessly integrates into existing workflows, providing users with a straightforward method for encoding and decoding hidden data within QR codes, enhancing data privacy without requiring extensive technical expertise.</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b="0" l="0" r="0" t="0"/>
          <a:stretch/>
        </p:blipFill>
        <p:spPr>
          <a:xfrm>
            <a:off x="123825" y="2019300"/>
            <a:ext cx="2695574" cy="3248025"/>
          </a:xfrm>
          <a:prstGeom prst="rect">
            <a:avLst/>
          </a:prstGeom>
          <a:noFill/>
          <a:ln>
            <a:noFill/>
          </a:ln>
        </p:spPr>
      </p:pic>
      <p:sp>
        <p:nvSpPr>
          <p:cNvPr id="167" name="Google Shape;167;p14"/>
          <p:cNvSpPr txBox="1"/>
          <p:nvPr>
            <p:ph type="title"/>
          </p:nvPr>
        </p:nvSpPr>
        <p:spPr>
          <a:xfrm>
            <a:off x="514675" y="341950"/>
            <a:ext cx="56793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68" name="Google Shape;168;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14"/>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0" name="Google Shape;170;p14"/>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71" name="Google Shape;171;p14"/>
          <p:cNvSpPr txBox="1"/>
          <p:nvPr/>
        </p:nvSpPr>
        <p:spPr>
          <a:xfrm>
            <a:off x="2819400" y="2019300"/>
            <a:ext cx="6160800" cy="44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latin typeface="Calibri"/>
                <a:ea typeface="Calibri"/>
                <a:cs typeface="Calibri"/>
                <a:sym typeface="Calibri"/>
              </a:rPr>
              <a:t>Discretion</a:t>
            </a:r>
            <a:r>
              <a:rPr lang="en-US" sz="1800">
                <a:latin typeface="Calibri"/>
                <a:ea typeface="Calibri"/>
                <a:cs typeface="Calibri"/>
                <a:sym typeface="Calibri"/>
              </a:rPr>
              <a:t>: By integrating hidden data within QR codes, the project provides a discreet method for transmitting sensitive information, reducing the risk of interception or detection by unintended recipients.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US" sz="1800">
                <a:latin typeface="Calibri"/>
                <a:ea typeface="Calibri"/>
                <a:cs typeface="Calibri"/>
                <a:sym typeface="Calibri"/>
              </a:rPr>
              <a:t>Ease of Use</a:t>
            </a:r>
            <a:r>
              <a:rPr lang="en-US" sz="1800">
                <a:latin typeface="Calibri"/>
                <a:ea typeface="Calibri"/>
                <a:cs typeface="Calibri"/>
                <a:sym typeface="Calibri"/>
              </a:rPr>
              <a:t>: With a user-friendly Python interface, the solution offers simplicity and accessibility, allowing users to encode and decode hidden data within QR codes with minimal effort.</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US" sz="1800">
                <a:latin typeface="Calibri"/>
                <a:ea typeface="Calibri"/>
                <a:cs typeface="Calibri"/>
                <a:sym typeface="Calibri"/>
              </a:rPr>
              <a:t>Versatility</a:t>
            </a:r>
            <a:r>
              <a:rPr lang="en-US" sz="1800">
                <a:latin typeface="Calibri"/>
                <a:ea typeface="Calibri"/>
                <a:cs typeface="Calibri"/>
                <a:sym typeface="Calibri"/>
              </a:rPr>
              <a:t>: The project's flexibility enables it to be adapted for various use cases, including personal communication, business transactions, research collaboration, and more, catering to a diverse range of user needs.</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7" name="Google Shape;177;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1" name="Google Shape;181;p15"/>
          <p:cNvSpPr txBox="1"/>
          <p:nvPr>
            <p:ph type="title"/>
          </p:nvPr>
        </p:nvSpPr>
        <p:spPr>
          <a:xfrm>
            <a:off x="558165" y="385444"/>
            <a:ext cx="9764400" cy="11223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4250"/>
              <a:t>THE WOW IN YOUR SOLUTION</a:t>
            </a:r>
            <a:endParaRPr sz="4250"/>
          </a:p>
        </p:txBody>
      </p:sp>
      <p:sp>
        <p:nvSpPr>
          <p:cNvPr id="182" name="Google Shape;182;p15"/>
          <p:cNvSpPr txBox="1"/>
          <p:nvPr>
            <p:ph idx="12" type="sldNum"/>
          </p:nvPr>
        </p:nvSpPr>
        <p:spPr>
          <a:xfrm>
            <a:off x="11277218" y="6473337"/>
            <a:ext cx="24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83" name="Google Shape;183;p15"/>
          <p:cNvSpPr txBox="1"/>
          <p:nvPr/>
        </p:nvSpPr>
        <p:spPr>
          <a:xfrm>
            <a:off x="2569200" y="2195150"/>
            <a:ext cx="6176700" cy="27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The "wow" factor in this solution lies in its ability to seamlessly blend advanced data security techniques with everyday technology. By harnessing the power of steganography within QR codes, the solution offers a visually unassuming yet highly effective method for safeguarding sensitive information. Users are empowered to transmit confidential data with ease, utilizing familiar QR code technology while benefitting from enhanced privacy and security measures, ultimately eliciting surprise and admiration for its innovative approach to digital communication security.</a:t>
            </a:r>
            <a:endParaRPr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