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9" r:id="rId11"/>
    <p:sldId id="27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4" r:id="rId20"/>
    <p:sldId id="265" r:id="rId21"/>
    <p:sldId id="263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5" autoAdjust="0"/>
    <p:restoredTop sz="94660"/>
  </p:normalViewPr>
  <p:slideViewPr>
    <p:cSldViewPr>
      <p:cViewPr varScale="1">
        <p:scale>
          <a:sx n="65" d="100"/>
          <a:sy n="65" d="100"/>
        </p:scale>
        <p:origin x="-12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1350E-1C98-4DA0-9CA1-879B9E97B445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C2E47-FBAC-4FB4-B66F-1E7CEE007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enjamin\Desktop\Backgrounds_84A1364.jpg"/>
          <p:cNvPicPr>
            <a:picLocks noChangeAspect="1" noChangeArrowheads="1"/>
          </p:cNvPicPr>
          <p:nvPr/>
        </p:nvPicPr>
        <p:blipFill>
          <a:blip r:embed="rId2"/>
          <a:srcRect l="5926" t="39" r="518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828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MAD Contest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410200"/>
            <a:ext cx="1981200" cy="685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4000" dirty="0" smtClean="0"/>
              <a:t>Dean</a:t>
            </a:r>
            <a:r>
              <a:rPr lang="en-US" sz="4800" dirty="0" smtClean="0"/>
              <a:t> Schulz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"/>
            <a:ext cx="3581400" cy="6366932"/>
          </a:xfrm>
          <a:prstGeom prst="rect">
            <a:avLst/>
          </a:prstGeom>
          <a:noFill/>
        </p:spPr>
      </p:pic>
      <p:pic>
        <p:nvPicPr>
          <p:cNvPr id="10242" name="Picture 2" descr="C:\Users\Tenjamin\Desktop\app screenshots\Screenshot_2017-04-15-17-48-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2657475" cy="472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1447800"/>
            <a:ext cx="3581400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2050" name="Picture 2" descr="C:\Users\Tenjamin\Desktop\app screenshots\Screenshot_2017-04-15-17-48-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2144018" cy="3811588"/>
          </a:xfrm>
          <a:prstGeom prst="rect">
            <a:avLst/>
          </a:prstGeom>
          <a:noFill/>
        </p:spPr>
      </p:pic>
      <p:pic>
        <p:nvPicPr>
          <p:cNvPr id="2051" name="Picture 3" descr="C:\Users\Tenjamin\Desktop\app screenshots\Screenshot_2017-04-15-17-49-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752600"/>
            <a:ext cx="2143125" cy="3810000"/>
          </a:xfrm>
          <a:prstGeom prst="rect">
            <a:avLst/>
          </a:prstGeom>
          <a:noFill/>
        </p:spPr>
      </p:pic>
      <p:pic>
        <p:nvPicPr>
          <p:cNvPr id="2052" name="Picture 4" descr="C:\Users\Tenjamin\Desktop\app screenshots\Screenshot_2017-04-15-17-49-1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752600"/>
            <a:ext cx="2133600" cy="3793067"/>
          </a:xfrm>
          <a:prstGeom prst="rect">
            <a:avLst/>
          </a:prstGeom>
          <a:noFill/>
        </p:spPr>
      </p:pic>
      <p:pic>
        <p:nvPicPr>
          <p:cNvPr id="2053" name="Picture 5" descr="C:\Users\Tenjamin\Desktop\app screenshots\Screenshot_2017-04-15-17-49-3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752600"/>
            <a:ext cx="2133599" cy="3793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message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"/>
            <a:ext cx="3581400" cy="6366932"/>
          </a:xfrm>
          <a:prstGeom prst="rect">
            <a:avLst/>
          </a:prstGeom>
          <a:noFill/>
        </p:spPr>
      </p:pic>
      <p:pic>
        <p:nvPicPr>
          <p:cNvPr id="3074" name="Picture 2" descr="C:\Users\Tenjamin\Desktop\app screenshots\Screenshot_2017-04-15-17-47-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2528887" cy="4495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1981200"/>
            <a:ext cx="3581400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class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"/>
            <a:ext cx="3581400" cy="6366932"/>
          </a:xfrm>
          <a:prstGeom prst="rect">
            <a:avLst/>
          </a:prstGeom>
          <a:noFill/>
        </p:spPr>
      </p:pic>
      <p:pic>
        <p:nvPicPr>
          <p:cNvPr id="4098" name="Picture 2" descr="C:\Users\Tenjamin\Desktop\app screenshots\Screenshot_2017-04-15-17-47-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81200"/>
            <a:ext cx="2486025" cy="4419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3581400" cy="68580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schedule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28600"/>
            <a:ext cx="3581400" cy="6366932"/>
          </a:xfrm>
          <a:prstGeom prst="rect">
            <a:avLst/>
          </a:prstGeom>
          <a:noFill/>
        </p:spPr>
      </p:pic>
      <p:pic>
        <p:nvPicPr>
          <p:cNvPr id="5122" name="Picture 2" descr="C:\Users\Tenjamin\Desktop\app screenshots\Screenshot_2017-04-15-17-47-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2362200" cy="419946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257800" y="3276600"/>
            <a:ext cx="3581400" cy="68580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Tenjamin\Desktop\app screenshots\Screenshot_2017-04-15-17-30-3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209800"/>
            <a:ext cx="2357438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Allow notifications</a:t>
            </a:r>
            <a:endParaRPr lang="en-US" sz="4000" dirty="0"/>
          </a:p>
        </p:txBody>
      </p: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"/>
            <a:ext cx="3581400" cy="6366932"/>
          </a:xfrm>
          <a:prstGeom prst="rect">
            <a:avLst/>
          </a:prstGeom>
          <a:noFill/>
        </p:spPr>
      </p:pic>
      <p:pic>
        <p:nvPicPr>
          <p:cNvPr id="6146" name="Picture 2" descr="C:\Users\Tenjamin\Desktop\app screenshots\Screenshot_2017-04-15-17-47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6" y="1828800"/>
            <a:ext cx="2614612" cy="4648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4343400"/>
            <a:ext cx="3581400" cy="53340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type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"/>
            <a:ext cx="3581400" cy="6366932"/>
          </a:xfrm>
          <a:prstGeom prst="rect">
            <a:avLst/>
          </a:prstGeom>
          <a:noFill/>
        </p:spPr>
      </p:pic>
      <p:pic>
        <p:nvPicPr>
          <p:cNvPr id="7170" name="Picture 2" descr="C:\Users\Tenjamin\Desktop\app screenshots\Screenshot_2017-04-15-17-47-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81200"/>
            <a:ext cx="2438400" cy="433493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4876800"/>
            <a:ext cx="3581400" cy="53340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sound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"/>
            <a:ext cx="3581400" cy="6366932"/>
          </a:xfrm>
          <a:prstGeom prst="rect">
            <a:avLst/>
          </a:prstGeom>
          <a:noFill/>
        </p:spPr>
      </p:pic>
      <p:pic>
        <p:nvPicPr>
          <p:cNvPr id="8194" name="Picture 2" descr="C:\Users\Tenjamin\Desktop\app screenshots\Screenshot_2017-04-15-17-48-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2528888" cy="44958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5410200"/>
            <a:ext cx="3581400" cy="53340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"/>
            <a:ext cx="3581400" cy="6366932"/>
          </a:xfrm>
          <a:prstGeom prst="rect">
            <a:avLst/>
          </a:prstGeom>
          <a:noFill/>
        </p:spPr>
      </p:pic>
      <p:pic>
        <p:nvPicPr>
          <p:cNvPr id="9218" name="Picture 2" descr="C:\Users\Tenjamin\Desktop\app screenshots\Screenshot_2017-04-15-17-48-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2590800" cy="460586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5943600"/>
            <a:ext cx="3581400" cy="53340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371600"/>
            <a:ext cx="30003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25288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828800"/>
            <a:ext cx="25288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8153400" cy="4800600"/>
          </a:xfrm>
        </p:spPr>
        <p:txBody>
          <a:bodyPr/>
          <a:lstStyle/>
          <a:p>
            <a:pPr>
              <a:spcBef>
                <a:spcPts val="2500"/>
              </a:spcBef>
            </a:pPr>
            <a:r>
              <a:rPr lang="en-US" dirty="0" smtClean="0"/>
              <a:t>App name: Class Time</a:t>
            </a:r>
          </a:p>
          <a:p>
            <a:pPr>
              <a:spcBef>
                <a:spcPts val="2500"/>
              </a:spcBef>
            </a:pPr>
            <a:r>
              <a:rPr lang="en-US" dirty="0" smtClean="0"/>
              <a:t>Developed using Android Studio</a:t>
            </a:r>
          </a:p>
          <a:p>
            <a:pPr>
              <a:spcBef>
                <a:spcPts val="2500"/>
              </a:spcBef>
            </a:pPr>
            <a:r>
              <a:rPr lang="en-US" dirty="0" smtClean="0"/>
              <a:t>Directed towards use of students</a:t>
            </a:r>
          </a:p>
          <a:p>
            <a:pPr>
              <a:spcBef>
                <a:spcPts val="2500"/>
              </a:spcBef>
            </a:pPr>
            <a:r>
              <a:rPr lang="en-US" dirty="0" smtClean="0"/>
              <a:t>User friendly and efficient</a:t>
            </a:r>
          </a:p>
          <a:p>
            <a:pPr>
              <a:spcBef>
                <a:spcPts val="2500"/>
              </a:spcBef>
            </a:pPr>
            <a:r>
              <a:rPr lang="en-US" dirty="0" smtClean="0"/>
              <a:t>One of a kind</a:t>
            </a:r>
          </a:p>
          <a:p>
            <a:pPr>
              <a:spcBef>
                <a:spcPts val="2500"/>
              </a:spcBef>
            </a:pPr>
            <a:r>
              <a:rPr lang="en-US" dirty="0" smtClean="0"/>
              <a:t>Deals with 2 main problems</a:t>
            </a:r>
          </a:p>
          <a:p>
            <a:pPr>
              <a:spcBef>
                <a:spcPts val="2000"/>
              </a:spcBef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524000"/>
            <a:ext cx="2700339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524000"/>
            <a:ext cx="27003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971800"/>
            <a:ext cx="15001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2612" y="2971800"/>
            <a:ext cx="15001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hape 8"/>
          <p:cNvCxnSpPr>
            <a:endCxn id="3077" idx="0"/>
          </p:cNvCxnSpPr>
          <p:nvPr/>
        </p:nvCxnSpPr>
        <p:spPr>
          <a:xfrm rot="10800000" flipV="1">
            <a:off x="2602706" y="2438400"/>
            <a:ext cx="1131094" cy="533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3076" idx="0"/>
          </p:cNvCxnSpPr>
          <p:nvPr/>
        </p:nvCxnSpPr>
        <p:spPr>
          <a:xfrm rot="10800000" flipV="1">
            <a:off x="978694" y="2438400"/>
            <a:ext cx="1612106" cy="533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  <a:buNone/>
            </a:pP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Add a dark theme</a:t>
            </a:r>
          </a:p>
          <a:p>
            <a:pPr>
              <a:spcBef>
                <a:spcPts val="1500"/>
              </a:spcBef>
            </a:pP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Smart watch capability</a:t>
            </a:r>
          </a:p>
          <a:p>
            <a:pPr>
              <a:spcBef>
                <a:spcPts val="1500"/>
              </a:spcBef>
            </a:pP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Release on IOS</a:t>
            </a:r>
            <a:endParaRPr lang="en-US" dirty="0" smtClean="0"/>
          </a:p>
          <a:p>
            <a:pPr>
              <a:spcBef>
                <a:spcPts val="150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enjamin\Desktop\Backgrounds_84A1364.jpg"/>
          <p:cNvPicPr>
            <a:picLocks noChangeAspect="1" noChangeArrowheads="1"/>
          </p:cNvPicPr>
          <p:nvPr/>
        </p:nvPicPr>
        <p:blipFill>
          <a:blip r:embed="rId2"/>
          <a:srcRect l="5926" t="39" r="518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33800"/>
            <a:ext cx="9144000" cy="3124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  <a:t>Class Time</a:t>
            </a:r>
            <a:b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  <a:t/>
            </a:r>
            <a:b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  <a:t/>
            </a:r>
            <a:b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  <a:t/>
            </a:r>
            <a:b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</a:rPr>
              <a:t>Never be late again</a:t>
            </a:r>
            <a: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  <a:t/>
            </a:r>
            <a:br>
              <a:rPr lang="en-US" sz="3100" dirty="0" smtClean="0">
                <a:solidFill>
                  <a:schemeClr val="bg1"/>
                </a:solidFill>
                <a:latin typeface="Arial Rounded MT Bold" pitchFamily="34" charset="0"/>
              </a:rPr>
            </a:br>
            <a:endParaRPr lang="en-US" sz="31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1027" name="Picture 3" descr="F:\Apps\icons\ClassTi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667000"/>
            <a:ext cx="1143000" cy="1143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6705600"/>
            <a:ext cx="7162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https://www.sas.com/content/dam/SAS/en_us/image/sas-com/backgrounds/environments/Backgrounds_84A1364.jpg</a:t>
            </a:r>
            <a:endParaRPr lang="en-US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Late for a class or event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Ringtone goes off during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500"/>
              </a:spcBef>
            </a:pPr>
            <a:r>
              <a:rPr lang="en-US" dirty="0" smtClean="0"/>
              <a:t>Reminds you a given amount of time before a </a:t>
            </a:r>
            <a:r>
              <a:rPr lang="en-US" dirty="0" smtClean="0"/>
              <a:t>class to start heading over</a:t>
            </a:r>
            <a:endParaRPr lang="en-US" dirty="0" smtClean="0"/>
          </a:p>
          <a:p>
            <a:pPr>
              <a:spcBef>
                <a:spcPts val="1500"/>
              </a:spcBef>
            </a:pPr>
            <a:r>
              <a:rPr lang="en-US" dirty="0" smtClean="0"/>
              <a:t>Mutes phone or sets to vibrate during classes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Displays </a:t>
            </a:r>
            <a:r>
              <a:rPr lang="en-US" dirty="0" smtClean="0"/>
              <a:t>which class is next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Easy access to your class schedule in one organized space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One time reminders (tests)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Can be used for any type of events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Usable with Android phones SDK version 16 to 25(latest)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Realm – enables you to code the model layers of your app in safe and efficient way</a:t>
            </a:r>
          </a:p>
          <a:p>
            <a:pPr>
              <a:spcBef>
                <a:spcPts val="2000"/>
              </a:spcBef>
            </a:pPr>
            <a:r>
              <a:rPr lang="en-US" dirty="0" err="1" smtClean="0"/>
              <a:t>Recyclerview</a:t>
            </a:r>
            <a:r>
              <a:rPr lang="en-US" dirty="0" smtClean="0"/>
              <a:t> and cardview – dynamic and modern way of making lists of buttons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MVC </a:t>
            </a:r>
            <a:r>
              <a:rPr lang="en-US" sz="2400" dirty="0" smtClean="0"/>
              <a:t>(model view controller) </a:t>
            </a:r>
            <a:r>
              <a:rPr lang="en-US" dirty="0" smtClean="0"/>
              <a:t>– Keeps code organized</a:t>
            </a:r>
          </a:p>
          <a:p>
            <a:pPr>
              <a:spcBef>
                <a:spcPts val="2000"/>
              </a:spcBef>
            </a:pPr>
            <a:r>
              <a:rPr lang="en-US" dirty="0" err="1" smtClean="0"/>
              <a:t>Grantland</a:t>
            </a:r>
            <a:r>
              <a:rPr lang="en-US" dirty="0" smtClean="0"/>
              <a:t> </a:t>
            </a:r>
            <a:r>
              <a:rPr lang="en-US" dirty="0" err="1" smtClean="0"/>
              <a:t>Autofit</a:t>
            </a:r>
            <a:endParaRPr lang="en-US" dirty="0" smtClean="0"/>
          </a:p>
          <a:p>
            <a:pPr>
              <a:spcBef>
                <a:spcPts val="2000"/>
              </a:spcBef>
            </a:pPr>
            <a:r>
              <a:rPr lang="en-US" dirty="0" err="1" smtClean="0"/>
              <a:t>Haptic</a:t>
            </a:r>
            <a:r>
              <a:rPr lang="en-US" dirty="0" smtClean="0"/>
              <a:t> feedback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enjamin\Desktop\app screenshots\Screenshot_2017-04-15-17-46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76400"/>
            <a:ext cx="2505480" cy="445418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6096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5943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Adding or updating a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6096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18" name="Shape 17"/>
          <p:cNvCxnSpPr/>
          <p:nvPr/>
        </p:nvCxnSpPr>
        <p:spPr>
          <a:xfrm rot="10800000">
            <a:off x="1712120" y="1676400"/>
            <a:ext cx="3850481" cy="228600"/>
          </a:xfrm>
          <a:prstGeom prst="bentConnector4">
            <a:avLst>
              <a:gd name="adj1" fmla="val -255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hape 30"/>
          <p:cNvCxnSpPr/>
          <p:nvPr/>
        </p:nvCxnSpPr>
        <p:spPr>
          <a:xfrm flipV="1">
            <a:off x="5486400" y="1676400"/>
            <a:ext cx="1864519" cy="1066800"/>
          </a:xfrm>
          <a:prstGeom prst="bentConnector4">
            <a:avLst>
              <a:gd name="adj1" fmla="val 25331"/>
              <a:gd name="adj2" fmla="val 12142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4724400" y="2743200"/>
            <a:ext cx="1219200" cy="381000"/>
          </a:xfrm>
          <a:prstGeom prst="bentConnector3">
            <a:avLst>
              <a:gd name="adj1" fmla="val 1009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84867"/>
            <a:ext cx="2514600" cy="4470399"/>
          </a:xfrm>
          <a:prstGeom prst="rect">
            <a:avLst/>
          </a:prstGeom>
          <a:noFill/>
        </p:spPr>
      </p:pic>
      <p:pic>
        <p:nvPicPr>
          <p:cNvPr id="5" name="Picture 4" descr="C:\Users\Tenjamin\Desktop\app screenshots\Screenshot_2017-04-15-17-46-4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676400"/>
            <a:ext cx="2438399" cy="43349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52400"/>
            <a:ext cx="3648480" cy="648618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0772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Swipe to delete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7620000" y="2362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2667000" cy="474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class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600"/>
            <a:ext cx="3638549" cy="6468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menu</a:t>
            </a:r>
            <a:endParaRPr lang="en-US" dirty="0"/>
          </a:p>
        </p:txBody>
      </p:sp>
      <p:pic>
        <p:nvPicPr>
          <p:cNvPr id="4" name="Picture 3" descr="C:\Users\Tenjamin\Desktop\app screenshots\Screenshot_2017-04-15-17-46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"/>
            <a:ext cx="3581400" cy="6366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6585</TotalTime>
  <Words>206</Words>
  <Application>Microsoft Office PowerPoint</Application>
  <PresentationFormat>On-screen Show (4:3)</PresentationFormat>
  <Paragraphs>60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MAD Contest 2017</vt:lpstr>
      <vt:lpstr>Class Time</vt:lpstr>
      <vt:lpstr>Problems</vt:lpstr>
      <vt:lpstr>Features</vt:lpstr>
      <vt:lpstr>Implementations</vt:lpstr>
      <vt:lpstr>Navigation</vt:lpstr>
      <vt:lpstr>Main Screen</vt:lpstr>
      <vt:lpstr>Adding a class</vt:lpstr>
      <vt:lpstr>Settings menu</vt:lpstr>
      <vt:lpstr>Theme</vt:lpstr>
      <vt:lpstr>Themes</vt:lpstr>
      <vt:lpstr>Alarm message</vt:lpstr>
      <vt:lpstr>During class</vt:lpstr>
      <vt:lpstr>Clear schedule</vt:lpstr>
      <vt:lpstr>Allow notifications</vt:lpstr>
      <vt:lpstr>Notification type</vt:lpstr>
      <vt:lpstr>Alarm sound</vt:lpstr>
      <vt:lpstr>Volume</vt:lpstr>
      <vt:lpstr>Notifications</vt:lpstr>
      <vt:lpstr>Others</vt:lpstr>
      <vt:lpstr>Future plans</vt:lpstr>
      <vt:lpstr>Class Time    Never be late again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Dean</dc:creator>
  <cp:lastModifiedBy>Benjamin Schulz</cp:lastModifiedBy>
  <cp:revision>100</cp:revision>
  <dcterms:created xsi:type="dcterms:W3CDTF">2017-02-26T04:41:21Z</dcterms:created>
  <dcterms:modified xsi:type="dcterms:W3CDTF">2017-04-19T21:37:36Z</dcterms:modified>
</cp:coreProperties>
</file>