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2" r:id="rId2"/>
    <p:sldMasterId id="2147483668" r:id="rId3"/>
  </p:sldMasterIdLst>
  <p:notesMasterIdLst>
    <p:notesMasterId r:id="rId2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47">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gqrP3ZO6HTGeTob9oyjhjZdAMxo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32"/>
  </p:normalViewPr>
  <p:slideViewPr>
    <p:cSldViewPr snapToGrid="0">
      <p:cViewPr varScale="1">
        <p:scale>
          <a:sx n="142" d="100"/>
          <a:sy n="142" d="100"/>
        </p:scale>
        <p:origin x="760" y="168"/>
      </p:cViewPr>
      <p:guideLst>
        <p:guide orient="horz" pos="184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L="914400" marR="0" lvl="1"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2pPr>
            <a:lvl3pPr marL="1371600" marR="0" lvl="2"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3pPr>
            <a:lvl4pPr marL="1828800" marR="0" lvl="3"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4pPr>
            <a:lvl5pPr marL="2286000" marR="0" lvl="4"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5pPr>
            <a:lvl6pPr marL="2743200" marR="0" lvl="5"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6pPr>
            <a:lvl7pPr marL="3200400" marR="0" lvl="6"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7pPr>
            <a:lvl8pPr marL="3657600" marR="0" lvl="7"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8pPr>
            <a:lvl9pPr marL="4114800" marR="0" lvl="8"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Malgun Gothic"/>
                <a:ea typeface="Malgun Gothic"/>
                <a:cs typeface="Malgun Gothic"/>
                <a:sym typeface="Malgun Gothic"/>
              </a:rPr>
              <a:t>‹#›</a:t>
            </a:fld>
            <a:endParaRPr sz="1200" b="0" i="0" u="none" strike="noStrike" cap="none">
              <a:solidFill>
                <a:schemeClr val="dk1"/>
              </a:solidFill>
              <a:latin typeface="Malgun Gothic"/>
              <a:ea typeface="Malgun Gothic"/>
              <a:cs typeface="Malgun Gothic"/>
              <a:sym typeface="Malgun Gothic"/>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c92b8f058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c92b8f058d_0_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8" name="Google Shape;378;gc92b8f058d_0_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c92b8f058d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c92b8f058d_0_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5" name="Google Shape;385;gc92b8f058d_0_1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c92b8f058d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1" name="Google Shape;391;gc92b8f058d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2" name="Google Shape;40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1" name="Google Shape;42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7" name="Google Shape;43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Slide layout">
  <p:cSld name="Cover Slide layout">
    <p:bg>
      <p:bgPr>
        <a:blipFill>
          <a:blip r:embed="rId2">
            <a:alphaModFix/>
          </a:blip>
          <a:stretch>
            <a:fillRect/>
          </a:stretch>
        </a:blipFill>
        <a:effectLst/>
      </p:bgPr>
    </p:bg>
    <p:spTree>
      <p:nvGrpSpPr>
        <p:cNvPr id="1" name="Shape 10"/>
        <p:cNvGrpSpPr/>
        <p:nvPr/>
      </p:nvGrpSpPr>
      <p:grpSpPr>
        <a:xfrm>
          <a:off x="0" y="0"/>
          <a:ext cx="0" cy="0"/>
          <a:chOff x="0" y="0"/>
          <a:chExt cx="0" cy="0"/>
        </a:xfrm>
      </p:grpSpPr>
      <p:sp>
        <p:nvSpPr>
          <p:cNvPr id="11" name="Google Shape;11;p19"/>
          <p:cNvSpPr txBox="1">
            <a:spLocks noGrp="1"/>
          </p:cNvSpPr>
          <p:nvPr>
            <p:ph type="body" idx="1"/>
          </p:nvPr>
        </p:nvSpPr>
        <p:spPr>
          <a:xfrm>
            <a:off x="409189" y="339502"/>
            <a:ext cx="4450844" cy="1152128"/>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720"/>
              </a:spcBef>
              <a:spcAft>
                <a:spcPts val="0"/>
              </a:spcAft>
              <a:buClr>
                <a:schemeClr val="lt1"/>
              </a:buClr>
              <a:buSzPts val="3600"/>
              <a:buFont typeface="Arial"/>
              <a:buNone/>
              <a:defRPr sz="3600" b="1"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9"/>
          <p:cNvSpPr txBox="1">
            <a:spLocks noGrp="1"/>
          </p:cNvSpPr>
          <p:nvPr>
            <p:ph type="body" idx="2"/>
          </p:nvPr>
        </p:nvSpPr>
        <p:spPr>
          <a:xfrm>
            <a:off x="409189" y="1563638"/>
            <a:ext cx="4450844" cy="576064"/>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sic Layout">
  <p:cSld name="Basic Layout">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30"/>
          <p:cNvSpPr txBox="1">
            <a:spLocks noGrp="1"/>
          </p:cNvSpPr>
          <p:nvPr>
            <p:ph type="body" idx="1"/>
          </p:nvPr>
        </p:nvSpPr>
        <p:spPr>
          <a:xfrm>
            <a:off x="0" y="123478"/>
            <a:ext cx="9144000" cy="576064"/>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72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3" name="Google Shape;43;p30"/>
          <p:cNvSpPr txBox="1">
            <a:spLocks noGrp="1"/>
          </p:cNvSpPr>
          <p:nvPr>
            <p:ph type="body" idx="2"/>
          </p:nvPr>
        </p:nvSpPr>
        <p:spPr>
          <a:xfrm>
            <a:off x="0" y="699542"/>
            <a:ext cx="9144000" cy="288032"/>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28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4_Images and Contents Layout">
  <p:cSld name="4_Images and Contents Layout">
    <p:bg>
      <p:bgPr>
        <a:blipFill>
          <a:blip r:embed="rId2">
            <a:alphaModFix/>
          </a:blip>
          <a:stretch>
            <a:fillRect/>
          </a:stretch>
        </a:blipFill>
        <a:effectLst/>
      </p:bgPr>
    </p:bg>
    <p:spTree>
      <p:nvGrpSpPr>
        <p:cNvPr id="1" name="Shape 44"/>
        <p:cNvGrpSpPr/>
        <p:nvPr/>
      </p:nvGrpSpPr>
      <p:grpSpPr>
        <a:xfrm>
          <a:off x="0" y="0"/>
          <a:ext cx="0" cy="0"/>
          <a:chOff x="0" y="0"/>
          <a:chExt cx="0" cy="0"/>
        </a:xfrm>
      </p:grpSpPr>
      <p:sp>
        <p:nvSpPr>
          <p:cNvPr id="45" name="Google Shape;45;p31"/>
          <p:cNvSpPr txBox="1">
            <a:spLocks noGrp="1"/>
          </p:cNvSpPr>
          <p:nvPr>
            <p:ph type="body" idx="1"/>
          </p:nvPr>
        </p:nvSpPr>
        <p:spPr>
          <a:xfrm>
            <a:off x="0" y="181632"/>
            <a:ext cx="9144000" cy="576064"/>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720"/>
              </a:spcBef>
              <a:spcAft>
                <a:spcPts val="0"/>
              </a:spcAft>
              <a:buClr>
                <a:schemeClr val="accent3"/>
              </a:buClr>
              <a:buSzPts val="3600"/>
              <a:buFont typeface="Arial"/>
              <a:buNone/>
              <a:defRPr sz="3600" b="0" i="0" u="none" strike="noStrike" cap="none">
                <a:solidFill>
                  <a:schemeClr val="accent3"/>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6" name="Google Shape;46;p31"/>
          <p:cNvSpPr txBox="1">
            <a:spLocks noGrp="1"/>
          </p:cNvSpPr>
          <p:nvPr>
            <p:ph type="body" idx="2"/>
          </p:nvPr>
        </p:nvSpPr>
        <p:spPr>
          <a:xfrm>
            <a:off x="0" y="757696"/>
            <a:ext cx="9144000" cy="288032"/>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280"/>
              </a:spcBef>
              <a:spcAft>
                <a:spcPts val="0"/>
              </a:spcAft>
              <a:buClr>
                <a:schemeClr val="accent3"/>
              </a:buClr>
              <a:buSzPts val="1400"/>
              <a:buFont typeface="Arial"/>
              <a:buNone/>
              <a:defRPr sz="1400" b="0" i="0" u="none" strike="noStrike" cap="none">
                <a:solidFill>
                  <a:schemeClr val="accent3"/>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7" name="Google Shape;47;p31"/>
          <p:cNvSpPr>
            <a:spLocks noGrp="1"/>
          </p:cNvSpPr>
          <p:nvPr>
            <p:ph type="pic" idx="3"/>
          </p:nvPr>
        </p:nvSpPr>
        <p:spPr>
          <a:xfrm>
            <a:off x="0" y="1275606"/>
            <a:ext cx="9144000" cy="2592288"/>
          </a:xfrm>
          <a:prstGeom prst="rect">
            <a:avLst/>
          </a:prstGeom>
          <a:solidFill>
            <a:srgbClr val="F2F2F2"/>
          </a:solidFill>
          <a:ln>
            <a:noFill/>
          </a:ln>
        </p:spPr>
        <p:txBody>
          <a:bodyPr spcFirstLastPara="1" wrap="square" lIns="900000" tIns="45700" rIns="91425" bIns="45700" anchor="ctr" anchorCtr="0">
            <a:noAutofit/>
          </a:bodyPr>
          <a:lstStyle>
            <a:lvl1pPr marR="0" lvl="0" algn="l"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Basic Layout">
  <p:cSld name="1_Basic Layout">
    <p:bg>
      <p:bgPr>
        <a:blipFill>
          <a:blip r:embed="rId2">
            <a:alphaModFix/>
          </a:blip>
          <a:stretch>
            <a:fillRect/>
          </a:stretch>
        </a:blipFill>
        <a:effectLst/>
      </p:bgPr>
    </p:bg>
    <p:spTree>
      <p:nvGrpSpPr>
        <p:cNvPr id="1" name="Shape 48"/>
        <p:cNvGrpSpPr/>
        <p:nvPr/>
      </p:nvGrpSpPr>
      <p:grpSpPr>
        <a:xfrm>
          <a:off x="0" y="0"/>
          <a:ext cx="0" cy="0"/>
          <a:chOff x="0" y="0"/>
          <a:chExt cx="0" cy="0"/>
        </a:xfrm>
      </p:grpSpPr>
      <p:sp>
        <p:nvSpPr>
          <p:cNvPr id="49" name="Google Shape;49;p32"/>
          <p:cNvSpPr txBox="1">
            <a:spLocks noGrp="1"/>
          </p:cNvSpPr>
          <p:nvPr>
            <p:ph type="body" idx="1"/>
          </p:nvPr>
        </p:nvSpPr>
        <p:spPr>
          <a:xfrm>
            <a:off x="1763689" y="123478"/>
            <a:ext cx="7380313" cy="576064"/>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720"/>
              </a:spcBef>
              <a:spcAft>
                <a:spcPts val="0"/>
              </a:spcAft>
              <a:buClr>
                <a:schemeClr val="accent3"/>
              </a:buClr>
              <a:buSzPts val="3600"/>
              <a:buFont typeface="Arial"/>
              <a:buNone/>
              <a:defRPr sz="3600" b="0" i="0" u="none" strike="noStrike" cap="none">
                <a:solidFill>
                  <a:schemeClr val="accent3"/>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0" name="Google Shape;50;p32"/>
          <p:cNvSpPr txBox="1">
            <a:spLocks noGrp="1"/>
          </p:cNvSpPr>
          <p:nvPr>
            <p:ph type="body" idx="2"/>
          </p:nvPr>
        </p:nvSpPr>
        <p:spPr>
          <a:xfrm>
            <a:off x="1763689" y="699542"/>
            <a:ext cx="7380313" cy="288032"/>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280"/>
              </a:spcBef>
              <a:spcAft>
                <a:spcPts val="0"/>
              </a:spcAft>
              <a:buClr>
                <a:schemeClr val="accent3"/>
              </a:buClr>
              <a:buSzPts val="1400"/>
              <a:buFont typeface="Arial"/>
              <a:buNone/>
              <a:defRPr sz="1400" b="0" i="0" u="none" strike="noStrike" cap="none">
                <a:solidFill>
                  <a:schemeClr val="accent3"/>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mages and Contents Layout">
  <p:cSld name="Images and Contents Layout">
    <p:bg>
      <p:bgPr>
        <a:blipFill>
          <a:blip r:embed="rId2">
            <a:alphaModFix/>
          </a:blip>
          <a:stretch>
            <a:fillRect/>
          </a:stretch>
        </a:blipFill>
        <a:effectLst/>
      </p:bgPr>
    </p:bg>
    <p:spTree>
      <p:nvGrpSpPr>
        <p:cNvPr id="1" name="Shape 51"/>
        <p:cNvGrpSpPr/>
        <p:nvPr/>
      </p:nvGrpSpPr>
      <p:grpSpPr>
        <a:xfrm>
          <a:off x="0" y="0"/>
          <a:ext cx="0" cy="0"/>
          <a:chOff x="0" y="0"/>
          <a:chExt cx="0" cy="0"/>
        </a:xfrm>
      </p:grpSpPr>
      <p:sp>
        <p:nvSpPr>
          <p:cNvPr id="52" name="Google Shape;52;p33"/>
          <p:cNvSpPr txBox="1">
            <a:spLocks noGrp="1"/>
          </p:cNvSpPr>
          <p:nvPr>
            <p:ph type="body" idx="1"/>
          </p:nvPr>
        </p:nvSpPr>
        <p:spPr>
          <a:xfrm>
            <a:off x="0" y="181632"/>
            <a:ext cx="9144000" cy="576064"/>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720"/>
              </a:spcBef>
              <a:spcAft>
                <a:spcPts val="0"/>
              </a:spcAft>
              <a:buClr>
                <a:schemeClr val="accent3"/>
              </a:buClr>
              <a:buSzPts val="3600"/>
              <a:buFont typeface="Arial"/>
              <a:buNone/>
              <a:defRPr sz="3600" b="0" i="0" u="none" strike="noStrike" cap="none">
                <a:solidFill>
                  <a:schemeClr val="accent3"/>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3" name="Google Shape;53;p33"/>
          <p:cNvSpPr txBox="1">
            <a:spLocks noGrp="1"/>
          </p:cNvSpPr>
          <p:nvPr>
            <p:ph type="body" idx="2"/>
          </p:nvPr>
        </p:nvSpPr>
        <p:spPr>
          <a:xfrm>
            <a:off x="0" y="757696"/>
            <a:ext cx="9144000" cy="288032"/>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280"/>
              </a:spcBef>
              <a:spcAft>
                <a:spcPts val="0"/>
              </a:spcAft>
              <a:buClr>
                <a:schemeClr val="accent3"/>
              </a:buClr>
              <a:buSzPts val="1400"/>
              <a:buFont typeface="Arial"/>
              <a:buNone/>
              <a:defRPr sz="1400" b="0" i="0" u="none" strike="noStrike" cap="none">
                <a:solidFill>
                  <a:schemeClr val="accent3"/>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4" name="Google Shape;54;p33"/>
          <p:cNvSpPr>
            <a:spLocks noGrp="1"/>
          </p:cNvSpPr>
          <p:nvPr>
            <p:ph type="pic" idx="3"/>
          </p:nvPr>
        </p:nvSpPr>
        <p:spPr>
          <a:xfrm>
            <a:off x="739675" y="1395769"/>
            <a:ext cx="1728192" cy="18002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55" name="Google Shape;55;p33"/>
          <p:cNvSpPr>
            <a:spLocks noGrp="1"/>
          </p:cNvSpPr>
          <p:nvPr>
            <p:ph type="pic" idx="4"/>
          </p:nvPr>
        </p:nvSpPr>
        <p:spPr>
          <a:xfrm>
            <a:off x="2539875" y="1395769"/>
            <a:ext cx="1728192" cy="18002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56" name="Google Shape;56;p33"/>
          <p:cNvSpPr>
            <a:spLocks noGrp="1"/>
          </p:cNvSpPr>
          <p:nvPr>
            <p:ph type="pic" idx="5"/>
          </p:nvPr>
        </p:nvSpPr>
        <p:spPr>
          <a:xfrm>
            <a:off x="4340075" y="1395769"/>
            <a:ext cx="1728192" cy="18002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Images and Contents Layout">
  <p:cSld name="1_Images and Contents Layout">
    <p:bg>
      <p:bgPr>
        <a:blipFill>
          <a:blip r:embed="rId2">
            <a:alphaModFix/>
          </a:blip>
          <a:stretch>
            <a:fillRect/>
          </a:stretch>
        </a:blipFill>
        <a:effectLst/>
      </p:bgPr>
    </p:bg>
    <p:spTree>
      <p:nvGrpSpPr>
        <p:cNvPr id="1" name="Shape 57"/>
        <p:cNvGrpSpPr/>
        <p:nvPr/>
      </p:nvGrpSpPr>
      <p:grpSpPr>
        <a:xfrm>
          <a:off x="0" y="0"/>
          <a:ext cx="0" cy="0"/>
          <a:chOff x="0" y="0"/>
          <a:chExt cx="0" cy="0"/>
        </a:xfrm>
      </p:grpSpPr>
      <p:sp>
        <p:nvSpPr>
          <p:cNvPr id="58" name="Google Shape;58;p35"/>
          <p:cNvSpPr>
            <a:spLocks noGrp="1"/>
          </p:cNvSpPr>
          <p:nvPr>
            <p:ph type="pic" idx="2"/>
          </p:nvPr>
        </p:nvSpPr>
        <p:spPr>
          <a:xfrm>
            <a:off x="2" y="267494"/>
            <a:ext cx="2339753" cy="4608512"/>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59" name="Google Shape;59;p35"/>
          <p:cNvSpPr>
            <a:spLocks noGrp="1"/>
          </p:cNvSpPr>
          <p:nvPr>
            <p:ph type="pic" idx="3"/>
          </p:nvPr>
        </p:nvSpPr>
        <p:spPr>
          <a:xfrm>
            <a:off x="4572001" y="267494"/>
            <a:ext cx="4248473" cy="4608512"/>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5_Images and Contents Layout">
  <p:cSld name="5_Images and Contents Layout">
    <p:bg>
      <p:bgPr>
        <a:blipFill>
          <a:blip r:embed="rId2">
            <a:alphaModFix/>
          </a:blip>
          <a:stretch>
            <a:fillRect/>
          </a:stretch>
        </a:blipFill>
        <a:effectLst/>
      </p:bgPr>
    </p:bg>
    <p:spTree>
      <p:nvGrpSpPr>
        <p:cNvPr id="1" name="Shape 60"/>
        <p:cNvGrpSpPr/>
        <p:nvPr/>
      </p:nvGrpSpPr>
      <p:grpSpPr>
        <a:xfrm>
          <a:off x="0" y="0"/>
          <a:ext cx="0" cy="0"/>
          <a:chOff x="0" y="0"/>
          <a:chExt cx="0" cy="0"/>
        </a:xfrm>
      </p:grpSpPr>
      <p:sp>
        <p:nvSpPr>
          <p:cNvPr id="61" name="Google Shape;61;p36"/>
          <p:cNvSpPr>
            <a:spLocks noGrp="1"/>
          </p:cNvSpPr>
          <p:nvPr>
            <p:ph type="pic" idx="2"/>
          </p:nvPr>
        </p:nvSpPr>
        <p:spPr>
          <a:xfrm>
            <a:off x="1453548" y="501168"/>
            <a:ext cx="4176000" cy="4176000"/>
          </a:xfrm>
          <a:prstGeom prst="diamond">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2" name="Google Shape;62;p36"/>
          <p:cNvSpPr/>
          <p:nvPr/>
        </p:nvSpPr>
        <p:spPr>
          <a:xfrm rot="2700000">
            <a:off x="1947314" y="994935"/>
            <a:ext cx="3188468" cy="3188468"/>
          </a:xfrm>
          <a:prstGeom prst="frame">
            <a:avLst>
              <a:gd name="adj1" fmla="val 1802"/>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63" name="Google Shape;63;p36"/>
          <p:cNvSpPr/>
          <p:nvPr/>
        </p:nvSpPr>
        <p:spPr>
          <a:xfrm rot="10800000">
            <a:off x="906448" y="1455159"/>
            <a:ext cx="1432853" cy="2268009"/>
          </a:xfrm>
          <a:prstGeom prst="chevron">
            <a:avLst>
              <a:gd name="adj" fmla="val 8089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6_Images and Contents Layout">
  <p:cSld name="6_Images and Contents Layout">
    <p:bg>
      <p:bgPr>
        <a:blipFill>
          <a:blip r:embed="rId2">
            <a:alphaModFix/>
          </a:blip>
          <a:stretch>
            <a:fillRect/>
          </a:stretch>
        </a:blipFill>
        <a:effectLst/>
      </p:bgPr>
    </p:bg>
    <p:spTree>
      <p:nvGrpSpPr>
        <p:cNvPr id="1" name="Shape 64"/>
        <p:cNvGrpSpPr/>
        <p:nvPr/>
      </p:nvGrpSpPr>
      <p:grpSpPr>
        <a:xfrm>
          <a:off x="0" y="0"/>
          <a:ext cx="0" cy="0"/>
          <a:chOff x="0" y="0"/>
          <a:chExt cx="0" cy="0"/>
        </a:xfrm>
      </p:grpSpPr>
      <p:sp>
        <p:nvSpPr>
          <p:cNvPr id="65" name="Google Shape;65;p37"/>
          <p:cNvSpPr>
            <a:spLocks noGrp="1"/>
          </p:cNvSpPr>
          <p:nvPr>
            <p:ph type="pic" idx="2"/>
          </p:nvPr>
        </p:nvSpPr>
        <p:spPr>
          <a:xfrm>
            <a:off x="2" y="0"/>
            <a:ext cx="4835732" cy="3867894"/>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6" name="Google Shape;66;p37"/>
          <p:cNvSpPr>
            <a:spLocks noGrp="1"/>
          </p:cNvSpPr>
          <p:nvPr>
            <p:ph type="pic" idx="3"/>
          </p:nvPr>
        </p:nvSpPr>
        <p:spPr>
          <a:xfrm>
            <a:off x="4268067" y="1243804"/>
            <a:ext cx="4875935" cy="3899699"/>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8_Images and Contents Layout">
  <p:cSld name="8_Images and Contents Layout">
    <p:bg>
      <p:bgPr>
        <a:blipFill>
          <a:blip r:embed="rId2">
            <a:alphaModFix/>
          </a:blip>
          <a:stretch>
            <a:fillRect/>
          </a:stretch>
        </a:blipFill>
        <a:effectLst/>
      </p:bgPr>
    </p:bg>
    <p:spTree>
      <p:nvGrpSpPr>
        <p:cNvPr id="1" name="Shape 67"/>
        <p:cNvGrpSpPr/>
        <p:nvPr/>
      </p:nvGrpSpPr>
      <p:grpSpPr>
        <a:xfrm>
          <a:off x="0" y="0"/>
          <a:ext cx="0" cy="0"/>
          <a:chOff x="0" y="0"/>
          <a:chExt cx="0" cy="0"/>
        </a:xfrm>
      </p:grpSpPr>
      <p:sp>
        <p:nvSpPr>
          <p:cNvPr id="68" name="Google Shape;68;p38"/>
          <p:cNvSpPr>
            <a:spLocks noGrp="1"/>
          </p:cNvSpPr>
          <p:nvPr>
            <p:ph type="pic" idx="2"/>
          </p:nvPr>
        </p:nvSpPr>
        <p:spPr>
          <a:xfrm>
            <a:off x="3042661" y="499869"/>
            <a:ext cx="2520000" cy="2520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9" name="Google Shape;69;p38"/>
          <p:cNvSpPr>
            <a:spLocks noGrp="1"/>
          </p:cNvSpPr>
          <p:nvPr>
            <p:ph type="pic" idx="3"/>
          </p:nvPr>
        </p:nvSpPr>
        <p:spPr>
          <a:xfrm>
            <a:off x="3897692" y="3020151"/>
            <a:ext cx="1664971" cy="1664971"/>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0" name="Google Shape;70;p38"/>
          <p:cNvSpPr>
            <a:spLocks noGrp="1"/>
          </p:cNvSpPr>
          <p:nvPr>
            <p:ph type="pic" idx="4"/>
          </p:nvPr>
        </p:nvSpPr>
        <p:spPr>
          <a:xfrm>
            <a:off x="5564212" y="1354901"/>
            <a:ext cx="1664971" cy="1664971"/>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icon sets layout">
  <p:cSld name="icon sets layout">
    <p:spTree>
      <p:nvGrpSpPr>
        <p:cNvPr id="1" name="Shape 71"/>
        <p:cNvGrpSpPr/>
        <p:nvPr/>
      </p:nvGrpSpPr>
      <p:grpSpPr>
        <a:xfrm>
          <a:off x="0" y="0"/>
          <a:ext cx="0" cy="0"/>
          <a:chOff x="0" y="0"/>
          <a:chExt cx="0" cy="0"/>
        </a:xfrm>
      </p:grpSpPr>
      <p:sp>
        <p:nvSpPr>
          <p:cNvPr id="72" name="Google Shape;72;p39"/>
          <p:cNvSpPr txBox="1">
            <a:spLocks noGrp="1"/>
          </p:cNvSpPr>
          <p:nvPr>
            <p:ph type="body" idx="1"/>
          </p:nvPr>
        </p:nvSpPr>
        <p:spPr>
          <a:xfrm>
            <a:off x="0" y="123478"/>
            <a:ext cx="9144000" cy="576064"/>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720"/>
              </a:spcBef>
              <a:spcAft>
                <a:spcPts val="0"/>
              </a:spcAft>
              <a:buClr>
                <a:schemeClr val="accent3"/>
              </a:buClr>
              <a:buSzPts val="3600"/>
              <a:buFont typeface="Arial"/>
              <a:buNone/>
              <a:defRPr sz="3600" b="0" i="0" u="none" strike="noStrike" cap="none">
                <a:solidFill>
                  <a:schemeClr val="accent3"/>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3" name="Google Shape;73;p39"/>
          <p:cNvSpPr/>
          <p:nvPr/>
        </p:nvSpPr>
        <p:spPr>
          <a:xfrm>
            <a:off x="354011" y="1131592"/>
            <a:ext cx="2849840" cy="3649171"/>
          </a:xfrm>
          <a:prstGeom prst="roundRect">
            <a:avLst>
              <a:gd name="adj" fmla="val 3968"/>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4" name="Google Shape;74;p39"/>
          <p:cNvSpPr/>
          <p:nvPr/>
        </p:nvSpPr>
        <p:spPr>
          <a:xfrm>
            <a:off x="531934" y="1347503"/>
            <a:ext cx="108521" cy="3240473"/>
          </a:xfrm>
          <a:prstGeom prst="roundRect">
            <a:avLst>
              <a:gd name="adj" fmla="val 50000"/>
            </a:avLst>
          </a:prstGeom>
          <a:solidFill>
            <a:schemeClr val="lt1">
              <a:alpha val="4078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5" name="Google Shape;75;p39"/>
          <p:cNvSpPr/>
          <p:nvPr/>
        </p:nvSpPr>
        <p:spPr>
          <a:xfrm rot="5400000">
            <a:off x="2592645" y="1238203"/>
            <a:ext cx="502331" cy="502331"/>
          </a:xfrm>
          <a:prstGeom prst="halfFrame">
            <a:avLst>
              <a:gd name="adj1" fmla="val 23728"/>
              <a:gd name="adj2" fmla="val 24642"/>
            </a:avLst>
          </a:prstGeom>
          <a:solidFill>
            <a:schemeClr val="lt1">
              <a:alpha val="2274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Break Layout">
  <p:cSld name="Section Break Layout">
    <p:bg>
      <p:bgPr>
        <a:blipFill>
          <a:blip r:embed="rId2">
            <a:alphaModFix/>
          </a:blip>
          <a:stretch>
            <a:fillRect/>
          </a:stretch>
        </a:blipFill>
        <a:effectLst/>
      </p:bgPr>
    </p:bg>
    <p:spTree>
      <p:nvGrpSpPr>
        <p:cNvPr id="1" name="Shape 77"/>
        <p:cNvGrpSpPr/>
        <p:nvPr/>
      </p:nvGrpSpPr>
      <p:grpSpPr>
        <a:xfrm>
          <a:off x="0" y="0"/>
          <a:ext cx="0" cy="0"/>
          <a:chOff x="0" y="0"/>
          <a:chExt cx="0" cy="0"/>
        </a:xfrm>
      </p:grpSpPr>
      <p:sp>
        <p:nvSpPr>
          <p:cNvPr id="78" name="Google Shape;78;p28"/>
          <p:cNvSpPr txBox="1">
            <a:spLocks noGrp="1"/>
          </p:cNvSpPr>
          <p:nvPr>
            <p:ph type="body" idx="1"/>
          </p:nvPr>
        </p:nvSpPr>
        <p:spPr>
          <a:xfrm>
            <a:off x="4139953" y="2571750"/>
            <a:ext cx="5004048" cy="576064"/>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720"/>
              </a:spcBef>
              <a:spcAft>
                <a:spcPts val="0"/>
              </a:spcAft>
              <a:buClr>
                <a:schemeClr val="accent3"/>
              </a:buClr>
              <a:buSzPts val="3600"/>
              <a:buFont typeface="Arial"/>
              <a:buNone/>
              <a:defRPr sz="3600" b="1" i="0" u="none" strike="noStrike" cap="none">
                <a:solidFill>
                  <a:schemeClr val="accent3"/>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9" name="Google Shape;79;p28"/>
          <p:cNvSpPr txBox="1">
            <a:spLocks noGrp="1"/>
          </p:cNvSpPr>
          <p:nvPr>
            <p:ph type="body" idx="2"/>
          </p:nvPr>
        </p:nvSpPr>
        <p:spPr>
          <a:xfrm>
            <a:off x="4139953" y="3147814"/>
            <a:ext cx="5004048" cy="288032"/>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280"/>
              </a:spcBef>
              <a:spcAft>
                <a:spcPts val="0"/>
              </a:spcAft>
              <a:buClr>
                <a:schemeClr val="accent3"/>
              </a:buClr>
              <a:buSzPts val="1400"/>
              <a:buFont typeface="Arial"/>
              <a:buNone/>
              <a:defRPr sz="1400" b="0" i="0" u="none" strike="noStrike" cap="none">
                <a:solidFill>
                  <a:schemeClr val="accent3"/>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Basic Layout">
  <p:cSld name="1_Basic Layout">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20"/>
          <p:cNvSpPr txBox="1">
            <a:spLocks noGrp="1"/>
          </p:cNvSpPr>
          <p:nvPr>
            <p:ph type="body" idx="1"/>
          </p:nvPr>
        </p:nvSpPr>
        <p:spPr>
          <a:xfrm>
            <a:off x="1763688" y="123478"/>
            <a:ext cx="7380312" cy="576064"/>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720"/>
              </a:spcBef>
              <a:spcAft>
                <a:spcPts val="0"/>
              </a:spcAft>
              <a:buClr>
                <a:schemeClr val="accent3"/>
              </a:buClr>
              <a:buSzPts val="3600"/>
              <a:buFont typeface="Arial"/>
              <a:buNone/>
              <a:defRPr sz="3600" b="0" i="0" u="none" strike="noStrike" cap="none">
                <a:solidFill>
                  <a:schemeClr val="accent3"/>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5" name="Google Shape;15;p20"/>
          <p:cNvSpPr txBox="1">
            <a:spLocks noGrp="1"/>
          </p:cNvSpPr>
          <p:nvPr>
            <p:ph type="body" idx="2"/>
          </p:nvPr>
        </p:nvSpPr>
        <p:spPr>
          <a:xfrm>
            <a:off x="1763688" y="699542"/>
            <a:ext cx="7380312" cy="288032"/>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280"/>
              </a:spcBef>
              <a:spcAft>
                <a:spcPts val="0"/>
              </a:spcAft>
              <a:buClr>
                <a:schemeClr val="accent3"/>
              </a:buClr>
              <a:buSzPts val="1400"/>
              <a:buFont typeface="Arial"/>
              <a:buNone/>
              <a:defRPr sz="1400" b="0" i="0" u="none" strike="noStrike" cap="none">
                <a:solidFill>
                  <a:schemeClr val="accent3"/>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d Slide Layout">
  <p:cSld name="End Slide Layout">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34"/>
          <p:cNvSpPr txBox="1">
            <a:spLocks noGrp="1"/>
          </p:cNvSpPr>
          <p:nvPr>
            <p:ph type="body" idx="1"/>
          </p:nvPr>
        </p:nvSpPr>
        <p:spPr>
          <a:xfrm>
            <a:off x="0" y="2124464"/>
            <a:ext cx="9144000" cy="57606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72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8" name="Google Shape;18;p34"/>
          <p:cNvSpPr txBox="1">
            <a:spLocks noGrp="1"/>
          </p:cNvSpPr>
          <p:nvPr>
            <p:ph type="body" idx="2"/>
          </p:nvPr>
        </p:nvSpPr>
        <p:spPr>
          <a:xfrm>
            <a:off x="-148" y="2700526"/>
            <a:ext cx="9144000" cy="288032"/>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28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Layout">
  <p:cSld name="Agenda Layout">
    <p:bg>
      <p:bgPr>
        <a:blipFill>
          <a:blip r:embed="rId2">
            <a:alphaModFix/>
          </a:blip>
          <a:stretch>
            <a:fillRect/>
          </a:stretch>
        </a:blipFill>
        <a:effectLst/>
      </p:bgPr>
    </p:bg>
    <p:spTree>
      <p:nvGrpSpPr>
        <p:cNvPr id="1" name="Shape 2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_Basic Layout">
  <p:cSld name="2_Basic Layout">
    <p:bg>
      <p:bgPr>
        <a:blipFill>
          <a:blip r:embed="rId2">
            <a:alphaModFix/>
          </a:blip>
          <a:stretch>
            <a:fillRect/>
          </a:stretch>
        </a:blipFill>
        <a:effectLst/>
      </p:bgPr>
    </p:bg>
    <p:spTree>
      <p:nvGrpSpPr>
        <p:cNvPr id="1" name="Shape 21"/>
        <p:cNvGrpSpPr/>
        <p:nvPr/>
      </p:nvGrpSpPr>
      <p:grpSpPr>
        <a:xfrm>
          <a:off x="0" y="0"/>
          <a:ext cx="0" cy="0"/>
          <a:chOff x="0" y="0"/>
          <a:chExt cx="0" cy="0"/>
        </a:xfrm>
      </p:grpSpPr>
      <p:sp>
        <p:nvSpPr>
          <p:cNvPr id="22" name="Google Shape;22;p23"/>
          <p:cNvSpPr txBox="1">
            <a:spLocks noGrp="1"/>
          </p:cNvSpPr>
          <p:nvPr>
            <p:ph type="body" idx="1"/>
          </p:nvPr>
        </p:nvSpPr>
        <p:spPr>
          <a:xfrm>
            <a:off x="0" y="123478"/>
            <a:ext cx="9144000" cy="576064"/>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720"/>
              </a:spcBef>
              <a:spcAft>
                <a:spcPts val="0"/>
              </a:spcAft>
              <a:buClr>
                <a:schemeClr val="accent3"/>
              </a:buClr>
              <a:buSzPts val="3600"/>
              <a:buFont typeface="Arial"/>
              <a:buNone/>
              <a:defRPr sz="3600" b="0" i="0" u="none" strike="noStrike" cap="none">
                <a:solidFill>
                  <a:schemeClr val="accent3"/>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3" name="Google Shape;23;p23"/>
          <p:cNvSpPr txBox="1">
            <a:spLocks noGrp="1"/>
          </p:cNvSpPr>
          <p:nvPr>
            <p:ph type="body" idx="2"/>
          </p:nvPr>
        </p:nvSpPr>
        <p:spPr>
          <a:xfrm>
            <a:off x="0" y="699542"/>
            <a:ext cx="9144000" cy="288032"/>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280"/>
              </a:spcBef>
              <a:spcAft>
                <a:spcPts val="0"/>
              </a:spcAft>
              <a:buClr>
                <a:schemeClr val="accent3"/>
              </a:buClr>
              <a:buSzPts val="1400"/>
              <a:buFont typeface="Arial"/>
              <a:buNone/>
              <a:defRPr sz="1400" b="0" i="0" u="none" strike="noStrike" cap="none">
                <a:solidFill>
                  <a:schemeClr val="accent3"/>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3_Basic Layout">
  <p:cSld name="3_Basic Layout">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24"/>
          <p:cNvSpPr txBox="1">
            <a:spLocks noGrp="1"/>
          </p:cNvSpPr>
          <p:nvPr>
            <p:ph type="body" idx="1"/>
          </p:nvPr>
        </p:nvSpPr>
        <p:spPr>
          <a:xfrm>
            <a:off x="2627787" y="2115319"/>
            <a:ext cx="3888432" cy="576064"/>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72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6" name="Google Shape;26;p24"/>
          <p:cNvSpPr txBox="1">
            <a:spLocks noGrp="1"/>
          </p:cNvSpPr>
          <p:nvPr>
            <p:ph type="body" idx="2"/>
          </p:nvPr>
        </p:nvSpPr>
        <p:spPr>
          <a:xfrm>
            <a:off x="2627785" y="2700526"/>
            <a:ext cx="3888137" cy="288032"/>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28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_Images and Contents Layout">
  <p:cSld name="2_Images and Contents Layout">
    <p:bg>
      <p:bgPr>
        <a:blipFill>
          <a:blip r:embed="rId2">
            <a:alphaModFix/>
          </a:blip>
          <a:stretch>
            <a:fillRect/>
          </a:stretch>
        </a:blipFill>
        <a:effectLst/>
      </p:bgPr>
    </p:bg>
    <p:spTree>
      <p:nvGrpSpPr>
        <p:cNvPr id="1" name="Shape 27"/>
        <p:cNvGrpSpPr/>
        <p:nvPr/>
      </p:nvGrpSpPr>
      <p:grpSpPr>
        <a:xfrm>
          <a:off x="0" y="0"/>
          <a:ext cx="0" cy="0"/>
          <a:chOff x="0" y="0"/>
          <a:chExt cx="0" cy="0"/>
        </a:xfrm>
      </p:grpSpPr>
      <p:sp>
        <p:nvSpPr>
          <p:cNvPr id="28" name="Google Shape;28;p25"/>
          <p:cNvSpPr>
            <a:spLocks noGrp="1"/>
          </p:cNvSpPr>
          <p:nvPr>
            <p:ph type="pic" idx="2"/>
          </p:nvPr>
        </p:nvSpPr>
        <p:spPr>
          <a:xfrm>
            <a:off x="1115617" y="0"/>
            <a:ext cx="2808313" cy="51435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7_Images and Contents Layout">
  <p:cSld name="7_Images and Contents Layout">
    <p:bg>
      <p:bgPr>
        <a:blipFill>
          <a:blip r:embed="rId2">
            <a:alphaModFix/>
          </a:blip>
          <a:stretch>
            <a:fillRect/>
          </a:stretch>
        </a:blipFill>
        <a:effectLst/>
      </p:bgPr>
    </p:bg>
    <p:spTree>
      <p:nvGrpSpPr>
        <p:cNvPr id="1" name="Shape 29"/>
        <p:cNvGrpSpPr/>
        <p:nvPr/>
      </p:nvGrpSpPr>
      <p:grpSpPr>
        <a:xfrm>
          <a:off x="0" y="0"/>
          <a:ext cx="0" cy="0"/>
          <a:chOff x="0" y="0"/>
          <a:chExt cx="0" cy="0"/>
        </a:xfrm>
      </p:grpSpPr>
      <p:sp>
        <p:nvSpPr>
          <p:cNvPr id="30" name="Google Shape;30;p26"/>
          <p:cNvSpPr txBox="1">
            <a:spLocks noGrp="1"/>
          </p:cNvSpPr>
          <p:nvPr>
            <p:ph type="body" idx="1"/>
          </p:nvPr>
        </p:nvSpPr>
        <p:spPr>
          <a:xfrm>
            <a:off x="0" y="181632"/>
            <a:ext cx="9144000" cy="576064"/>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720"/>
              </a:spcBef>
              <a:spcAft>
                <a:spcPts val="0"/>
              </a:spcAft>
              <a:buClr>
                <a:schemeClr val="accent3"/>
              </a:buClr>
              <a:buSzPts val="3600"/>
              <a:buFont typeface="Arial"/>
              <a:buNone/>
              <a:defRPr sz="3600" b="0" i="0" u="none" strike="noStrike" cap="none">
                <a:solidFill>
                  <a:schemeClr val="accent3"/>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26"/>
          <p:cNvSpPr txBox="1">
            <a:spLocks noGrp="1"/>
          </p:cNvSpPr>
          <p:nvPr>
            <p:ph type="body" idx="2"/>
          </p:nvPr>
        </p:nvSpPr>
        <p:spPr>
          <a:xfrm>
            <a:off x="0" y="757696"/>
            <a:ext cx="9144000" cy="288032"/>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280"/>
              </a:spcBef>
              <a:spcAft>
                <a:spcPts val="0"/>
              </a:spcAft>
              <a:buClr>
                <a:schemeClr val="accent3"/>
              </a:buClr>
              <a:buSzPts val="1400"/>
              <a:buFont typeface="Arial"/>
              <a:buNone/>
              <a:defRPr sz="1400" b="0" i="0" u="none" strike="noStrike" cap="none">
                <a:solidFill>
                  <a:schemeClr val="accent3"/>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32" name="Google Shape;32;p26" descr="D:\Fullppt\005-PNG이미지\노트북.png"/>
          <p:cNvPicPr preferRelativeResize="0"/>
          <p:nvPr/>
        </p:nvPicPr>
        <p:blipFill rotWithShape="1">
          <a:blip r:embed="rId3">
            <a:alphaModFix/>
          </a:blip>
          <a:srcRect/>
          <a:stretch/>
        </p:blipFill>
        <p:spPr>
          <a:xfrm>
            <a:off x="1403650" y="2790895"/>
            <a:ext cx="3816425" cy="1941096"/>
          </a:xfrm>
          <a:prstGeom prst="rect">
            <a:avLst/>
          </a:prstGeom>
          <a:noFill/>
          <a:ln>
            <a:noFill/>
          </a:ln>
        </p:spPr>
      </p:pic>
      <p:sp>
        <p:nvSpPr>
          <p:cNvPr id="33" name="Google Shape;33;p26"/>
          <p:cNvSpPr>
            <a:spLocks noGrp="1"/>
          </p:cNvSpPr>
          <p:nvPr>
            <p:ph type="pic" idx="3"/>
          </p:nvPr>
        </p:nvSpPr>
        <p:spPr>
          <a:xfrm>
            <a:off x="2462035" y="3061532"/>
            <a:ext cx="1783531" cy="1308225"/>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_Images and Contents Layout">
  <p:cSld name="3_Images and Contents Layout">
    <p:bg>
      <p:bgPr>
        <a:blipFill>
          <a:blip r:embed="rId2">
            <a:alphaModFix/>
          </a:blip>
          <a:stretch>
            <a:fillRect/>
          </a:stretch>
        </a:blipFill>
        <a:effectLst/>
      </p:bgPr>
    </p:bg>
    <p:spTree>
      <p:nvGrpSpPr>
        <p:cNvPr id="1" name="Shape 34"/>
        <p:cNvGrpSpPr/>
        <p:nvPr/>
      </p:nvGrpSpPr>
      <p:grpSpPr>
        <a:xfrm>
          <a:off x="0" y="0"/>
          <a:ext cx="0" cy="0"/>
          <a:chOff x="0" y="0"/>
          <a:chExt cx="0" cy="0"/>
        </a:xfrm>
      </p:grpSpPr>
      <p:sp>
        <p:nvSpPr>
          <p:cNvPr id="35" name="Google Shape;35;p29"/>
          <p:cNvSpPr>
            <a:spLocks noGrp="1"/>
          </p:cNvSpPr>
          <p:nvPr>
            <p:ph type="pic" idx="2"/>
          </p:nvPr>
        </p:nvSpPr>
        <p:spPr>
          <a:xfrm>
            <a:off x="295997" y="1611684"/>
            <a:ext cx="2791435" cy="1911083"/>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36" name="Google Shape;36;p29"/>
          <p:cNvSpPr>
            <a:spLocks noGrp="1"/>
          </p:cNvSpPr>
          <p:nvPr>
            <p:ph type="pic" idx="3"/>
          </p:nvPr>
        </p:nvSpPr>
        <p:spPr>
          <a:xfrm>
            <a:off x="6058920" y="1611684"/>
            <a:ext cx="2791435" cy="1911083"/>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37" name="Google Shape;37;p29"/>
          <p:cNvSpPr txBox="1">
            <a:spLocks noGrp="1"/>
          </p:cNvSpPr>
          <p:nvPr>
            <p:ph type="body" idx="1"/>
          </p:nvPr>
        </p:nvSpPr>
        <p:spPr>
          <a:xfrm>
            <a:off x="0" y="181632"/>
            <a:ext cx="9144000" cy="576064"/>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72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8" name="Google Shape;38;p29"/>
          <p:cNvSpPr txBox="1">
            <a:spLocks noGrp="1"/>
          </p:cNvSpPr>
          <p:nvPr>
            <p:ph type="body" idx="4"/>
          </p:nvPr>
        </p:nvSpPr>
        <p:spPr>
          <a:xfrm>
            <a:off x="0" y="757696"/>
            <a:ext cx="9144000" cy="288032"/>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28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39" name="Google Shape;39;p29" descr="D:\Fullppt\005-PNG이미지\모니터.png"/>
          <p:cNvPicPr preferRelativeResize="0"/>
          <p:nvPr/>
        </p:nvPicPr>
        <p:blipFill rotWithShape="1">
          <a:blip r:embed="rId3">
            <a:alphaModFix/>
          </a:blip>
          <a:srcRect/>
          <a:stretch/>
        </p:blipFill>
        <p:spPr>
          <a:xfrm>
            <a:off x="3054289" y="1489424"/>
            <a:ext cx="3035427" cy="3026543"/>
          </a:xfrm>
          <a:prstGeom prst="rect">
            <a:avLst/>
          </a:prstGeom>
          <a:noFill/>
          <a:ln>
            <a:noFill/>
          </a:ln>
        </p:spPr>
      </p:pic>
      <p:sp>
        <p:nvSpPr>
          <p:cNvPr id="40" name="Google Shape;40;p29"/>
          <p:cNvSpPr>
            <a:spLocks noGrp="1"/>
          </p:cNvSpPr>
          <p:nvPr>
            <p:ph type="pic" idx="5"/>
          </p:nvPr>
        </p:nvSpPr>
        <p:spPr>
          <a:xfrm>
            <a:off x="3161557" y="1603733"/>
            <a:ext cx="2793972" cy="1911083"/>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4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6" Type="http://schemas.openxmlformats.org/officeDocument/2006/relationships/theme" Target="../theme/theme2.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6"/>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9.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9.xml"/><Relationship Id="rId5" Type="http://schemas.openxmlformats.org/officeDocument/2006/relationships/image" Target="../media/image18.gif"/><Relationship Id="rId4" Type="http://schemas.openxmlformats.org/officeDocument/2006/relationships/image" Target="../media/image17.gi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hyperlink" Target="https://docs.python.org/3/library/tkinter.html#module-tkinter"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8" Type="http://schemas.openxmlformats.org/officeDocument/2006/relationships/hyperlink" Target="https://en.wikipedia.org/wiki/Human_mind" TargetMode="External"/><Relationship Id="rId3" Type="http://schemas.openxmlformats.org/officeDocument/2006/relationships/hyperlink" Target="https://en.wikipedia.org/wiki/Intelligence" TargetMode="External"/><Relationship Id="rId7" Type="http://schemas.openxmlformats.org/officeDocument/2006/relationships/hyperlink" Target="https://en.wikipedia.org/wiki/Intelligent_agent" TargetMode="External"/><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hyperlink" Target="https://en.wikipedia.org/wiki/Animal_cognition" TargetMode="External"/><Relationship Id="rId5" Type="http://schemas.openxmlformats.org/officeDocument/2006/relationships/hyperlink" Target="https://en.wikipedia.org/wiki/Human_intelligence" TargetMode="External"/><Relationship Id="rId4" Type="http://schemas.openxmlformats.org/officeDocument/2006/relationships/hyperlink" Target="https://en.wikipedia.org/wiki/Machine"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sz7UAZNgGg8" TargetMode="External"/><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hyperlink" Target="http://www.mscroggs.co.uk/blog/19" TargetMode="External"/><Relationship Id="rId5" Type="http://schemas.openxmlformats.org/officeDocument/2006/relationships/hyperlink" Target="https://prezi.com/paoljqexnos3/hexapawn/?frame=daa6ec7c35d48ab6ef1fd5e61aa0ba380e9d1400" TargetMode="External"/><Relationship Id="rId4" Type="http://schemas.openxmlformats.org/officeDocument/2006/relationships/hyperlink" Target="http://www.mscroggs.co.uk/menace/"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body" idx="1"/>
          </p:nvPr>
        </p:nvSpPr>
        <p:spPr>
          <a:xfrm>
            <a:off x="409188" y="339502"/>
            <a:ext cx="7979236" cy="3456384"/>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8800"/>
              <a:buNone/>
            </a:pPr>
            <a:r>
              <a:rPr lang="en-US" sz="8800" dirty="0"/>
              <a:t>HEXAPAWN</a:t>
            </a:r>
            <a:endParaRPr sz="8000" dirty="0"/>
          </a:p>
        </p:txBody>
      </p:sp>
      <p:sp>
        <p:nvSpPr>
          <p:cNvPr id="85" name="Google Shape;85;p1"/>
          <p:cNvSpPr txBox="1">
            <a:spLocks noGrp="1"/>
          </p:cNvSpPr>
          <p:nvPr>
            <p:ph type="body" idx="2"/>
          </p:nvPr>
        </p:nvSpPr>
        <p:spPr>
          <a:xfrm>
            <a:off x="409188" y="2859782"/>
            <a:ext cx="6827107" cy="792088"/>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2400"/>
              <a:buNone/>
            </a:pPr>
            <a:r>
              <a:rPr lang="en-US" sz="2400" dirty="0"/>
              <a:t>APPLICATIONS OF AI AND MACHINE LEARNING</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0"/>
          <p:cNvSpPr txBox="1">
            <a:spLocks noGrp="1"/>
          </p:cNvSpPr>
          <p:nvPr>
            <p:ph type="body" idx="1"/>
          </p:nvPr>
        </p:nvSpPr>
        <p:spPr>
          <a:xfrm>
            <a:off x="2492341" y="475521"/>
            <a:ext cx="5396646" cy="5760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accent3"/>
              </a:buClr>
              <a:buSzPts val="3600"/>
              <a:buNone/>
            </a:pPr>
            <a:r>
              <a:rPr lang="en-US"/>
              <a:t>Flow Chart and Design</a:t>
            </a:r>
            <a:endParaRPr/>
          </a:p>
        </p:txBody>
      </p:sp>
      <p:sp>
        <p:nvSpPr>
          <p:cNvPr id="240" name="Google Shape;240;p10"/>
          <p:cNvSpPr txBox="1">
            <a:spLocks noGrp="1"/>
          </p:cNvSpPr>
          <p:nvPr>
            <p:ph type="body" idx="2"/>
          </p:nvPr>
        </p:nvSpPr>
        <p:spPr>
          <a:xfrm>
            <a:off x="2492341" y="1097260"/>
            <a:ext cx="5004048" cy="28803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accent3"/>
              </a:buClr>
              <a:buSzPts val="1400"/>
              <a:buNone/>
            </a:pPr>
            <a:r>
              <a:rPr lang="en-US"/>
              <a:t>Basic functioning of the program</a:t>
            </a:r>
            <a:endParaRPr/>
          </a:p>
        </p:txBody>
      </p:sp>
      <p:pic>
        <p:nvPicPr>
          <p:cNvPr id="241" name="Google Shape;241;p10" descr="A picture containing diagram&#10;&#10;Description automatically generated"/>
          <p:cNvPicPr preferRelativeResize="0"/>
          <p:nvPr/>
        </p:nvPicPr>
        <p:blipFill rotWithShape="1">
          <a:blip r:embed="rId3">
            <a:alphaModFix/>
          </a:blip>
          <a:srcRect/>
          <a:stretch/>
        </p:blipFill>
        <p:spPr>
          <a:xfrm>
            <a:off x="611560" y="49963"/>
            <a:ext cx="1880781" cy="5042067"/>
          </a:xfrm>
          <a:prstGeom prst="rect">
            <a:avLst/>
          </a:prstGeom>
          <a:noFill/>
          <a:ln>
            <a:noFill/>
          </a:ln>
        </p:spPr>
      </p:pic>
      <p:pic>
        <p:nvPicPr>
          <p:cNvPr id="242" name="Google Shape;242;p10" descr="John's Math Blog: Crafts Time"/>
          <p:cNvPicPr preferRelativeResize="0"/>
          <p:nvPr/>
        </p:nvPicPr>
        <p:blipFill rotWithShape="1">
          <a:blip r:embed="rId4">
            <a:alphaModFix/>
          </a:blip>
          <a:srcRect/>
          <a:stretch/>
        </p:blipFill>
        <p:spPr>
          <a:xfrm>
            <a:off x="3419873" y="1733839"/>
            <a:ext cx="5534732" cy="2566103"/>
          </a:xfrm>
          <a:prstGeom prst="rect">
            <a:avLst/>
          </a:prstGeom>
          <a:noFill/>
          <a:ln>
            <a:noFill/>
          </a:ln>
        </p:spPr>
      </p:pic>
      <p:sp>
        <p:nvSpPr>
          <p:cNvPr id="243" name="Google Shape;243;p10"/>
          <p:cNvSpPr txBox="1"/>
          <p:nvPr/>
        </p:nvSpPr>
        <p:spPr>
          <a:xfrm>
            <a:off x="4485491" y="4299942"/>
            <a:ext cx="3047629"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lt1"/>
                </a:solidFill>
                <a:latin typeface="Arial"/>
                <a:ea typeface="Arial"/>
                <a:cs typeface="Arial"/>
                <a:sym typeface="Arial"/>
              </a:rPr>
              <a:t>Possible outcomes of the game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1"/>
          <p:cNvSpPr txBox="1">
            <a:spLocks noGrp="1"/>
          </p:cNvSpPr>
          <p:nvPr>
            <p:ph type="body" idx="1"/>
          </p:nvPr>
        </p:nvSpPr>
        <p:spPr>
          <a:xfrm>
            <a:off x="0" y="181632"/>
            <a:ext cx="9144000" cy="57606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3600"/>
              <a:buNone/>
            </a:pPr>
            <a:r>
              <a:rPr lang="en-US">
                <a:solidFill>
                  <a:schemeClr val="lt1"/>
                </a:solidFill>
              </a:rPr>
              <a:t>Output</a:t>
            </a:r>
            <a:endParaRPr>
              <a:solidFill>
                <a:schemeClr val="lt1"/>
              </a:solidFill>
            </a:endParaRPr>
          </a:p>
        </p:txBody>
      </p:sp>
      <p:sp>
        <p:nvSpPr>
          <p:cNvPr id="249" name="Google Shape;249;p11"/>
          <p:cNvSpPr txBox="1">
            <a:spLocks noGrp="1"/>
          </p:cNvSpPr>
          <p:nvPr>
            <p:ph type="body" idx="4"/>
          </p:nvPr>
        </p:nvSpPr>
        <p:spPr>
          <a:xfrm>
            <a:off x="0" y="757696"/>
            <a:ext cx="9144000" cy="28803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1400"/>
              <a:buNone/>
            </a:pPr>
            <a:r>
              <a:rPr lang="en-US">
                <a:solidFill>
                  <a:schemeClr val="lt1"/>
                </a:solidFill>
              </a:rPr>
              <a:t>Output after playing game 25 times</a:t>
            </a:r>
            <a:endParaRPr/>
          </a:p>
        </p:txBody>
      </p:sp>
      <p:sp>
        <p:nvSpPr>
          <p:cNvPr id="250" name="Google Shape;250;p11"/>
          <p:cNvSpPr txBox="1"/>
          <p:nvPr/>
        </p:nvSpPr>
        <p:spPr>
          <a:xfrm>
            <a:off x="6012160" y="3706870"/>
            <a:ext cx="2808312" cy="1208341"/>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chemeClr val="dk1"/>
              </a:buClr>
              <a:buSzPts val="3200"/>
              <a:buFont typeface="Arial"/>
              <a:buNone/>
            </a:pPr>
            <a:endParaRPr sz="3200" b="1">
              <a:solidFill>
                <a:schemeClr val="lt1"/>
              </a:solidFill>
              <a:latin typeface="Arial"/>
              <a:ea typeface="Arial"/>
              <a:cs typeface="Arial"/>
              <a:sym typeface="Arial"/>
            </a:endParaRPr>
          </a:p>
        </p:txBody>
      </p:sp>
      <p:pic>
        <p:nvPicPr>
          <p:cNvPr id="251" name="Google Shape;251;p11" descr="A picture containing square&#10;&#10;Description automatically generated"/>
          <p:cNvPicPr preferRelativeResize="0">
            <a:picLocks noGrp="1"/>
          </p:cNvPicPr>
          <p:nvPr>
            <p:ph type="pic" idx="5"/>
          </p:nvPr>
        </p:nvPicPr>
        <p:blipFill rotWithShape="1">
          <a:blip r:embed="rId3">
            <a:alphaModFix/>
          </a:blip>
          <a:srcRect l="-975" t="1142" r="-592" b="-785"/>
          <a:stretch/>
        </p:blipFill>
        <p:spPr>
          <a:xfrm>
            <a:off x="3419872" y="1851670"/>
            <a:ext cx="1512168" cy="1512168"/>
          </a:xfrm>
          <a:prstGeom prst="rect">
            <a:avLst/>
          </a:prstGeom>
          <a:solidFill>
            <a:srgbClr val="F2F2F2"/>
          </a:solidFill>
          <a:ln>
            <a:noFill/>
          </a:ln>
        </p:spPr>
      </p:pic>
      <p:pic>
        <p:nvPicPr>
          <p:cNvPr id="252" name="Google Shape;252;p11" descr="Icon&#10;&#10;Description automatically generated"/>
          <p:cNvPicPr preferRelativeResize="0"/>
          <p:nvPr/>
        </p:nvPicPr>
        <p:blipFill rotWithShape="1">
          <a:blip r:embed="rId4">
            <a:alphaModFix/>
          </a:blip>
          <a:srcRect/>
          <a:stretch/>
        </p:blipFill>
        <p:spPr>
          <a:xfrm>
            <a:off x="1500933" y="1621792"/>
            <a:ext cx="812800" cy="812800"/>
          </a:xfrm>
          <a:prstGeom prst="rect">
            <a:avLst/>
          </a:prstGeom>
          <a:noFill/>
          <a:ln>
            <a:noFill/>
          </a:ln>
        </p:spPr>
      </p:pic>
      <p:pic>
        <p:nvPicPr>
          <p:cNvPr id="253" name="Google Shape;253;p11" descr="Icon&#10;&#10;Description automatically generated"/>
          <p:cNvPicPr preferRelativeResize="0"/>
          <p:nvPr/>
        </p:nvPicPr>
        <p:blipFill rotWithShape="1">
          <a:blip r:embed="rId5">
            <a:alphaModFix/>
          </a:blip>
          <a:srcRect/>
          <a:stretch/>
        </p:blipFill>
        <p:spPr>
          <a:xfrm>
            <a:off x="6732240" y="1615941"/>
            <a:ext cx="812800" cy="812800"/>
          </a:xfrm>
          <a:prstGeom prst="rect">
            <a:avLst/>
          </a:prstGeom>
          <a:noFill/>
          <a:ln>
            <a:noFill/>
          </a:ln>
        </p:spPr>
      </p:pic>
      <p:sp>
        <p:nvSpPr>
          <p:cNvPr id="254" name="Google Shape;254;p11"/>
          <p:cNvSpPr txBox="1"/>
          <p:nvPr/>
        </p:nvSpPr>
        <p:spPr>
          <a:xfrm>
            <a:off x="1212887" y="2524243"/>
            <a:ext cx="139012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Arial"/>
                <a:ea typeface="Arial"/>
                <a:cs typeface="Arial"/>
                <a:sym typeface="Arial"/>
              </a:rPr>
              <a:t>Black Pawn</a:t>
            </a:r>
            <a:endParaRPr/>
          </a:p>
        </p:txBody>
      </p:sp>
      <p:sp>
        <p:nvSpPr>
          <p:cNvPr id="255" name="Google Shape;255;p11"/>
          <p:cNvSpPr txBox="1"/>
          <p:nvPr/>
        </p:nvSpPr>
        <p:spPr>
          <a:xfrm>
            <a:off x="6430754" y="2573465"/>
            <a:ext cx="141577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White Pawn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12"/>
          <p:cNvSpPr txBox="1">
            <a:spLocks noGrp="1"/>
          </p:cNvSpPr>
          <p:nvPr>
            <p:ph type="body" idx="1"/>
          </p:nvPr>
        </p:nvSpPr>
        <p:spPr>
          <a:xfrm>
            <a:off x="0" y="123478"/>
            <a:ext cx="9144000" cy="57606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3600"/>
              <a:buNone/>
            </a:pPr>
            <a:r>
              <a:rPr lang="en-US"/>
              <a:t>Devices Used</a:t>
            </a:r>
            <a:endParaRPr/>
          </a:p>
        </p:txBody>
      </p:sp>
      <p:grpSp>
        <p:nvGrpSpPr>
          <p:cNvPr id="261" name="Google Shape;261;p12"/>
          <p:cNvGrpSpPr/>
          <p:nvPr/>
        </p:nvGrpSpPr>
        <p:grpSpPr>
          <a:xfrm>
            <a:off x="1691680" y="1347614"/>
            <a:ext cx="5852076" cy="3005536"/>
            <a:chOff x="2032292" y="1438422"/>
            <a:chExt cx="4773777" cy="2252986"/>
          </a:xfrm>
        </p:grpSpPr>
        <p:sp>
          <p:nvSpPr>
            <p:cNvPr id="262" name="Google Shape;262;p12"/>
            <p:cNvSpPr/>
            <p:nvPr/>
          </p:nvSpPr>
          <p:spPr>
            <a:xfrm>
              <a:off x="3653899" y="1438422"/>
              <a:ext cx="1836204" cy="1080103"/>
            </a:xfrm>
            <a:custGeom>
              <a:avLst/>
              <a:gdLst/>
              <a:ahLst/>
              <a:cxnLst/>
              <a:rect l="l" t="t" r="r" b="b"/>
              <a:pathLst>
                <a:path w="4529836" h="2664566" extrusionOk="0">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63" name="Google Shape;263;p12"/>
            <p:cNvSpPr/>
            <p:nvPr/>
          </p:nvSpPr>
          <p:spPr>
            <a:xfrm>
              <a:off x="3381542" y="3094928"/>
              <a:ext cx="685356" cy="579509"/>
            </a:xfrm>
            <a:custGeom>
              <a:avLst/>
              <a:gdLst/>
              <a:ahLst/>
              <a:cxnLst/>
              <a:rect l="l" t="t" r="r" b="b"/>
              <a:pathLst>
                <a:path w="2736304" h="2313707" extrusionOk="0">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64" name="Google Shape;264;p12"/>
            <p:cNvSpPr/>
            <p:nvPr/>
          </p:nvSpPr>
          <p:spPr>
            <a:xfrm>
              <a:off x="5041106" y="3077957"/>
              <a:ext cx="354478" cy="613451"/>
            </a:xfrm>
            <a:custGeom>
              <a:avLst/>
              <a:gdLst/>
              <a:ahLst/>
              <a:cxnLst/>
              <a:rect l="l" t="t" r="r" b="b"/>
              <a:pathLst>
                <a:path w="1872208" h="3240000" extrusionOk="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65" name="Google Shape;265;p12"/>
            <p:cNvSpPr/>
            <p:nvPr/>
          </p:nvSpPr>
          <p:spPr>
            <a:xfrm>
              <a:off x="2032292" y="2014954"/>
              <a:ext cx="811516" cy="644766"/>
            </a:xfrm>
            <a:custGeom>
              <a:avLst/>
              <a:gdLst/>
              <a:ahLst/>
              <a:cxnLst/>
              <a:rect l="l" t="t" r="r" b="b"/>
              <a:pathLst>
                <a:path w="3240000" h="2574247" extrusionOk="0">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66" name="Google Shape;266;p12"/>
            <p:cNvSpPr/>
            <p:nvPr/>
          </p:nvSpPr>
          <p:spPr>
            <a:xfrm>
              <a:off x="6369789" y="2030614"/>
              <a:ext cx="436280" cy="613451"/>
            </a:xfrm>
            <a:custGeom>
              <a:avLst/>
              <a:gdLst/>
              <a:ahLst/>
              <a:cxnLst/>
              <a:rect l="l" t="t" r="r" b="b"/>
              <a:pathLst>
                <a:path w="2304256" h="3240000" extrusionOk="0">
                  <a:moveTo>
                    <a:pt x="954128" y="3024336"/>
                  </a:moveTo>
                  <a:cubicBezTo>
                    <a:pt x="924305" y="3024336"/>
                    <a:pt x="900128" y="3048513"/>
                    <a:pt x="900128" y="3078336"/>
                  </a:cubicBezTo>
                  <a:cubicBezTo>
                    <a:pt x="900128" y="3108159"/>
                    <a:pt x="924305" y="3132336"/>
                    <a:pt x="954128" y="3132336"/>
                  </a:cubicBezTo>
                  <a:lnTo>
                    <a:pt x="1350128" y="3132336"/>
                  </a:lnTo>
                  <a:cubicBezTo>
                    <a:pt x="1379951" y="3132336"/>
                    <a:pt x="1404128" y="3108159"/>
                    <a:pt x="1404128" y="3078336"/>
                  </a:cubicBezTo>
                  <a:cubicBezTo>
                    <a:pt x="1404128" y="3048513"/>
                    <a:pt x="1379951" y="3024336"/>
                    <a:pt x="1350128" y="3024336"/>
                  </a:cubicBezTo>
                  <a:close/>
                  <a:moveTo>
                    <a:pt x="131531" y="224650"/>
                  </a:moveTo>
                  <a:lnTo>
                    <a:pt x="131531" y="2888946"/>
                  </a:lnTo>
                  <a:lnTo>
                    <a:pt x="2172725" y="2888946"/>
                  </a:lnTo>
                  <a:lnTo>
                    <a:pt x="2172725" y="224650"/>
                  </a:lnTo>
                  <a:close/>
                  <a:moveTo>
                    <a:pt x="936128" y="73520"/>
                  </a:moveTo>
                  <a:cubicBezTo>
                    <a:pt x="916246" y="73520"/>
                    <a:pt x="900128" y="89638"/>
                    <a:pt x="900128" y="109520"/>
                  </a:cubicBezTo>
                  <a:cubicBezTo>
                    <a:pt x="900128" y="129402"/>
                    <a:pt x="916246" y="145520"/>
                    <a:pt x="936128" y="145520"/>
                  </a:cubicBezTo>
                  <a:lnTo>
                    <a:pt x="1368128" y="145520"/>
                  </a:lnTo>
                  <a:cubicBezTo>
                    <a:pt x="1388010" y="145520"/>
                    <a:pt x="1404128" y="129402"/>
                    <a:pt x="1404128" y="109520"/>
                  </a:cubicBezTo>
                  <a:cubicBezTo>
                    <a:pt x="1404128" y="89638"/>
                    <a:pt x="1388010" y="73520"/>
                    <a:pt x="1368128" y="73520"/>
                  </a:cubicBezTo>
                  <a:close/>
                  <a:moveTo>
                    <a:pt x="155330" y="0"/>
                  </a:moveTo>
                  <a:lnTo>
                    <a:pt x="2148926" y="0"/>
                  </a:lnTo>
                  <a:cubicBezTo>
                    <a:pt x="2234712" y="0"/>
                    <a:pt x="2304256" y="69544"/>
                    <a:pt x="2304256" y="155330"/>
                  </a:cubicBezTo>
                  <a:lnTo>
                    <a:pt x="2304256" y="3084670"/>
                  </a:lnTo>
                  <a:cubicBezTo>
                    <a:pt x="2304256" y="3170456"/>
                    <a:pt x="2234712" y="3240000"/>
                    <a:pt x="2148926" y="3240000"/>
                  </a:cubicBezTo>
                  <a:lnTo>
                    <a:pt x="155330" y="3240000"/>
                  </a:lnTo>
                  <a:cubicBezTo>
                    <a:pt x="69544" y="3240000"/>
                    <a:pt x="0" y="3170456"/>
                    <a:pt x="0" y="3084670"/>
                  </a:cubicBezTo>
                  <a:lnTo>
                    <a:pt x="0" y="155330"/>
                  </a:lnTo>
                  <a:cubicBezTo>
                    <a:pt x="0" y="69544"/>
                    <a:pt x="69544" y="0"/>
                    <a:pt x="15533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267" name="Google Shape;267;p12"/>
            <p:cNvCxnSpPr/>
            <p:nvPr/>
          </p:nvCxnSpPr>
          <p:spPr>
            <a:xfrm flipH="1">
              <a:off x="2843808" y="2158499"/>
              <a:ext cx="810090" cy="288032"/>
            </a:xfrm>
            <a:prstGeom prst="straightConnector1">
              <a:avLst/>
            </a:prstGeom>
            <a:noFill/>
            <a:ln w="38100" cap="flat" cmpd="sng">
              <a:solidFill>
                <a:schemeClr val="lt1"/>
              </a:solidFill>
              <a:prstDash val="solid"/>
              <a:round/>
              <a:headEnd type="none" w="sm" len="sm"/>
              <a:tailEnd type="none" w="sm" len="sm"/>
            </a:ln>
          </p:spPr>
        </p:cxnSp>
        <p:cxnSp>
          <p:nvCxnSpPr>
            <p:cNvPr id="268" name="Google Shape;268;p12"/>
            <p:cNvCxnSpPr/>
            <p:nvPr/>
          </p:nvCxnSpPr>
          <p:spPr>
            <a:xfrm>
              <a:off x="5490104" y="2158502"/>
              <a:ext cx="879687" cy="360023"/>
            </a:xfrm>
            <a:prstGeom prst="straightConnector1">
              <a:avLst/>
            </a:prstGeom>
            <a:noFill/>
            <a:ln w="38100" cap="flat" cmpd="sng">
              <a:solidFill>
                <a:schemeClr val="lt1"/>
              </a:solidFill>
              <a:prstDash val="solid"/>
              <a:round/>
              <a:headEnd type="none" w="sm" len="sm"/>
              <a:tailEnd type="none" w="sm" len="sm"/>
            </a:ln>
          </p:spPr>
        </p:cxnSp>
        <p:cxnSp>
          <p:nvCxnSpPr>
            <p:cNvPr id="269" name="Google Shape;269;p12"/>
            <p:cNvCxnSpPr/>
            <p:nvPr/>
          </p:nvCxnSpPr>
          <p:spPr>
            <a:xfrm flipH="1">
              <a:off x="3724220" y="2510571"/>
              <a:ext cx="487740" cy="576404"/>
            </a:xfrm>
            <a:prstGeom prst="straightConnector1">
              <a:avLst/>
            </a:prstGeom>
            <a:noFill/>
            <a:ln w="38100" cap="flat" cmpd="sng">
              <a:solidFill>
                <a:schemeClr val="lt1"/>
              </a:solidFill>
              <a:prstDash val="solid"/>
              <a:round/>
              <a:headEnd type="none" w="sm" len="sm"/>
              <a:tailEnd type="none" w="sm" len="sm"/>
            </a:ln>
          </p:spPr>
        </p:cxnSp>
        <p:cxnSp>
          <p:nvCxnSpPr>
            <p:cNvPr id="270" name="Google Shape;270;p12"/>
            <p:cNvCxnSpPr/>
            <p:nvPr/>
          </p:nvCxnSpPr>
          <p:spPr>
            <a:xfrm>
              <a:off x="4860032" y="2510571"/>
              <a:ext cx="358312" cy="559432"/>
            </a:xfrm>
            <a:prstGeom prst="straightConnector1">
              <a:avLst/>
            </a:prstGeom>
            <a:noFill/>
            <a:ln w="38100" cap="flat" cmpd="sng">
              <a:solidFill>
                <a:schemeClr val="lt1"/>
              </a:solidFill>
              <a:prstDash val="solid"/>
              <a:round/>
              <a:headEnd type="none" w="sm" len="sm"/>
              <a:tailEnd type="none" w="sm" len="sm"/>
            </a:ln>
          </p:spPr>
        </p:cxn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13"/>
          <p:cNvSpPr txBox="1">
            <a:spLocks noGrp="1"/>
          </p:cNvSpPr>
          <p:nvPr>
            <p:ph type="body" idx="1"/>
          </p:nvPr>
        </p:nvSpPr>
        <p:spPr>
          <a:xfrm>
            <a:off x="0" y="123478"/>
            <a:ext cx="9144000" cy="57606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3600"/>
              <a:buNone/>
            </a:pPr>
            <a:r>
              <a:rPr lang="en-US"/>
              <a:t>Python Libraries Used</a:t>
            </a:r>
            <a:endParaRPr/>
          </a:p>
        </p:txBody>
      </p:sp>
      <p:grpSp>
        <p:nvGrpSpPr>
          <p:cNvPr id="276" name="Google Shape;276;p13"/>
          <p:cNvGrpSpPr/>
          <p:nvPr/>
        </p:nvGrpSpPr>
        <p:grpSpPr>
          <a:xfrm>
            <a:off x="3692078" y="987574"/>
            <a:ext cx="4968552" cy="3809560"/>
            <a:chOff x="2051720" y="1003125"/>
            <a:chExt cx="4968552" cy="3809560"/>
          </a:xfrm>
        </p:grpSpPr>
        <p:grpSp>
          <p:nvGrpSpPr>
            <p:cNvPr id="277" name="Google Shape;277;p13"/>
            <p:cNvGrpSpPr/>
            <p:nvPr/>
          </p:nvGrpSpPr>
          <p:grpSpPr>
            <a:xfrm>
              <a:off x="2051720" y="2285599"/>
              <a:ext cx="4968552" cy="2527086"/>
              <a:chOff x="2051720" y="2273542"/>
              <a:chExt cx="4968552" cy="2527086"/>
            </a:xfrm>
          </p:grpSpPr>
          <p:pic>
            <p:nvPicPr>
              <p:cNvPr id="278" name="Google Shape;278;p13" descr="D:\Fullppt\005-PNG이미지\노트북.png"/>
              <p:cNvPicPr preferRelativeResize="0"/>
              <p:nvPr/>
            </p:nvPicPr>
            <p:blipFill rotWithShape="1">
              <a:blip r:embed="rId3">
                <a:alphaModFix/>
              </a:blip>
              <a:srcRect/>
              <a:stretch/>
            </p:blipFill>
            <p:spPr>
              <a:xfrm>
                <a:off x="2051720" y="2273542"/>
                <a:ext cx="4968552" cy="2527086"/>
              </a:xfrm>
              <a:prstGeom prst="rect">
                <a:avLst/>
              </a:prstGeom>
              <a:noFill/>
              <a:ln>
                <a:noFill/>
              </a:ln>
            </p:spPr>
          </p:pic>
          <p:sp>
            <p:nvSpPr>
              <p:cNvPr id="279" name="Google Shape;279;p13"/>
              <p:cNvSpPr/>
              <p:nvPr/>
            </p:nvSpPr>
            <p:spPr>
              <a:xfrm>
                <a:off x="3419872" y="2628899"/>
                <a:ext cx="2333228" cy="1704561"/>
              </a:xfrm>
              <a:prstGeom prst="rect">
                <a:avLst/>
              </a:prstGeom>
              <a:solidFill>
                <a:srgbClr val="179A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280" name="Google Shape;280;p13"/>
            <p:cNvSpPr/>
            <p:nvPr/>
          </p:nvSpPr>
          <p:spPr>
            <a:xfrm rot="-900000">
              <a:off x="5667244" y="1611266"/>
              <a:ext cx="342784" cy="512018"/>
            </a:xfrm>
            <a:custGeom>
              <a:avLst/>
              <a:gdLst/>
              <a:ahLst/>
              <a:cxnLst/>
              <a:rect l="l" t="t" r="r" b="b"/>
              <a:pathLst>
                <a:path w="342784" h="512018" extrusionOk="0">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81" name="Google Shape;281;p13"/>
            <p:cNvSpPr/>
            <p:nvPr/>
          </p:nvSpPr>
          <p:spPr>
            <a:xfrm rot="900000">
              <a:off x="4164984" y="1873773"/>
              <a:ext cx="219672" cy="499885"/>
            </a:xfrm>
            <a:custGeom>
              <a:avLst/>
              <a:gdLst/>
              <a:ahLst/>
              <a:cxnLst/>
              <a:rect l="l" t="t" r="r" b="b"/>
              <a:pathLst>
                <a:path w="219672" h="499885" extrusionOk="0">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82" name="Google Shape;282;p13"/>
            <p:cNvSpPr/>
            <p:nvPr/>
          </p:nvSpPr>
          <p:spPr>
            <a:xfrm rot="-900000">
              <a:off x="3377973" y="1464935"/>
              <a:ext cx="219672" cy="499885"/>
            </a:xfrm>
            <a:custGeom>
              <a:avLst/>
              <a:gdLst/>
              <a:ahLst/>
              <a:cxnLst/>
              <a:rect l="l" t="t" r="r" b="b"/>
              <a:pathLst>
                <a:path w="219672" h="499885" extrusionOk="0">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83" name="Google Shape;283;p13"/>
            <p:cNvSpPr/>
            <p:nvPr/>
          </p:nvSpPr>
          <p:spPr>
            <a:xfrm>
              <a:off x="3712481" y="1904764"/>
              <a:ext cx="342784" cy="512018"/>
            </a:xfrm>
            <a:custGeom>
              <a:avLst/>
              <a:gdLst/>
              <a:ahLst/>
              <a:cxnLst/>
              <a:rect l="l" t="t" r="r" b="b"/>
              <a:pathLst>
                <a:path w="342784" h="512018" extrusionOk="0">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84" name="Google Shape;284;p13"/>
            <p:cNvSpPr/>
            <p:nvPr/>
          </p:nvSpPr>
          <p:spPr>
            <a:xfrm rot="-900000">
              <a:off x="2888440" y="2046159"/>
              <a:ext cx="342784" cy="512018"/>
            </a:xfrm>
            <a:custGeom>
              <a:avLst/>
              <a:gdLst/>
              <a:ahLst/>
              <a:cxnLst/>
              <a:rect l="l" t="t" r="r" b="b"/>
              <a:pathLst>
                <a:path w="342784" h="512018" extrusionOk="0">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85" name="Google Shape;285;p13"/>
            <p:cNvSpPr/>
            <p:nvPr/>
          </p:nvSpPr>
          <p:spPr>
            <a:xfrm rot="900000">
              <a:off x="4755173" y="3129898"/>
              <a:ext cx="219672" cy="499885"/>
            </a:xfrm>
            <a:custGeom>
              <a:avLst/>
              <a:gdLst/>
              <a:ahLst/>
              <a:cxnLst/>
              <a:rect l="l" t="t" r="r" b="b"/>
              <a:pathLst>
                <a:path w="219672" h="499885" extrusionOk="0">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86" name="Google Shape;286;p13"/>
            <p:cNvSpPr/>
            <p:nvPr/>
          </p:nvSpPr>
          <p:spPr>
            <a:xfrm>
              <a:off x="5062229" y="1871654"/>
              <a:ext cx="219672" cy="499885"/>
            </a:xfrm>
            <a:custGeom>
              <a:avLst/>
              <a:gdLst/>
              <a:ahLst/>
              <a:cxnLst/>
              <a:rect l="l" t="t" r="r" b="b"/>
              <a:pathLst>
                <a:path w="219672" h="499885" extrusionOk="0">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87" name="Google Shape;287;p13"/>
            <p:cNvSpPr/>
            <p:nvPr/>
          </p:nvSpPr>
          <p:spPr>
            <a:xfrm rot="-900000">
              <a:off x="4279429" y="3574175"/>
              <a:ext cx="342784" cy="512018"/>
            </a:xfrm>
            <a:custGeom>
              <a:avLst/>
              <a:gdLst/>
              <a:ahLst/>
              <a:cxnLst/>
              <a:rect l="l" t="t" r="r" b="b"/>
              <a:pathLst>
                <a:path w="342784" h="512018" extrusionOk="0">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88" name="Google Shape;288;p13"/>
            <p:cNvSpPr/>
            <p:nvPr/>
          </p:nvSpPr>
          <p:spPr>
            <a:xfrm>
              <a:off x="5644384" y="2215153"/>
              <a:ext cx="178412" cy="266495"/>
            </a:xfrm>
            <a:custGeom>
              <a:avLst/>
              <a:gdLst/>
              <a:ahLst/>
              <a:cxnLst/>
              <a:rect l="l" t="t" r="r" b="b"/>
              <a:pathLst>
                <a:path w="342784" h="512018" extrusionOk="0">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89" name="Google Shape;289;p13"/>
            <p:cNvSpPr/>
            <p:nvPr/>
          </p:nvSpPr>
          <p:spPr>
            <a:xfrm rot="-900000">
              <a:off x="3259859" y="2897829"/>
              <a:ext cx="114335" cy="260180"/>
            </a:xfrm>
            <a:custGeom>
              <a:avLst/>
              <a:gdLst/>
              <a:ahLst/>
              <a:cxnLst/>
              <a:rect l="l" t="t" r="r" b="b"/>
              <a:pathLst>
                <a:path w="219672" h="499885" extrusionOk="0">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90" name="Google Shape;290;p13"/>
            <p:cNvSpPr/>
            <p:nvPr/>
          </p:nvSpPr>
          <p:spPr>
            <a:xfrm rot="-900000">
              <a:off x="5164327" y="3129965"/>
              <a:ext cx="114335" cy="260180"/>
            </a:xfrm>
            <a:custGeom>
              <a:avLst/>
              <a:gdLst/>
              <a:ahLst/>
              <a:cxnLst/>
              <a:rect l="l" t="t" r="r" b="b"/>
              <a:pathLst>
                <a:path w="219672" h="499885" extrusionOk="0">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91" name="Google Shape;291;p13"/>
            <p:cNvSpPr/>
            <p:nvPr/>
          </p:nvSpPr>
          <p:spPr>
            <a:xfrm>
              <a:off x="3585263" y="2536879"/>
              <a:ext cx="178412" cy="266495"/>
            </a:xfrm>
            <a:custGeom>
              <a:avLst/>
              <a:gdLst/>
              <a:ahLst/>
              <a:cxnLst/>
              <a:rect l="l" t="t" r="r" b="b"/>
              <a:pathLst>
                <a:path w="342784" h="512018" extrusionOk="0">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92" name="Google Shape;292;p13"/>
            <p:cNvSpPr/>
            <p:nvPr/>
          </p:nvSpPr>
          <p:spPr>
            <a:xfrm rot="900000">
              <a:off x="3585263" y="2536879"/>
              <a:ext cx="178412" cy="266495"/>
            </a:xfrm>
            <a:custGeom>
              <a:avLst/>
              <a:gdLst/>
              <a:ahLst/>
              <a:cxnLst/>
              <a:rect l="l" t="t" r="r" b="b"/>
              <a:pathLst>
                <a:path w="342784" h="512018" extrusionOk="0">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93" name="Google Shape;293;p13"/>
            <p:cNvSpPr/>
            <p:nvPr/>
          </p:nvSpPr>
          <p:spPr>
            <a:xfrm>
              <a:off x="4051068" y="2532706"/>
              <a:ext cx="114335" cy="260180"/>
            </a:xfrm>
            <a:custGeom>
              <a:avLst/>
              <a:gdLst/>
              <a:ahLst/>
              <a:cxnLst/>
              <a:rect l="l" t="t" r="r" b="b"/>
              <a:pathLst>
                <a:path w="219672" h="499885" extrusionOk="0">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94" name="Google Shape;294;p13"/>
            <p:cNvSpPr/>
            <p:nvPr/>
          </p:nvSpPr>
          <p:spPr>
            <a:xfrm>
              <a:off x="4523648" y="2221465"/>
              <a:ext cx="114335" cy="260180"/>
            </a:xfrm>
            <a:custGeom>
              <a:avLst/>
              <a:gdLst/>
              <a:ahLst/>
              <a:cxnLst/>
              <a:rect l="l" t="t" r="r" b="b"/>
              <a:pathLst>
                <a:path w="219672" h="499885" extrusionOk="0">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95" name="Google Shape;295;p13"/>
            <p:cNvSpPr/>
            <p:nvPr/>
          </p:nvSpPr>
          <p:spPr>
            <a:xfrm>
              <a:off x="5205168" y="3497806"/>
              <a:ext cx="178412" cy="266495"/>
            </a:xfrm>
            <a:custGeom>
              <a:avLst/>
              <a:gdLst/>
              <a:ahLst/>
              <a:cxnLst/>
              <a:rect l="l" t="t" r="r" b="b"/>
              <a:pathLst>
                <a:path w="342784" h="512018" extrusionOk="0">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96" name="Google Shape;296;p13"/>
            <p:cNvSpPr/>
            <p:nvPr/>
          </p:nvSpPr>
          <p:spPr>
            <a:xfrm rot="-900000">
              <a:off x="5926468" y="2419239"/>
              <a:ext cx="178412" cy="266495"/>
            </a:xfrm>
            <a:custGeom>
              <a:avLst/>
              <a:gdLst/>
              <a:ahLst/>
              <a:cxnLst/>
              <a:rect l="l" t="t" r="r" b="b"/>
              <a:pathLst>
                <a:path w="342784" h="512018" extrusionOk="0">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97" name="Google Shape;297;p13"/>
            <p:cNvSpPr/>
            <p:nvPr/>
          </p:nvSpPr>
          <p:spPr>
            <a:xfrm>
              <a:off x="5627400" y="2707416"/>
              <a:ext cx="114335" cy="260180"/>
            </a:xfrm>
            <a:custGeom>
              <a:avLst/>
              <a:gdLst/>
              <a:ahLst/>
              <a:cxnLst/>
              <a:rect l="l" t="t" r="r" b="b"/>
              <a:pathLst>
                <a:path w="219672" h="499885" extrusionOk="0">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98" name="Google Shape;298;p13"/>
            <p:cNvSpPr/>
            <p:nvPr/>
          </p:nvSpPr>
          <p:spPr>
            <a:xfrm rot="-900000">
              <a:off x="3273818" y="1889586"/>
              <a:ext cx="114335" cy="260180"/>
            </a:xfrm>
            <a:custGeom>
              <a:avLst/>
              <a:gdLst/>
              <a:ahLst/>
              <a:cxnLst/>
              <a:rect l="l" t="t" r="r" b="b"/>
              <a:pathLst>
                <a:path w="219672" h="499885" extrusionOk="0">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99" name="Google Shape;299;p13"/>
            <p:cNvSpPr/>
            <p:nvPr/>
          </p:nvSpPr>
          <p:spPr>
            <a:xfrm>
              <a:off x="5115963" y="2650159"/>
              <a:ext cx="178412" cy="266495"/>
            </a:xfrm>
            <a:custGeom>
              <a:avLst/>
              <a:gdLst/>
              <a:ahLst/>
              <a:cxnLst/>
              <a:rect l="l" t="t" r="r" b="b"/>
              <a:pathLst>
                <a:path w="342784" h="512018" extrusionOk="0">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00" name="Google Shape;300;p13"/>
            <p:cNvSpPr/>
            <p:nvPr/>
          </p:nvSpPr>
          <p:spPr>
            <a:xfrm>
              <a:off x="3820143" y="3355772"/>
              <a:ext cx="127467" cy="190398"/>
            </a:xfrm>
            <a:custGeom>
              <a:avLst/>
              <a:gdLst/>
              <a:ahLst/>
              <a:cxnLst/>
              <a:rect l="l" t="t" r="r" b="b"/>
              <a:pathLst>
                <a:path w="342784" h="512018" extrusionOk="0">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01" name="Google Shape;301;p13"/>
            <p:cNvSpPr/>
            <p:nvPr/>
          </p:nvSpPr>
          <p:spPr>
            <a:xfrm>
              <a:off x="4052986" y="3348039"/>
              <a:ext cx="81687" cy="185886"/>
            </a:xfrm>
            <a:custGeom>
              <a:avLst/>
              <a:gdLst/>
              <a:ahLst/>
              <a:cxnLst/>
              <a:rect l="l" t="t" r="r" b="b"/>
              <a:pathLst>
                <a:path w="219672" h="499885" extrusionOk="0">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02" name="Google Shape;302;p13"/>
            <p:cNvSpPr/>
            <p:nvPr/>
          </p:nvSpPr>
          <p:spPr>
            <a:xfrm rot="900000">
              <a:off x="4828448" y="2526265"/>
              <a:ext cx="81687" cy="185886"/>
            </a:xfrm>
            <a:custGeom>
              <a:avLst/>
              <a:gdLst/>
              <a:ahLst/>
              <a:cxnLst/>
              <a:rect l="l" t="t" r="r" b="b"/>
              <a:pathLst>
                <a:path w="219672" h="499885" extrusionOk="0">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03" name="Google Shape;303;p13"/>
            <p:cNvSpPr/>
            <p:nvPr/>
          </p:nvSpPr>
          <p:spPr>
            <a:xfrm rot="-900000">
              <a:off x="3986827" y="2850758"/>
              <a:ext cx="127467" cy="190398"/>
            </a:xfrm>
            <a:custGeom>
              <a:avLst/>
              <a:gdLst/>
              <a:ahLst/>
              <a:cxnLst/>
              <a:rect l="l" t="t" r="r" b="b"/>
              <a:pathLst>
                <a:path w="342784" h="512018" extrusionOk="0">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04" name="Google Shape;304;p13"/>
            <p:cNvSpPr/>
            <p:nvPr/>
          </p:nvSpPr>
          <p:spPr>
            <a:xfrm>
              <a:off x="4566762" y="3189440"/>
              <a:ext cx="127467" cy="190398"/>
            </a:xfrm>
            <a:custGeom>
              <a:avLst/>
              <a:gdLst/>
              <a:ahLst/>
              <a:cxnLst/>
              <a:rect l="l" t="t" r="r" b="b"/>
              <a:pathLst>
                <a:path w="342784" h="512018" extrusionOk="0">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05" name="Google Shape;305;p13"/>
            <p:cNvSpPr/>
            <p:nvPr/>
          </p:nvSpPr>
          <p:spPr>
            <a:xfrm>
              <a:off x="4339982" y="2926133"/>
              <a:ext cx="81687" cy="185886"/>
            </a:xfrm>
            <a:custGeom>
              <a:avLst/>
              <a:gdLst/>
              <a:ahLst/>
              <a:cxnLst/>
              <a:rect l="l" t="t" r="r" b="b"/>
              <a:pathLst>
                <a:path w="219672" h="499885" extrusionOk="0">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06" name="Google Shape;306;p13"/>
            <p:cNvSpPr/>
            <p:nvPr/>
          </p:nvSpPr>
          <p:spPr>
            <a:xfrm>
              <a:off x="5164328" y="1562473"/>
              <a:ext cx="81687" cy="185886"/>
            </a:xfrm>
            <a:custGeom>
              <a:avLst/>
              <a:gdLst/>
              <a:ahLst/>
              <a:cxnLst/>
              <a:rect l="l" t="t" r="r" b="b"/>
              <a:pathLst>
                <a:path w="219672" h="499885" extrusionOk="0">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07" name="Google Shape;307;p13"/>
            <p:cNvSpPr/>
            <p:nvPr/>
          </p:nvSpPr>
          <p:spPr>
            <a:xfrm>
              <a:off x="3986829" y="1566644"/>
              <a:ext cx="127467" cy="190398"/>
            </a:xfrm>
            <a:custGeom>
              <a:avLst/>
              <a:gdLst/>
              <a:ahLst/>
              <a:cxnLst/>
              <a:rect l="l" t="t" r="r" b="b"/>
              <a:pathLst>
                <a:path w="342784" h="512018" extrusionOk="0">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08" name="Google Shape;308;p13"/>
            <p:cNvSpPr/>
            <p:nvPr/>
          </p:nvSpPr>
          <p:spPr>
            <a:xfrm>
              <a:off x="3795125" y="1445021"/>
              <a:ext cx="127467" cy="190398"/>
            </a:xfrm>
            <a:custGeom>
              <a:avLst/>
              <a:gdLst/>
              <a:ahLst/>
              <a:cxnLst/>
              <a:rect l="l" t="t" r="r" b="b"/>
              <a:pathLst>
                <a:path w="342784" h="512018" extrusionOk="0">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09" name="Google Shape;309;p13"/>
            <p:cNvSpPr/>
            <p:nvPr/>
          </p:nvSpPr>
          <p:spPr>
            <a:xfrm rot="-900000">
              <a:off x="4333083" y="1551909"/>
              <a:ext cx="81687" cy="185886"/>
            </a:xfrm>
            <a:custGeom>
              <a:avLst/>
              <a:gdLst/>
              <a:ahLst/>
              <a:cxnLst/>
              <a:rect l="l" t="t" r="r" b="b"/>
              <a:pathLst>
                <a:path w="219672" h="499885" extrusionOk="0">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10" name="Google Shape;310;p13"/>
            <p:cNvSpPr/>
            <p:nvPr/>
          </p:nvSpPr>
          <p:spPr>
            <a:xfrm>
              <a:off x="4437252" y="1354333"/>
              <a:ext cx="81687" cy="185886"/>
            </a:xfrm>
            <a:custGeom>
              <a:avLst/>
              <a:gdLst/>
              <a:ahLst/>
              <a:cxnLst/>
              <a:rect l="l" t="t" r="r" b="b"/>
              <a:pathLst>
                <a:path w="219672" h="499885" extrusionOk="0">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11" name="Google Shape;311;p13"/>
            <p:cNvSpPr/>
            <p:nvPr/>
          </p:nvSpPr>
          <p:spPr>
            <a:xfrm>
              <a:off x="4870481" y="1835387"/>
              <a:ext cx="127467" cy="190398"/>
            </a:xfrm>
            <a:custGeom>
              <a:avLst/>
              <a:gdLst/>
              <a:ahLst/>
              <a:cxnLst/>
              <a:rect l="l" t="t" r="r" b="b"/>
              <a:pathLst>
                <a:path w="342784" h="512018" extrusionOk="0">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12" name="Google Shape;312;p13"/>
            <p:cNvSpPr/>
            <p:nvPr/>
          </p:nvSpPr>
          <p:spPr>
            <a:xfrm>
              <a:off x="4139229" y="1719046"/>
              <a:ext cx="68135" cy="101774"/>
            </a:xfrm>
            <a:custGeom>
              <a:avLst/>
              <a:gdLst/>
              <a:ahLst/>
              <a:cxnLst/>
              <a:rect l="l" t="t" r="r" b="b"/>
              <a:pathLst>
                <a:path w="342784" h="512018" extrusionOk="0">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13" name="Google Shape;313;p13"/>
            <p:cNvSpPr/>
            <p:nvPr/>
          </p:nvSpPr>
          <p:spPr>
            <a:xfrm rot="-900000">
              <a:off x="4605031" y="1714875"/>
              <a:ext cx="45719" cy="104038"/>
            </a:xfrm>
            <a:custGeom>
              <a:avLst/>
              <a:gdLst/>
              <a:ahLst/>
              <a:cxnLst/>
              <a:rect l="l" t="t" r="r" b="b"/>
              <a:pathLst>
                <a:path w="219672" h="499885" extrusionOk="0">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14" name="Google Shape;314;p13"/>
            <p:cNvSpPr/>
            <p:nvPr/>
          </p:nvSpPr>
          <p:spPr>
            <a:xfrm rot="900000">
              <a:off x="5469128" y="1867275"/>
              <a:ext cx="45719" cy="104038"/>
            </a:xfrm>
            <a:custGeom>
              <a:avLst/>
              <a:gdLst/>
              <a:ahLst/>
              <a:cxnLst/>
              <a:rect l="l" t="t" r="r" b="b"/>
              <a:pathLst>
                <a:path w="219672" h="499885" extrusionOk="0">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15" name="Google Shape;315;p13"/>
            <p:cNvSpPr/>
            <p:nvPr/>
          </p:nvSpPr>
          <p:spPr>
            <a:xfrm rot="900000">
              <a:off x="4384497" y="3358802"/>
              <a:ext cx="68135" cy="101774"/>
            </a:xfrm>
            <a:custGeom>
              <a:avLst/>
              <a:gdLst/>
              <a:ahLst/>
              <a:cxnLst/>
              <a:rect l="l" t="t" r="r" b="b"/>
              <a:pathLst>
                <a:path w="342784" h="512018" extrusionOk="0">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16" name="Google Shape;316;p13"/>
            <p:cNvSpPr/>
            <p:nvPr/>
          </p:nvSpPr>
          <p:spPr>
            <a:xfrm>
              <a:off x="4585934" y="2681630"/>
              <a:ext cx="68135" cy="101774"/>
            </a:xfrm>
            <a:custGeom>
              <a:avLst/>
              <a:gdLst/>
              <a:ahLst/>
              <a:cxnLst/>
              <a:rect l="l" t="t" r="r" b="b"/>
              <a:pathLst>
                <a:path w="342784" h="512018" extrusionOk="0">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17" name="Google Shape;317;p13"/>
            <p:cNvSpPr/>
            <p:nvPr/>
          </p:nvSpPr>
          <p:spPr>
            <a:xfrm rot="-900000">
              <a:off x="4833930" y="2156470"/>
              <a:ext cx="45719" cy="104038"/>
            </a:xfrm>
            <a:custGeom>
              <a:avLst/>
              <a:gdLst/>
              <a:ahLst/>
              <a:cxnLst/>
              <a:rect l="l" t="t" r="r" b="b"/>
              <a:pathLst>
                <a:path w="219672" h="499885" extrusionOk="0">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18" name="Google Shape;318;p13"/>
            <p:cNvSpPr/>
            <p:nvPr/>
          </p:nvSpPr>
          <p:spPr>
            <a:xfrm>
              <a:off x="5621527" y="2019676"/>
              <a:ext cx="45719" cy="104038"/>
            </a:xfrm>
            <a:custGeom>
              <a:avLst/>
              <a:gdLst/>
              <a:ahLst/>
              <a:cxnLst/>
              <a:rect l="l" t="t" r="r" b="b"/>
              <a:pathLst>
                <a:path w="219672" h="499885" extrusionOk="0">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19" name="Google Shape;319;p13"/>
            <p:cNvSpPr/>
            <p:nvPr/>
          </p:nvSpPr>
          <p:spPr>
            <a:xfrm rot="900000">
              <a:off x="4620002" y="2011605"/>
              <a:ext cx="68135" cy="101774"/>
            </a:xfrm>
            <a:custGeom>
              <a:avLst/>
              <a:gdLst/>
              <a:ahLst/>
              <a:cxnLst/>
              <a:rect l="l" t="t" r="r" b="b"/>
              <a:pathLst>
                <a:path w="342784" h="512018" extrusionOk="0">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20" name="Google Shape;320;p13"/>
            <p:cNvSpPr/>
            <p:nvPr/>
          </p:nvSpPr>
          <p:spPr>
            <a:xfrm>
              <a:off x="5516356" y="3446864"/>
              <a:ext cx="68135" cy="101774"/>
            </a:xfrm>
            <a:custGeom>
              <a:avLst/>
              <a:gdLst/>
              <a:ahLst/>
              <a:cxnLst/>
              <a:rect l="l" t="t" r="r" b="b"/>
              <a:pathLst>
                <a:path w="342784" h="512018" extrusionOk="0">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21" name="Google Shape;321;p13"/>
            <p:cNvSpPr/>
            <p:nvPr/>
          </p:nvSpPr>
          <p:spPr>
            <a:xfrm>
              <a:off x="3598320" y="2887442"/>
              <a:ext cx="45719" cy="104038"/>
            </a:xfrm>
            <a:custGeom>
              <a:avLst/>
              <a:gdLst/>
              <a:ahLst/>
              <a:cxnLst/>
              <a:rect l="l" t="t" r="r" b="b"/>
              <a:pathLst>
                <a:path w="219672" h="499885" extrusionOk="0">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22" name="Google Shape;322;p13"/>
            <p:cNvSpPr/>
            <p:nvPr/>
          </p:nvSpPr>
          <p:spPr>
            <a:xfrm rot="900000">
              <a:off x="5316728" y="2269827"/>
              <a:ext cx="45719" cy="104038"/>
            </a:xfrm>
            <a:custGeom>
              <a:avLst/>
              <a:gdLst/>
              <a:ahLst/>
              <a:cxnLst/>
              <a:rect l="l" t="t" r="r" b="b"/>
              <a:pathLst>
                <a:path w="219672" h="499885" extrusionOk="0">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23" name="Google Shape;323;p13"/>
            <p:cNvSpPr/>
            <p:nvPr/>
          </p:nvSpPr>
          <p:spPr>
            <a:xfrm>
              <a:off x="4596429" y="2176248"/>
              <a:ext cx="68135" cy="101774"/>
            </a:xfrm>
            <a:custGeom>
              <a:avLst/>
              <a:gdLst/>
              <a:ahLst/>
              <a:cxnLst/>
              <a:rect l="l" t="t" r="r" b="b"/>
              <a:pathLst>
                <a:path w="342784" h="512018" extrusionOk="0">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24" name="Google Shape;324;p13"/>
            <p:cNvSpPr/>
            <p:nvPr/>
          </p:nvSpPr>
          <p:spPr>
            <a:xfrm>
              <a:off x="4596429" y="2176249"/>
              <a:ext cx="68135" cy="101774"/>
            </a:xfrm>
            <a:custGeom>
              <a:avLst/>
              <a:gdLst/>
              <a:ahLst/>
              <a:cxnLst/>
              <a:rect l="l" t="t" r="r" b="b"/>
              <a:pathLst>
                <a:path w="342784" h="512018" extrusionOk="0">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25" name="Google Shape;325;p13"/>
            <p:cNvSpPr/>
            <p:nvPr/>
          </p:nvSpPr>
          <p:spPr>
            <a:xfrm>
              <a:off x="5062231" y="2172078"/>
              <a:ext cx="45719" cy="104038"/>
            </a:xfrm>
            <a:custGeom>
              <a:avLst/>
              <a:gdLst/>
              <a:ahLst/>
              <a:cxnLst/>
              <a:rect l="l" t="t" r="r" b="b"/>
              <a:pathLst>
                <a:path w="219672" h="499885" extrusionOk="0">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26" name="Google Shape;326;p13"/>
            <p:cNvSpPr/>
            <p:nvPr/>
          </p:nvSpPr>
          <p:spPr>
            <a:xfrm rot="-900000">
              <a:off x="5357570" y="2639978"/>
              <a:ext cx="45719" cy="104038"/>
            </a:xfrm>
            <a:custGeom>
              <a:avLst/>
              <a:gdLst/>
              <a:ahLst/>
              <a:cxnLst/>
              <a:rect l="l" t="t" r="r" b="b"/>
              <a:pathLst>
                <a:path w="219672" h="499885" extrusionOk="0">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27" name="Google Shape;327;p13"/>
            <p:cNvSpPr/>
            <p:nvPr/>
          </p:nvSpPr>
          <p:spPr>
            <a:xfrm rot="900000">
              <a:off x="4346759" y="2552484"/>
              <a:ext cx="68135" cy="101774"/>
            </a:xfrm>
            <a:custGeom>
              <a:avLst/>
              <a:gdLst/>
              <a:ahLst/>
              <a:cxnLst/>
              <a:rect l="l" t="t" r="r" b="b"/>
              <a:pathLst>
                <a:path w="342784" h="512018" extrusionOk="0">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28" name="Google Shape;328;p13"/>
            <p:cNvSpPr/>
            <p:nvPr/>
          </p:nvSpPr>
          <p:spPr>
            <a:xfrm rot="900000">
              <a:off x="4861045" y="1202856"/>
              <a:ext cx="342784" cy="512018"/>
            </a:xfrm>
            <a:custGeom>
              <a:avLst/>
              <a:gdLst/>
              <a:ahLst/>
              <a:cxnLst/>
              <a:rect l="l" t="t" r="r" b="b"/>
              <a:pathLst>
                <a:path w="342784" h="512018" extrusionOk="0">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29" name="Google Shape;329;p13"/>
            <p:cNvSpPr/>
            <p:nvPr/>
          </p:nvSpPr>
          <p:spPr>
            <a:xfrm rot="-900000">
              <a:off x="5562198" y="3028630"/>
              <a:ext cx="342784" cy="512018"/>
            </a:xfrm>
            <a:custGeom>
              <a:avLst/>
              <a:gdLst/>
              <a:ahLst/>
              <a:cxnLst/>
              <a:rect l="l" t="t" r="r" b="b"/>
              <a:pathLst>
                <a:path w="342784" h="512018" extrusionOk="0">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30" name="Google Shape;330;p13"/>
            <p:cNvSpPr/>
            <p:nvPr/>
          </p:nvSpPr>
          <p:spPr>
            <a:xfrm rot="-900000">
              <a:off x="5050783" y="3732095"/>
              <a:ext cx="114335" cy="260180"/>
            </a:xfrm>
            <a:custGeom>
              <a:avLst/>
              <a:gdLst/>
              <a:ahLst/>
              <a:cxnLst/>
              <a:rect l="l" t="t" r="r" b="b"/>
              <a:pathLst>
                <a:path w="219672" h="499885" extrusionOk="0">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31" name="Google Shape;331;p13"/>
            <p:cNvSpPr/>
            <p:nvPr/>
          </p:nvSpPr>
          <p:spPr>
            <a:xfrm rot="900000">
              <a:off x="3119082" y="3277785"/>
              <a:ext cx="178412" cy="266495"/>
            </a:xfrm>
            <a:custGeom>
              <a:avLst/>
              <a:gdLst/>
              <a:ahLst/>
              <a:cxnLst/>
              <a:rect l="l" t="t" r="r" b="b"/>
              <a:pathLst>
                <a:path w="342784" h="512018" extrusionOk="0">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32" name="Google Shape;332;p13"/>
            <p:cNvSpPr/>
            <p:nvPr/>
          </p:nvSpPr>
          <p:spPr>
            <a:xfrm>
              <a:off x="3519111" y="3168373"/>
              <a:ext cx="114335" cy="260180"/>
            </a:xfrm>
            <a:custGeom>
              <a:avLst/>
              <a:gdLst/>
              <a:ahLst/>
              <a:cxnLst/>
              <a:rect l="l" t="t" r="r" b="b"/>
              <a:pathLst>
                <a:path w="219672" h="499885" extrusionOk="0">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33" name="Google Shape;333;p13"/>
            <p:cNvSpPr/>
            <p:nvPr/>
          </p:nvSpPr>
          <p:spPr>
            <a:xfrm rot="-900000">
              <a:off x="3576285" y="3734984"/>
              <a:ext cx="127467" cy="190398"/>
            </a:xfrm>
            <a:custGeom>
              <a:avLst/>
              <a:gdLst/>
              <a:ahLst/>
              <a:cxnLst/>
              <a:rect l="l" t="t" r="r" b="b"/>
              <a:pathLst>
                <a:path w="342784" h="512018" extrusionOk="0">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34" name="Google Shape;334;p13"/>
            <p:cNvSpPr/>
            <p:nvPr/>
          </p:nvSpPr>
          <p:spPr>
            <a:xfrm>
              <a:off x="3520647" y="2307552"/>
              <a:ext cx="127467" cy="190398"/>
            </a:xfrm>
            <a:custGeom>
              <a:avLst/>
              <a:gdLst/>
              <a:ahLst/>
              <a:cxnLst/>
              <a:rect l="l" t="t" r="r" b="b"/>
              <a:pathLst>
                <a:path w="342784" h="512018" extrusionOk="0">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35" name="Google Shape;335;p13"/>
            <p:cNvSpPr/>
            <p:nvPr/>
          </p:nvSpPr>
          <p:spPr>
            <a:xfrm>
              <a:off x="3906766" y="3628789"/>
              <a:ext cx="81687" cy="185886"/>
            </a:xfrm>
            <a:custGeom>
              <a:avLst/>
              <a:gdLst/>
              <a:ahLst/>
              <a:cxnLst/>
              <a:rect l="l" t="t" r="r" b="b"/>
              <a:pathLst>
                <a:path w="219672" h="499885" extrusionOk="0">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36" name="Google Shape;336;p13"/>
            <p:cNvSpPr/>
            <p:nvPr/>
          </p:nvSpPr>
          <p:spPr>
            <a:xfrm>
              <a:off x="4732036" y="3773783"/>
              <a:ext cx="178412" cy="266495"/>
            </a:xfrm>
            <a:custGeom>
              <a:avLst/>
              <a:gdLst/>
              <a:ahLst/>
              <a:cxnLst/>
              <a:rect l="l" t="t" r="r" b="b"/>
              <a:pathLst>
                <a:path w="342784" h="512018" extrusionOk="0">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37" name="Google Shape;337;p13"/>
            <p:cNvSpPr/>
            <p:nvPr/>
          </p:nvSpPr>
          <p:spPr>
            <a:xfrm>
              <a:off x="4756877" y="2792889"/>
              <a:ext cx="178412" cy="266495"/>
            </a:xfrm>
            <a:custGeom>
              <a:avLst/>
              <a:gdLst/>
              <a:ahLst/>
              <a:cxnLst/>
              <a:rect l="l" t="t" r="r" b="b"/>
              <a:pathLst>
                <a:path w="342784" h="512018" extrusionOk="0">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38" name="Google Shape;338;p13"/>
            <p:cNvSpPr/>
            <p:nvPr/>
          </p:nvSpPr>
          <p:spPr>
            <a:xfrm rot="900000">
              <a:off x="3060359" y="1104392"/>
              <a:ext cx="219672" cy="499885"/>
            </a:xfrm>
            <a:custGeom>
              <a:avLst/>
              <a:gdLst/>
              <a:ahLst/>
              <a:cxnLst/>
              <a:rect l="l" t="t" r="r" b="b"/>
              <a:pathLst>
                <a:path w="219672" h="499885" extrusionOk="0">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39" name="Google Shape;339;p13"/>
            <p:cNvSpPr/>
            <p:nvPr/>
          </p:nvSpPr>
          <p:spPr>
            <a:xfrm>
              <a:off x="3997195" y="1003125"/>
              <a:ext cx="342784" cy="512018"/>
            </a:xfrm>
            <a:custGeom>
              <a:avLst/>
              <a:gdLst/>
              <a:ahLst/>
              <a:cxnLst/>
              <a:rect l="l" t="t" r="r" b="b"/>
              <a:pathLst>
                <a:path w="342784" h="512018" extrusionOk="0">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40" name="Google Shape;340;p13"/>
            <p:cNvSpPr/>
            <p:nvPr/>
          </p:nvSpPr>
          <p:spPr>
            <a:xfrm rot="-900000">
              <a:off x="6227798" y="3405611"/>
              <a:ext cx="114335" cy="260180"/>
            </a:xfrm>
            <a:custGeom>
              <a:avLst/>
              <a:gdLst/>
              <a:ahLst/>
              <a:cxnLst/>
              <a:rect l="l" t="t" r="r" b="b"/>
              <a:pathLst>
                <a:path w="219672" h="499885" extrusionOk="0">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alpha val="6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41" name="Google Shape;341;p13"/>
            <p:cNvSpPr/>
            <p:nvPr/>
          </p:nvSpPr>
          <p:spPr>
            <a:xfrm rot="-900000">
              <a:off x="6613678" y="1996617"/>
              <a:ext cx="114335" cy="260180"/>
            </a:xfrm>
            <a:custGeom>
              <a:avLst/>
              <a:gdLst/>
              <a:ahLst/>
              <a:cxnLst/>
              <a:rect l="l" t="t" r="r" b="b"/>
              <a:pathLst>
                <a:path w="219672" h="499885" extrusionOk="0">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alpha val="6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42" name="Google Shape;342;p13"/>
            <p:cNvSpPr/>
            <p:nvPr/>
          </p:nvSpPr>
          <p:spPr>
            <a:xfrm rot="-900000">
              <a:off x="6072596" y="3689406"/>
              <a:ext cx="127467" cy="190398"/>
            </a:xfrm>
            <a:custGeom>
              <a:avLst/>
              <a:gdLst/>
              <a:ahLst/>
              <a:cxnLst/>
              <a:rect l="l" t="t" r="r" b="b"/>
              <a:pathLst>
                <a:path w="342784" h="512018" extrusionOk="0">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alpha val="6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43" name="Google Shape;343;p13"/>
            <p:cNvSpPr/>
            <p:nvPr/>
          </p:nvSpPr>
          <p:spPr>
            <a:xfrm>
              <a:off x="3688316" y="1259135"/>
              <a:ext cx="127467" cy="190398"/>
            </a:xfrm>
            <a:custGeom>
              <a:avLst/>
              <a:gdLst/>
              <a:ahLst/>
              <a:cxnLst/>
              <a:rect l="l" t="t" r="r" b="b"/>
              <a:pathLst>
                <a:path w="342784" h="512018" extrusionOk="0">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alpha val="6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44" name="Google Shape;344;p13"/>
            <p:cNvSpPr/>
            <p:nvPr/>
          </p:nvSpPr>
          <p:spPr>
            <a:xfrm>
              <a:off x="6497853" y="3024402"/>
              <a:ext cx="127467" cy="190398"/>
            </a:xfrm>
            <a:custGeom>
              <a:avLst/>
              <a:gdLst/>
              <a:ahLst/>
              <a:cxnLst/>
              <a:rect l="l" t="t" r="r" b="b"/>
              <a:pathLst>
                <a:path w="342784" h="512018" extrusionOk="0">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alpha val="6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45" name="Google Shape;345;p13"/>
            <p:cNvSpPr/>
            <p:nvPr/>
          </p:nvSpPr>
          <p:spPr>
            <a:xfrm>
              <a:off x="6559151" y="2544107"/>
              <a:ext cx="127467" cy="190398"/>
            </a:xfrm>
            <a:custGeom>
              <a:avLst/>
              <a:gdLst/>
              <a:ahLst/>
              <a:cxnLst/>
              <a:rect l="l" t="t" r="r" b="b"/>
              <a:pathLst>
                <a:path w="342784" h="512018" extrusionOk="0">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alpha val="6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46" name="Google Shape;346;p13"/>
            <p:cNvSpPr/>
            <p:nvPr/>
          </p:nvSpPr>
          <p:spPr>
            <a:xfrm rot="-900000">
              <a:off x="2968208" y="2603164"/>
              <a:ext cx="114335" cy="260180"/>
            </a:xfrm>
            <a:custGeom>
              <a:avLst/>
              <a:gdLst/>
              <a:ahLst/>
              <a:cxnLst/>
              <a:rect l="l" t="t" r="r" b="b"/>
              <a:pathLst>
                <a:path w="219672" h="499885" extrusionOk="0">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47" name="Google Shape;347;p13"/>
            <p:cNvSpPr/>
            <p:nvPr/>
          </p:nvSpPr>
          <p:spPr>
            <a:xfrm rot="900000">
              <a:off x="5406108" y="1119718"/>
              <a:ext cx="219672" cy="499885"/>
            </a:xfrm>
            <a:custGeom>
              <a:avLst/>
              <a:gdLst/>
              <a:ahLst/>
              <a:cxnLst/>
              <a:rect l="l" t="t" r="r" b="b"/>
              <a:pathLst>
                <a:path w="219672" h="499885" extrusionOk="0">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alpha val="6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48" name="Google Shape;348;p13"/>
            <p:cNvSpPr/>
            <p:nvPr/>
          </p:nvSpPr>
          <p:spPr>
            <a:xfrm>
              <a:off x="6043672" y="2006310"/>
              <a:ext cx="342784" cy="512018"/>
            </a:xfrm>
            <a:custGeom>
              <a:avLst/>
              <a:gdLst/>
              <a:ahLst/>
              <a:cxnLst/>
              <a:rect l="l" t="t" r="r" b="b"/>
              <a:pathLst>
                <a:path w="342784" h="512018" extrusionOk="0">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49" name="Google Shape;349;p13"/>
            <p:cNvSpPr/>
            <p:nvPr/>
          </p:nvSpPr>
          <p:spPr>
            <a:xfrm rot="900000">
              <a:off x="6104620" y="1449663"/>
              <a:ext cx="219672" cy="499885"/>
            </a:xfrm>
            <a:custGeom>
              <a:avLst/>
              <a:gdLst/>
              <a:ahLst/>
              <a:cxnLst/>
              <a:rect l="l" t="t" r="r" b="b"/>
              <a:pathLst>
                <a:path w="219672" h="499885" extrusionOk="0">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alpha val="6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50" name="Google Shape;350;p13"/>
            <p:cNvSpPr/>
            <p:nvPr/>
          </p:nvSpPr>
          <p:spPr>
            <a:xfrm>
              <a:off x="6082543" y="2832924"/>
              <a:ext cx="342784" cy="512018"/>
            </a:xfrm>
            <a:custGeom>
              <a:avLst/>
              <a:gdLst/>
              <a:ahLst/>
              <a:cxnLst/>
              <a:rect l="l" t="t" r="r" b="b"/>
              <a:pathLst>
                <a:path w="342784" h="512018" extrusionOk="0">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alpha val="6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51" name="Google Shape;351;p13"/>
            <p:cNvSpPr/>
            <p:nvPr/>
          </p:nvSpPr>
          <p:spPr>
            <a:xfrm>
              <a:off x="2936486" y="1729010"/>
              <a:ext cx="127467" cy="190398"/>
            </a:xfrm>
            <a:custGeom>
              <a:avLst/>
              <a:gdLst/>
              <a:ahLst/>
              <a:cxnLst/>
              <a:rect l="l" t="t" r="r" b="b"/>
              <a:pathLst>
                <a:path w="342784" h="512018" extrusionOk="0">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alpha val="6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52" name="Google Shape;352;p13"/>
            <p:cNvSpPr/>
            <p:nvPr/>
          </p:nvSpPr>
          <p:spPr>
            <a:xfrm>
              <a:off x="6310121" y="2617845"/>
              <a:ext cx="127467" cy="190398"/>
            </a:xfrm>
            <a:custGeom>
              <a:avLst/>
              <a:gdLst/>
              <a:ahLst/>
              <a:cxnLst/>
              <a:rect l="l" t="t" r="r" b="b"/>
              <a:pathLst>
                <a:path w="342784" h="512018" extrusionOk="0">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alpha val="6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53" name="Google Shape;353;p13"/>
            <p:cNvSpPr/>
            <p:nvPr/>
          </p:nvSpPr>
          <p:spPr>
            <a:xfrm>
              <a:off x="4700146" y="1102414"/>
              <a:ext cx="127467" cy="190398"/>
            </a:xfrm>
            <a:custGeom>
              <a:avLst/>
              <a:gdLst/>
              <a:ahLst/>
              <a:cxnLst/>
              <a:rect l="l" t="t" r="r" b="b"/>
              <a:pathLst>
                <a:path w="342784" h="512018" extrusionOk="0">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alpha val="6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54" name="Google Shape;354;p13"/>
            <p:cNvSpPr/>
            <p:nvPr/>
          </p:nvSpPr>
          <p:spPr>
            <a:xfrm>
              <a:off x="5735779" y="3678581"/>
              <a:ext cx="127467" cy="190398"/>
            </a:xfrm>
            <a:custGeom>
              <a:avLst/>
              <a:gdLst/>
              <a:ahLst/>
              <a:cxnLst/>
              <a:rect l="l" t="t" r="r" b="b"/>
              <a:pathLst>
                <a:path w="342784" h="512018" extrusionOk="0">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alpha val="6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55" name="Google Shape;355;p13"/>
            <p:cNvSpPr/>
            <p:nvPr/>
          </p:nvSpPr>
          <p:spPr>
            <a:xfrm>
              <a:off x="5979941" y="3446864"/>
              <a:ext cx="127467" cy="190398"/>
            </a:xfrm>
            <a:custGeom>
              <a:avLst/>
              <a:gdLst/>
              <a:ahLst/>
              <a:cxnLst/>
              <a:rect l="l" t="t" r="r" b="b"/>
              <a:pathLst>
                <a:path w="342784" h="512018" extrusionOk="0">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alpha val="6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56" name="Google Shape;356;p13"/>
            <p:cNvSpPr/>
            <p:nvPr/>
          </p:nvSpPr>
          <p:spPr>
            <a:xfrm>
              <a:off x="2780200" y="3027919"/>
              <a:ext cx="127467" cy="190398"/>
            </a:xfrm>
            <a:custGeom>
              <a:avLst/>
              <a:gdLst/>
              <a:ahLst/>
              <a:cxnLst/>
              <a:rect l="l" t="t" r="r" b="b"/>
              <a:pathLst>
                <a:path w="342784" h="512018" extrusionOk="0">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57" name="Google Shape;357;p13"/>
            <p:cNvSpPr/>
            <p:nvPr/>
          </p:nvSpPr>
          <p:spPr>
            <a:xfrm rot="900000">
              <a:off x="2428849" y="2803316"/>
              <a:ext cx="219672" cy="499885"/>
            </a:xfrm>
            <a:custGeom>
              <a:avLst/>
              <a:gdLst/>
              <a:ahLst/>
              <a:cxnLst/>
              <a:rect l="l" t="t" r="r" b="b"/>
              <a:pathLst>
                <a:path w="219672" h="499885" extrusionOk="0">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58" name="Google Shape;358;p13"/>
            <p:cNvSpPr/>
            <p:nvPr/>
          </p:nvSpPr>
          <p:spPr>
            <a:xfrm>
              <a:off x="2787305" y="3398037"/>
              <a:ext cx="127467" cy="190398"/>
            </a:xfrm>
            <a:custGeom>
              <a:avLst/>
              <a:gdLst/>
              <a:ahLst/>
              <a:cxnLst/>
              <a:rect l="l" t="t" r="r" b="b"/>
              <a:pathLst>
                <a:path w="342784" h="512018" extrusionOk="0">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alpha val="6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59" name="Google Shape;359;p13"/>
            <p:cNvSpPr/>
            <p:nvPr/>
          </p:nvSpPr>
          <p:spPr>
            <a:xfrm rot="900000">
              <a:off x="2826647" y="3596198"/>
              <a:ext cx="219672" cy="499885"/>
            </a:xfrm>
            <a:custGeom>
              <a:avLst/>
              <a:gdLst/>
              <a:ahLst/>
              <a:cxnLst/>
              <a:rect l="l" t="t" r="r" b="b"/>
              <a:pathLst>
                <a:path w="219672" h="499885" extrusionOk="0">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alpha val="6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60" name="Google Shape;360;p13"/>
            <p:cNvSpPr/>
            <p:nvPr/>
          </p:nvSpPr>
          <p:spPr>
            <a:xfrm rot="-900000">
              <a:off x="2592783" y="1943742"/>
              <a:ext cx="114335" cy="260180"/>
            </a:xfrm>
            <a:custGeom>
              <a:avLst/>
              <a:gdLst/>
              <a:ahLst/>
              <a:cxnLst/>
              <a:rect l="l" t="t" r="r" b="b"/>
              <a:pathLst>
                <a:path w="219672" h="499885" extrusionOk="0">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alpha val="6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61" name="Google Shape;361;p13"/>
            <p:cNvSpPr/>
            <p:nvPr/>
          </p:nvSpPr>
          <p:spPr>
            <a:xfrm>
              <a:off x="2538256" y="2491232"/>
              <a:ext cx="127467" cy="190398"/>
            </a:xfrm>
            <a:custGeom>
              <a:avLst/>
              <a:gdLst/>
              <a:ahLst/>
              <a:cxnLst/>
              <a:rect l="l" t="t" r="r" b="b"/>
              <a:pathLst>
                <a:path w="342784" h="512018" extrusionOk="0">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alpha val="6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62" name="Google Shape;362;p13"/>
            <p:cNvSpPr/>
            <p:nvPr/>
          </p:nvSpPr>
          <p:spPr>
            <a:xfrm rot="-900000">
              <a:off x="5852795" y="3948997"/>
              <a:ext cx="114335" cy="260180"/>
            </a:xfrm>
            <a:custGeom>
              <a:avLst/>
              <a:gdLst/>
              <a:ahLst/>
              <a:cxnLst/>
              <a:rect l="l" t="t" r="r" b="b"/>
              <a:pathLst>
                <a:path w="219672" h="499885" extrusionOk="0">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alpha val="6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63" name="Google Shape;363;p13"/>
            <p:cNvSpPr/>
            <p:nvPr/>
          </p:nvSpPr>
          <p:spPr>
            <a:xfrm>
              <a:off x="6391921" y="3834089"/>
              <a:ext cx="127467" cy="190398"/>
            </a:xfrm>
            <a:custGeom>
              <a:avLst/>
              <a:gdLst/>
              <a:ahLst/>
              <a:cxnLst/>
              <a:rect l="l" t="t" r="r" b="b"/>
              <a:pathLst>
                <a:path w="342784" h="512018" extrusionOk="0">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alpha val="6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64" name="Google Shape;364;p13"/>
            <p:cNvSpPr/>
            <p:nvPr/>
          </p:nvSpPr>
          <p:spPr>
            <a:xfrm rot="-900000">
              <a:off x="2760926" y="1222848"/>
              <a:ext cx="114335" cy="260180"/>
            </a:xfrm>
            <a:custGeom>
              <a:avLst/>
              <a:gdLst/>
              <a:ahLst/>
              <a:cxnLst/>
              <a:rect l="l" t="t" r="r" b="b"/>
              <a:pathLst>
                <a:path w="219672" h="499885" extrusionOk="0">
                  <a:moveTo>
                    <a:pt x="123752" y="0"/>
                  </a:moveTo>
                  <a:lnTo>
                    <a:pt x="219672" y="0"/>
                  </a:lnTo>
                  <a:lnTo>
                    <a:pt x="219672" y="619"/>
                  </a:lnTo>
                  <a:lnTo>
                    <a:pt x="219672" y="499885"/>
                  </a:lnTo>
                  <a:lnTo>
                    <a:pt x="123752" y="499885"/>
                  </a:lnTo>
                  <a:lnTo>
                    <a:pt x="123752" y="178994"/>
                  </a:lnTo>
                  <a:cubicBezTo>
                    <a:pt x="91157" y="207137"/>
                    <a:pt x="48729" y="222241"/>
                    <a:pt x="2739" y="223481"/>
                  </a:cubicBezTo>
                  <a:lnTo>
                    <a:pt x="0" y="121892"/>
                  </a:lnTo>
                  <a:cubicBezTo>
                    <a:pt x="65703" y="120120"/>
                    <a:pt x="118046" y="66347"/>
                    <a:pt x="118046" y="620"/>
                  </a:cubicBezTo>
                  <a:lnTo>
                    <a:pt x="123752" y="620"/>
                  </a:lnTo>
                  <a:close/>
                </a:path>
              </a:pathLst>
            </a:custGeom>
            <a:solidFill>
              <a:schemeClr val="lt1">
                <a:alpha val="6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65" name="Google Shape;365;p13"/>
            <p:cNvSpPr/>
            <p:nvPr/>
          </p:nvSpPr>
          <p:spPr>
            <a:xfrm>
              <a:off x="2706399" y="1770338"/>
              <a:ext cx="127467" cy="190398"/>
            </a:xfrm>
            <a:custGeom>
              <a:avLst/>
              <a:gdLst/>
              <a:ahLst/>
              <a:cxnLst/>
              <a:rect l="l" t="t" r="r" b="b"/>
              <a:pathLst>
                <a:path w="342784" h="512018" extrusionOk="0">
                  <a:moveTo>
                    <a:pt x="171392" y="81077"/>
                  </a:moveTo>
                  <a:cubicBezTo>
                    <a:pt x="133776" y="81077"/>
                    <a:pt x="103283" y="159397"/>
                    <a:pt x="103283" y="256009"/>
                  </a:cubicBezTo>
                  <a:cubicBezTo>
                    <a:pt x="103283" y="352621"/>
                    <a:pt x="133776" y="430941"/>
                    <a:pt x="171392" y="430941"/>
                  </a:cubicBezTo>
                  <a:cubicBezTo>
                    <a:pt x="209008" y="430941"/>
                    <a:pt x="239501" y="352621"/>
                    <a:pt x="239501" y="256009"/>
                  </a:cubicBezTo>
                  <a:cubicBezTo>
                    <a:pt x="239501" y="159397"/>
                    <a:pt x="209008" y="81077"/>
                    <a:pt x="171392" y="81077"/>
                  </a:cubicBezTo>
                  <a:close/>
                  <a:moveTo>
                    <a:pt x="171392" y="0"/>
                  </a:moveTo>
                  <a:cubicBezTo>
                    <a:pt x="266049" y="0"/>
                    <a:pt x="342784" y="114619"/>
                    <a:pt x="342784" y="256009"/>
                  </a:cubicBezTo>
                  <a:cubicBezTo>
                    <a:pt x="342784" y="397399"/>
                    <a:pt x="266049" y="512018"/>
                    <a:pt x="171392" y="512018"/>
                  </a:cubicBezTo>
                  <a:cubicBezTo>
                    <a:pt x="76735" y="512018"/>
                    <a:pt x="0" y="397399"/>
                    <a:pt x="0" y="256009"/>
                  </a:cubicBezTo>
                  <a:cubicBezTo>
                    <a:pt x="0" y="114619"/>
                    <a:pt x="76735" y="0"/>
                    <a:pt x="171392" y="0"/>
                  </a:cubicBezTo>
                  <a:close/>
                </a:path>
              </a:pathLst>
            </a:custGeom>
            <a:solidFill>
              <a:schemeClr val="lt1">
                <a:alpha val="6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366" name="Google Shape;366;p13"/>
          <p:cNvGrpSpPr/>
          <p:nvPr/>
        </p:nvGrpSpPr>
        <p:grpSpPr>
          <a:xfrm>
            <a:off x="473465" y="2261150"/>
            <a:ext cx="2736304" cy="1143549"/>
            <a:chOff x="803640" y="3362835"/>
            <a:chExt cx="2059657" cy="557393"/>
          </a:xfrm>
        </p:grpSpPr>
        <p:sp>
          <p:nvSpPr>
            <p:cNvPr id="367" name="Google Shape;367;p13"/>
            <p:cNvSpPr txBox="1"/>
            <p:nvPr/>
          </p:nvSpPr>
          <p:spPr>
            <a:xfrm>
              <a:off x="803640" y="3447672"/>
              <a:ext cx="2059657" cy="4725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a:solidFill>
                    <a:schemeClr val="lt1"/>
                  </a:solidFill>
                  <a:latin typeface="Arial"/>
                  <a:ea typeface="Arial"/>
                  <a:cs typeface="Arial"/>
                  <a:sym typeface="Arial"/>
                </a:rPr>
                <a:t>The </a:t>
              </a:r>
              <a:r>
                <a:rPr lang="en-US" sz="900" u="sng">
                  <a:solidFill>
                    <a:schemeClr val="lt1"/>
                  </a:solidFill>
                  <a:latin typeface="Arial"/>
                  <a:ea typeface="Arial"/>
                  <a:cs typeface="Arial"/>
                  <a:sym typeface="Arial"/>
                  <a:hlinkClick r:id="rId4">
                    <a:extLst>
                      <a:ext uri="{A12FA001-AC4F-418D-AE19-62706E023703}">
                        <ahyp:hlinkClr xmlns:ahyp="http://schemas.microsoft.com/office/drawing/2018/hyperlinkcolor" val="tx"/>
                      </a:ext>
                    </a:extLst>
                  </a:hlinkClick>
                </a:rPr>
                <a:t>tkinter</a:t>
              </a:r>
              <a:r>
                <a:rPr lang="en-US" sz="900">
                  <a:solidFill>
                    <a:schemeClr val="lt1"/>
                  </a:solidFill>
                  <a:latin typeface="Arial"/>
                  <a:ea typeface="Arial"/>
                  <a:cs typeface="Arial"/>
                  <a:sym typeface="Arial"/>
                </a:rPr>
                <a:t> package (“Tk interface”) is the standard Python interface to the Tk GUI toolkit. Both Tk &amp; </a:t>
              </a:r>
              <a:r>
                <a:rPr lang="en-US" sz="900" u="sng">
                  <a:solidFill>
                    <a:schemeClr val="lt1"/>
                  </a:solidFill>
                  <a:latin typeface="Arial"/>
                  <a:ea typeface="Arial"/>
                  <a:cs typeface="Arial"/>
                  <a:sym typeface="Arial"/>
                  <a:hlinkClick r:id="rId4">
                    <a:extLst>
                      <a:ext uri="{A12FA001-AC4F-418D-AE19-62706E023703}">
                        <ahyp:hlinkClr xmlns:ahyp="http://schemas.microsoft.com/office/drawing/2018/hyperlinkcolor" val="tx"/>
                      </a:ext>
                    </a:extLst>
                  </a:hlinkClick>
                </a:rPr>
                <a:t>tkinter</a:t>
              </a:r>
              <a:r>
                <a:rPr lang="en-US" sz="900">
                  <a:solidFill>
                    <a:schemeClr val="lt1"/>
                  </a:solidFill>
                  <a:latin typeface="Arial"/>
                  <a:ea typeface="Arial"/>
                  <a:cs typeface="Arial"/>
                  <a:sym typeface="Arial"/>
                </a:rPr>
                <a:t> are available on most Unix platforms, as well as on Windows systems. (Tk itself is not part of Python; it is maintained at ActiveState.)</a:t>
              </a:r>
              <a:endParaRPr/>
            </a:p>
            <a:p>
              <a:pPr marL="0" marR="0" lvl="0" indent="0" algn="l" rtl="0">
                <a:spcBef>
                  <a:spcPts val="0"/>
                </a:spcBef>
                <a:spcAft>
                  <a:spcPts val="0"/>
                </a:spcAft>
                <a:buNone/>
              </a:pPr>
              <a:br>
                <a:rPr lang="en-US" sz="600">
                  <a:solidFill>
                    <a:schemeClr val="lt1"/>
                  </a:solidFill>
                  <a:latin typeface="Arial"/>
                  <a:ea typeface="Arial"/>
                  <a:cs typeface="Arial"/>
                  <a:sym typeface="Arial"/>
                </a:rPr>
              </a:br>
              <a:endParaRPr sz="600">
                <a:solidFill>
                  <a:schemeClr val="lt1"/>
                </a:solidFill>
                <a:latin typeface="Arial"/>
                <a:ea typeface="Arial"/>
                <a:cs typeface="Arial"/>
                <a:sym typeface="Arial"/>
              </a:endParaRPr>
            </a:p>
          </p:txBody>
        </p:sp>
        <p:sp>
          <p:nvSpPr>
            <p:cNvPr id="368" name="Google Shape;368;p13"/>
            <p:cNvSpPr txBox="1"/>
            <p:nvPr/>
          </p:nvSpPr>
          <p:spPr>
            <a:xfrm>
              <a:off x="803640" y="3362835"/>
              <a:ext cx="2059657" cy="57948"/>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200" b="1">
                  <a:solidFill>
                    <a:schemeClr val="lt1"/>
                  </a:solidFill>
                  <a:latin typeface="Arial"/>
                  <a:ea typeface="Arial"/>
                  <a:cs typeface="Arial"/>
                  <a:sym typeface="Arial"/>
                </a:rPr>
                <a:t>Tkinter</a:t>
              </a:r>
              <a:endParaRPr sz="1200" b="1">
                <a:solidFill>
                  <a:schemeClr val="lt1"/>
                </a:solidFill>
                <a:latin typeface="Arial"/>
                <a:ea typeface="Arial"/>
                <a:cs typeface="Arial"/>
                <a:sym typeface="Arial"/>
              </a:endParaRPr>
            </a:p>
          </p:txBody>
        </p:sp>
      </p:grpSp>
      <p:grpSp>
        <p:nvGrpSpPr>
          <p:cNvPr id="369" name="Google Shape;369;p13"/>
          <p:cNvGrpSpPr/>
          <p:nvPr/>
        </p:nvGrpSpPr>
        <p:grpSpPr>
          <a:xfrm>
            <a:off x="539552" y="3423136"/>
            <a:ext cx="2736304" cy="1097381"/>
            <a:chOff x="803640" y="3362835"/>
            <a:chExt cx="2059657" cy="534890"/>
          </a:xfrm>
        </p:grpSpPr>
        <p:sp>
          <p:nvSpPr>
            <p:cNvPr id="370" name="Google Shape;370;p13"/>
            <p:cNvSpPr txBox="1"/>
            <p:nvPr/>
          </p:nvSpPr>
          <p:spPr>
            <a:xfrm>
              <a:off x="803640" y="3447672"/>
              <a:ext cx="2059657" cy="4500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a:solidFill>
                    <a:schemeClr val="lt1"/>
                  </a:solidFill>
                  <a:latin typeface="Arial"/>
                  <a:ea typeface="Arial"/>
                  <a:cs typeface="Arial"/>
                  <a:sym typeface="Arial"/>
                </a:rPr>
                <a:t>Functions in the random module depend on a pseudo-random number generator function random(), which generates a random float number between 0.0 and 1.0. random. random(): Generates a random float number between 0.0 to 1.0. The function doesn't need any arguments.</a:t>
              </a:r>
              <a:endParaRPr sz="900">
                <a:solidFill>
                  <a:schemeClr val="lt1"/>
                </a:solidFill>
                <a:latin typeface="Arial"/>
                <a:ea typeface="Arial"/>
                <a:cs typeface="Arial"/>
                <a:sym typeface="Arial"/>
              </a:endParaRPr>
            </a:p>
          </p:txBody>
        </p:sp>
        <p:sp>
          <p:nvSpPr>
            <p:cNvPr id="371" name="Google Shape;371;p13"/>
            <p:cNvSpPr txBox="1"/>
            <p:nvPr/>
          </p:nvSpPr>
          <p:spPr>
            <a:xfrm>
              <a:off x="803640" y="3362835"/>
              <a:ext cx="2059657" cy="135016"/>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200" b="1">
                  <a:solidFill>
                    <a:schemeClr val="lt1"/>
                  </a:solidFill>
                  <a:latin typeface="Arial"/>
                  <a:ea typeface="Arial"/>
                  <a:cs typeface="Arial"/>
                  <a:sym typeface="Arial"/>
                </a:rPr>
                <a:t>Random</a:t>
              </a:r>
              <a:endParaRPr sz="1200" b="1">
                <a:solidFill>
                  <a:schemeClr val="lt1"/>
                </a:solidFill>
                <a:latin typeface="Arial"/>
                <a:ea typeface="Arial"/>
                <a:cs typeface="Arial"/>
                <a:sym typeface="Arial"/>
              </a:endParaRPr>
            </a:p>
          </p:txBody>
        </p:sp>
      </p:grpSp>
      <p:grpSp>
        <p:nvGrpSpPr>
          <p:cNvPr id="372" name="Google Shape;372;p13"/>
          <p:cNvGrpSpPr/>
          <p:nvPr/>
        </p:nvGrpSpPr>
        <p:grpSpPr>
          <a:xfrm>
            <a:off x="469619" y="947817"/>
            <a:ext cx="2736304" cy="1235880"/>
            <a:chOff x="803640" y="3362835"/>
            <a:chExt cx="2059657" cy="602398"/>
          </a:xfrm>
        </p:grpSpPr>
        <p:sp>
          <p:nvSpPr>
            <p:cNvPr id="373" name="Google Shape;373;p13"/>
            <p:cNvSpPr txBox="1"/>
            <p:nvPr/>
          </p:nvSpPr>
          <p:spPr>
            <a:xfrm>
              <a:off x="803640" y="3447672"/>
              <a:ext cx="2059657" cy="51756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a:solidFill>
                    <a:schemeClr val="lt1"/>
                  </a:solidFill>
                  <a:latin typeface="Arial"/>
                  <a:ea typeface="Arial"/>
                  <a:cs typeface="Arial"/>
                  <a:sym typeface="Arial"/>
                </a:rPr>
                <a:t>Assignment statements in Python do not copy objects, they create bindings between a target and an object. For collections that are mutable or contain mutable items, a copy is sometimes needed so one can change one copy without changing the other. This module provides generic shallow and deep copy operation.</a:t>
              </a:r>
              <a:endParaRPr sz="900">
                <a:solidFill>
                  <a:schemeClr val="lt1"/>
                </a:solidFill>
                <a:latin typeface="Arial"/>
                <a:ea typeface="Arial"/>
                <a:cs typeface="Arial"/>
                <a:sym typeface="Arial"/>
              </a:endParaRPr>
            </a:p>
          </p:txBody>
        </p:sp>
        <p:sp>
          <p:nvSpPr>
            <p:cNvPr id="374" name="Google Shape;374;p13"/>
            <p:cNvSpPr txBox="1"/>
            <p:nvPr/>
          </p:nvSpPr>
          <p:spPr>
            <a:xfrm>
              <a:off x="803640" y="3362835"/>
              <a:ext cx="2059657" cy="135016"/>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200" b="1">
                  <a:solidFill>
                    <a:schemeClr val="lt1"/>
                  </a:solidFill>
                  <a:latin typeface="Arial"/>
                  <a:ea typeface="Arial"/>
                  <a:cs typeface="Arial"/>
                  <a:sym typeface="Arial"/>
                </a:rPr>
                <a:t>Copy</a:t>
              </a:r>
              <a:endParaRPr sz="1200" b="1">
                <a:solidFill>
                  <a:schemeClr val="lt1"/>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gc92b8f058d_0_5"/>
          <p:cNvSpPr txBox="1">
            <a:spLocks noGrp="1"/>
          </p:cNvSpPr>
          <p:nvPr>
            <p:ph type="body" idx="1"/>
          </p:nvPr>
        </p:nvSpPr>
        <p:spPr>
          <a:xfrm>
            <a:off x="0" y="123478"/>
            <a:ext cx="9144000" cy="576000"/>
          </a:xfrm>
          <a:prstGeom prst="rect">
            <a:avLst/>
          </a:prstGeom>
        </p:spPr>
        <p:txBody>
          <a:bodyPr spcFirstLastPara="1" wrap="square" lIns="91425" tIns="45700" rIns="91425" bIns="45700" anchor="ctr" anchorCtr="0">
            <a:noAutofit/>
          </a:bodyPr>
          <a:lstStyle/>
          <a:p>
            <a:pPr marL="0" lvl="0" indent="0" algn="ctr" rtl="0">
              <a:spcBef>
                <a:spcPts val="720"/>
              </a:spcBef>
              <a:spcAft>
                <a:spcPts val="0"/>
              </a:spcAft>
              <a:buNone/>
            </a:pPr>
            <a:r>
              <a:rPr lang="en-US"/>
              <a:t>What is a ‘sprite’?</a:t>
            </a:r>
            <a:endParaRPr/>
          </a:p>
        </p:txBody>
      </p:sp>
      <p:sp>
        <p:nvSpPr>
          <p:cNvPr id="381" name="Google Shape;381;gc92b8f058d_0_5"/>
          <p:cNvSpPr txBox="1"/>
          <p:nvPr/>
        </p:nvSpPr>
        <p:spPr>
          <a:xfrm>
            <a:off x="1245743" y="770237"/>
            <a:ext cx="6652500" cy="4095900"/>
          </a:xfrm>
          <a:prstGeom prst="rect">
            <a:avLst/>
          </a:prstGeom>
          <a:noFill/>
          <a:ln>
            <a:noFill/>
          </a:ln>
        </p:spPr>
        <p:txBody>
          <a:bodyPr spcFirstLastPara="1" wrap="square" lIns="91425" tIns="45700" rIns="91425" bIns="45700" anchor="t" anchorCtr="0">
            <a:spAutoFit/>
          </a:bodyPr>
          <a:lstStyle/>
          <a:p>
            <a:pPr marL="431800" lvl="0" indent="-390525" algn="l" rtl="0">
              <a:lnSpc>
                <a:spcPct val="115000"/>
              </a:lnSpc>
              <a:spcBef>
                <a:spcPts val="0"/>
              </a:spcBef>
              <a:spcAft>
                <a:spcPts val="0"/>
              </a:spcAft>
              <a:buClr>
                <a:schemeClr val="dk1"/>
              </a:buClr>
              <a:buSzPts val="2550"/>
              <a:buChar char="●"/>
            </a:pPr>
            <a:r>
              <a:rPr lang="en-US" sz="2550">
                <a:solidFill>
                  <a:srgbClr val="3F3F3F"/>
                </a:solidFill>
              </a:rPr>
              <a:t>It’s a small graphics pixmap image</a:t>
            </a:r>
            <a:endParaRPr sz="2550">
              <a:solidFill>
                <a:srgbClr val="3F3F3F"/>
              </a:solidFill>
            </a:endParaRPr>
          </a:p>
          <a:p>
            <a:pPr marL="431800" lvl="0" indent="-390525" algn="l" rtl="0">
              <a:lnSpc>
                <a:spcPct val="115000"/>
              </a:lnSpc>
              <a:spcBef>
                <a:spcPts val="0"/>
              </a:spcBef>
              <a:spcAft>
                <a:spcPts val="0"/>
              </a:spcAft>
              <a:buClr>
                <a:schemeClr val="dk1"/>
              </a:buClr>
              <a:buSzPts val="2550"/>
              <a:buChar char="●"/>
            </a:pPr>
            <a:r>
              <a:rPr lang="en-US" sz="2550">
                <a:solidFill>
                  <a:srgbClr val="3F3F3F"/>
                </a:solidFill>
              </a:rPr>
              <a:t>It’s normally stored in off-screen VRAM</a:t>
            </a:r>
            <a:endParaRPr sz="2550">
              <a:solidFill>
                <a:srgbClr val="3F3F3F"/>
              </a:solidFill>
            </a:endParaRPr>
          </a:p>
          <a:p>
            <a:pPr marL="431800" lvl="0" indent="-390525" algn="l" rtl="0">
              <a:lnSpc>
                <a:spcPct val="115000"/>
              </a:lnSpc>
              <a:spcBef>
                <a:spcPts val="0"/>
              </a:spcBef>
              <a:spcAft>
                <a:spcPts val="0"/>
              </a:spcAft>
              <a:buClr>
                <a:schemeClr val="dk1"/>
              </a:buClr>
              <a:buSzPts val="2550"/>
              <a:buChar char="●"/>
            </a:pPr>
            <a:r>
              <a:rPr lang="en-US" sz="2550">
                <a:solidFill>
                  <a:srgbClr val="3F3F3F"/>
                </a:solidFill>
              </a:rPr>
              <a:t>It’s ready to be copied to on-screen VRAM</a:t>
            </a:r>
            <a:endParaRPr sz="2550">
              <a:solidFill>
                <a:srgbClr val="3F3F3F"/>
              </a:solidFill>
            </a:endParaRPr>
          </a:p>
          <a:p>
            <a:pPr marL="431800" lvl="0" indent="-390525" algn="l" rtl="0">
              <a:lnSpc>
                <a:spcPct val="115000"/>
              </a:lnSpc>
              <a:spcBef>
                <a:spcPts val="0"/>
              </a:spcBef>
              <a:spcAft>
                <a:spcPts val="0"/>
              </a:spcAft>
              <a:buClr>
                <a:schemeClr val="dk1"/>
              </a:buClr>
              <a:buSzPts val="2550"/>
              <a:buChar char="●"/>
            </a:pPr>
            <a:r>
              <a:rPr lang="en-US" sz="2550">
                <a:solidFill>
                  <a:srgbClr val="3F3F3F"/>
                </a:solidFill>
              </a:rPr>
              <a:t>The copying operation is called a ‘BitBlt’</a:t>
            </a:r>
            <a:endParaRPr sz="2550">
              <a:solidFill>
                <a:srgbClr val="3F3F3F"/>
              </a:solidFill>
            </a:endParaRPr>
          </a:p>
          <a:p>
            <a:pPr marL="431800" lvl="0" indent="-390525" algn="l" rtl="0">
              <a:lnSpc>
                <a:spcPct val="115000"/>
              </a:lnSpc>
              <a:spcBef>
                <a:spcPts val="0"/>
              </a:spcBef>
              <a:spcAft>
                <a:spcPts val="0"/>
              </a:spcAft>
              <a:buClr>
                <a:schemeClr val="dk1"/>
              </a:buClr>
              <a:buSzPts val="2550"/>
              <a:buChar char="●"/>
            </a:pPr>
            <a:r>
              <a:rPr lang="en-US" sz="2550">
                <a:solidFill>
                  <a:srgbClr val="3F3F3F"/>
                </a:solidFill>
              </a:rPr>
              <a:t>Several sprites can support an animation</a:t>
            </a:r>
            <a:endParaRPr sz="2550">
              <a:solidFill>
                <a:srgbClr val="3F3F3F"/>
              </a:solidFill>
            </a:endParaRPr>
          </a:p>
          <a:p>
            <a:pPr marL="431800" lvl="0" indent="-390525" algn="l" rtl="0">
              <a:lnSpc>
                <a:spcPct val="115000"/>
              </a:lnSpc>
              <a:spcBef>
                <a:spcPts val="0"/>
              </a:spcBef>
              <a:spcAft>
                <a:spcPts val="0"/>
              </a:spcAft>
              <a:buClr>
                <a:schemeClr val="dk1"/>
              </a:buClr>
              <a:buSzPts val="2550"/>
              <a:buChar char="●"/>
            </a:pPr>
            <a:r>
              <a:rPr lang="en-US" sz="2550">
                <a:solidFill>
                  <a:srgbClr val="3F3F3F"/>
                </a:solidFill>
              </a:rPr>
              <a:t>Let’s see how to create a sprite array, then synchronize BitBlts with Vertical Retrace</a:t>
            </a:r>
            <a:endParaRPr sz="2550">
              <a:solidFill>
                <a:srgbClr val="3F3F3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gc92b8f058d_0_13"/>
          <p:cNvSpPr txBox="1">
            <a:spLocks noGrp="1"/>
          </p:cNvSpPr>
          <p:nvPr>
            <p:ph type="body" idx="1"/>
          </p:nvPr>
        </p:nvSpPr>
        <p:spPr>
          <a:xfrm>
            <a:off x="0" y="123478"/>
            <a:ext cx="9144000" cy="576000"/>
          </a:xfrm>
          <a:prstGeom prst="rect">
            <a:avLst/>
          </a:prstGeom>
        </p:spPr>
        <p:txBody>
          <a:bodyPr spcFirstLastPara="1" wrap="square" lIns="91425" tIns="45700" rIns="91425" bIns="45700" anchor="ctr" anchorCtr="0">
            <a:noAutofit/>
          </a:bodyPr>
          <a:lstStyle/>
          <a:p>
            <a:pPr marL="0" lvl="0" indent="0" algn="ctr" rtl="0">
              <a:spcBef>
                <a:spcPts val="720"/>
              </a:spcBef>
              <a:spcAft>
                <a:spcPts val="0"/>
              </a:spcAft>
              <a:buNone/>
            </a:pPr>
            <a:r>
              <a:rPr lang="en-US"/>
              <a:t>Future Possible Improvements</a:t>
            </a:r>
            <a:endParaRPr/>
          </a:p>
        </p:txBody>
      </p:sp>
      <p:sp>
        <p:nvSpPr>
          <p:cNvPr id="388" name="Google Shape;388;gc92b8f058d_0_13"/>
          <p:cNvSpPr txBox="1"/>
          <p:nvPr/>
        </p:nvSpPr>
        <p:spPr>
          <a:xfrm>
            <a:off x="1245743" y="770237"/>
            <a:ext cx="6652500" cy="4202100"/>
          </a:xfrm>
          <a:prstGeom prst="rect">
            <a:avLst/>
          </a:prstGeom>
          <a:noFill/>
          <a:ln>
            <a:noFill/>
          </a:ln>
        </p:spPr>
        <p:txBody>
          <a:bodyPr spcFirstLastPara="1" wrap="square" lIns="91425" tIns="45700" rIns="91425" bIns="45700" anchor="t" anchorCtr="0">
            <a:spAutoFit/>
          </a:bodyPr>
          <a:lstStyle/>
          <a:p>
            <a:pPr marL="457200" lvl="0" indent="-381000" algn="l" rtl="0">
              <a:spcBef>
                <a:spcPts val="640"/>
              </a:spcBef>
              <a:spcAft>
                <a:spcPts val="0"/>
              </a:spcAft>
              <a:buClr>
                <a:schemeClr val="dk1"/>
              </a:buClr>
              <a:buSzPts val="2400"/>
              <a:buChar char="●"/>
            </a:pPr>
            <a:r>
              <a:rPr lang="en-US" sz="2250">
                <a:solidFill>
                  <a:srgbClr val="3F3F3F"/>
                </a:solidFill>
              </a:rPr>
              <a:t>Arrange your sprites in an array</a:t>
            </a:r>
            <a:endParaRPr sz="2250">
              <a:solidFill>
                <a:srgbClr val="3F3F3F"/>
              </a:solidFill>
            </a:endParaRPr>
          </a:p>
          <a:p>
            <a:pPr marL="457200" lvl="0" indent="-381000" algn="l" rtl="0">
              <a:spcBef>
                <a:spcPts val="640"/>
              </a:spcBef>
              <a:spcAft>
                <a:spcPts val="0"/>
              </a:spcAft>
              <a:buClr>
                <a:schemeClr val="dk1"/>
              </a:buClr>
              <a:buSzPts val="2400"/>
              <a:buChar char="●"/>
            </a:pPr>
            <a:r>
              <a:rPr lang="en-US" sz="2250">
                <a:solidFill>
                  <a:srgbClr val="3F3F3F"/>
                </a:solidFill>
              </a:rPr>
              <a:t>Write an animation loop</a:t>
            </a:r>
            <a:endParaRPr sz="2250">
              <a:solidFill>
                <a:srgbClr val="3F3F3F"/>
              </a:solidFill>
            </a:endParaRPr>
          </a:p>
          <a:p>
            <a:pPr marL="457200" lvl="0" indent="-381000" algn="l" rtl="0">
              <a:spcBef>
                <a:spcPts val="640"/>
              </a:spcBef>
              <a:spcAft>
                <a:spcPts val="0"/>
              </a:spcAft>
              <a:buClr>
                <a:schemeClr val="dk1"/>
              </a:buClr>
              <a:buSzPts val="2400"/>
              <a:buChar char="●"/>
            </a:pPr>
            <a:r>
              <a:rPr lang="en-US" sz="2250">
                <a:solidFill>
                  <a:srgbClr val="3F3F3F"/>
                </a:solidFill>
              </a:rPr>
              <a:t>Incorporate movement in sprite’s location</a:t>
            </a:r>
            <a:endParaRPr sz="2250">
              <a:solidFill>
                <a:srgbClr val="3F3F3F"/>
              </a:solidFill>
            </a:endParaRPr>
          </a:p>
          <a:p>
            <a:pPr marL="457200" lvl="0" indent="-381000" algn="l" rtl="0">
              <a:spcBef>
                <a:spcPts val="0"/>
              </a:spcBef>
              <a:spcAft>
                <a:spcPts val="0"/>
              </a:spcAft>
              <a:buClr>
                <a:schemeClr val="dk1"/>
              </a:buClr>
              <a:buSzPts val="2400"/>
              <a:buChar char="●"/>
            </a:pPr>
            <a:r>
              <a:rPr lang="en-US" sz="2250">
                <a:solidFill>
                  <a:srgbClr val="3F3F3F"/>
                </a:solidFill>
              </a:rPr>
              <a:t>Study the source-code for higher efficiency.</a:t>
            </a:r>
            <a:endParaRPr sz="2250">
              <a:solidFill>
                <a:srgbClr val="3F3F3F"/>
              </a:solidFill>
            </a:endParaRPr>
          </a:p>
          <a:p>
            <a:pPr marL="457200" lvl="0" indent="-381000" algn="l" rtl="0">
              <a:spcBef>
                <a:spcPts val="640"/>
              </a:spcBef>
              <a:spcAft>
                <a:spcPts val="0"/>
              </a:spcAft>
              <a:buClr>
                <a:schemeClr val="dk1"/>
              </a:buClr>
              <a:buSzPts val="2400"/>
              <a:buChar char="●"/>
            </a:pPr>
            <a:r>
              <a:rPr lang="en-US" sz="2250">
                <a:solidFill>
                  <a:srgbClr val="3F3F3F"/>
                </a:solidFill>
              </a:rPr>
              <a:t>Let user control direction with arrow-keys</a:t>
            </a:r>
            <a:endParaRPr sz="2250">
              <a:solidFill>
                <a:srgbClr val="3F3F3F"/>
              </a:solidFill>
            </a:endParaRPr>
          </a:p>
          <a:p>
            <a:pPr marL="457200" lvl="0" indent="-381000" algn="l" rtl="0">
              <a:spcBef>
                <a:spcPts val="640"/>
              </a:spcBef>
              <a:spcAft>
                <a:spcPts val="0"/>
              </a:spcAft>
              <a:buClr>
                <a:schemeClr val="dk1"/>
              </a:buClr>
              <a:buSzPts val="2400"/>
              <a:buChar char="●"/>
            </a:pPr>
            <a:r>
              <a:rPr lang="en-US" sz="2250">
                <a:solidFill>
                  <a:srgbClr val="3F3F3F"/>
                </a:solidFill>
              </a:rPr>
              <a:t>Store your arrays in offscreen VRAM</a:t>
            </a:r>
            <a:endParaRPr sz="2250">
              <a:solidFill>
                <a:srgbClr val="3F3F3F"/>
              </a:solidFill>
            </a:endParaRPr>
          </a:p>
          <a:p>
            <a:pPr marL="457200" lvl="0" indent="-374650" algn="l" rtl="0">
              <a:spcBef>
                <a:spcPts val="640"/>
              </a:spcBef>
              <a:spcAft>
                <a:spcPts val="0"/>
              </a:spcAft>
              <a:buClr>
                <a:schemeClr val="dk1"/>
              </a:buClr>
              <a:buSzPts val="2300"/>
              <a:buChar char="●"/>
            </a:pPr>
            <a:r>
              <a:rPr lang="en-US" sz="2250">
                <a:solidFill>
                  <a:srgbClr val="3F3F3F"/>
                </a:solidFill>
              </a:rPr>
              <a:t>Use modules such as TURTLE to improve the user interface and better animations.</a:t>
            </a:r>
            <a:endParaRPr sz="2250">
              <a:solidFill>
                <a:srgbClr val="3F3F3F"/>
              </a:solidFill>
            </a:endParaRPr>
          </a:p>
          <a:p>
            <a:pPr marL="457200" lvl="0" indent="-374650" algn="l" rtl="0">
              <a:spcBef>
                <a:spcPts val="640"/>
              </a:spcBef>
              <a:spcAft>
                <a:spcPts val="0"/>
              </a:spcAft>
              <a:buClr>
                <a:schemeClr val="dk1"/>
              </a:buClr>
              <a:buSzPts val="2300"/>
              <a:buChar char="●"/>
            </a:pPr>
            <a:r>
              <a:rPr lang="en-US" sz="2250">
                <a:solidFill>
                  <a:srgbClr val="3F3F3F"/>
                </a:solidFill>
              </a:rPr>
              <a:t>Use Pyautogui to run computer vs computer simulations.</a:t>
            </a:r>
            <a:endParaRPr sz="2250">
              <a:solidFill>
                <a:srgbClr val="3F3F3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393" name="Google Shape;393;gc92b8f058d_0_19" descr="Graphical user interface, application&#10;&#10;Description automatically generated"/>
          <p:cNvPicPr preferRelativeResize="0">
            <a:picLocks noGrp="1"/>
          </p:cNvPicPr>
          <p:nvPr>
            <p:ph type="pic" idx="3"/>
          </p:nvPr>
        </p:nvPicPr>
        <p:blipFill rotWithShape="1">
          <a:blip r:embed="rId3">
            <a:alphaModFix/>
          </a:blip>
          <a:srcRect t="13969" r="64808" b="9654"/>
          <a:stretch/>
        </p:blipFill>
        <p:spPr>
          <a:xfrm>
            <a:off x="0" y="767250"/>
            <a:ext cx="3217800" cy="3825000"/>
          </a:xfrm>
          <a:prstGeom prst="rect">
            <a:avLst/>
          </a:prstGeom>
          <a:solidFill>
            <a:srgbClr val="F2F2F2"/>
          </a:solidFill>
          <a:ln>
            <a:noFill/>
          </a:ln>
        </p:spPr>
      </p:pic>
      <p:pic>
        <p:nvPicPr>
          <p:cNvPr id="394" name="Google Shape;394;gc92b8f058d_0_19"/>
          <p:cNvPicPr preferRelativeResize="0"/>
          <p:nvPr/>
        </p:nvPicPr>
        <p:blipFill rotWithShape="1">
          <a:blip r:embed="rId4">
            <a:alphaModFix/>
          </a:blip>
          <a:srcRect l="3262" r="11768"/>
          <a:stretch/>
        </p:blipFill>
        <p:spPr>
          <a:xfrm>
            <a:off x="5926200" y="767350"/>
            <a:ext cx="3217800" cy="3824850"/>
          </a:xfrm>
          <a:prstGeom prst="rect">
            <a:avLst/>
          </a:prstGeom>
          <a:noFill/>
          <a:ln>
            <a:noFill/>
          </a:ln>
        </p:spPr>
      </p:pic>
      <p:sp>
        <p:nvSpPr>
          <p:cNvPr id="395" name="Google Shape;395;gc92b8f058d_0_19"/>
          <p:cNvSpPr txBox="1">
            <a:spLocks noGrp="1"/>
          </p:cNvSpPr>
          <p:nvPr>
            <p:ph type="body" idx="1"/>
          </p:nvPr>
        </p:nvSpPr>
        <p:spPr>
          <a:xfrm>
            <a:off x="0" y="181632"/>
            <a:ext cx="9144000" cy="576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accent3"/>
              </a:buClr>
              <a:buSzPts val="3600"/>
              <a:buNone/>
            </a:pPr>
            <a:r>
              <a:rPr lang="en-US"/>
              <a:t>Source Code</a:t>
            </a:r>
            <a:endParaRPr/>
          </a:p>
        </p:txBody>
      </p:sp>
      <p:sp>
        <p:nvSpPr>
          <p:cNvPr id="396" name="Google Shape;396;gc92b8f058d_0_19"/>
          <p:cNvSpPr/>
          <p:nvPr/>
        </p:nvSpPr>
        <p:spPr>
          <a:xfrm>
            <a:off x="2901415" y="1131590"/>
            <a:ext cx="3341100" cy="3096300"/>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97" name="Google Shape;397;gc92b8f058d_0_19"/>
          <p:cNvSpPr/>
          <p:nvPr/>
        </p:nvSpPr>
        <p:spPr>
          <a:xfrm>
            <a:off x="4247964" y="1940029"/>
            <a:ext cx="648000" cy="648000"/>
          </a:xfrm>
          <a:prstGeom prst="ellipse">
            <a:avLst/>
          </a:prstGeom>
          <a:noFill/>
          <a:ln w="381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98" name="Google Shape;398;gc92b8f058d_0_19"/>
          <p:cNvSpPr txBox="1"/>
          <p:nvPr/>
        </p:nvSpPr>
        <p:spPr>
          <a:xfrm>
            <a:off x="3671900" y="2811581"/>
            <a:ext cx="1800300" cy="1385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Arial"/>
                <a:ea typeface="Arial"/>
                <a:cs typeface="Arial"/>
                <a:sym typeface="Arial"/>
              </a:rPr>
              <a:t>The source code of this program was written in its entirety from scratch by </a:t>
            </a:r>
            <a:r>
              <a:rPr lang="en-US" sz="1200" b="1" i="0" u="none" strike="noStrike" cap="none">
                <a:solidFill>
                  <a:schemeClr val="lt1"/>
                </a:solidFill>
                <a:latin typeface="Arial"/>
                <a:ea typeface="Arial"/>
                <a:cs typeface="Arial"/>
                <a:sym typeface="Arial"/>
              </a:rPr>
              <a:t>Tanay Patil</a:t>
            </a:r>
            <a:r>
              <a:rPr lang="en-US" sz="1200" b="0" i="0" u="none" strike="noStrike" cap="none">
                <a:solidFill>
                  <a:schemeClr val="lt1"/>
                </a:solidFill>
                <a:latin typeface="Arial"/>
                <a:ea typeface="Arial"/>
                <a:cs typeface="Arial"/>
                <a:sym typeface="Arial"/>
              </a:rPr>
              <a:t> with help from his team members Sriram and Raunak.</a:t>
            </a:r>
            <a:endParaRPr sz="1200" b="0" i="0" u="none" strike="noStrike" cap="none">
              <a:solidFill>
                <a:schemeClr val="lt1"/>
              </a:solidFill>
              <a:latin typeface="Arial"/>
              <a:ea typeface="Arial"/>
              <a:cs typeface="Arial"/>
              <a:sym typeface="Arial"/>
            </a:endParaRPr>
          </a:p>
        </p:txBody>
      </p:sp>
      <p:sp>
        <p:nvSpPr>
          <p:cNvPr id="399" name="Google Shape;399;gc92b8f058d_0_19"/>
          <p:cNvSpPr/>
          <p:nvPr/>
        </p:nvSpPr>
        <p:spPr>
          <a:xfrm>
            <a:off x="4447793" y="2049115"/>
            <a:ext cx="248068" cy="429300"/>
          </a:xfrm>
          <a:custGeom>
            <a:avLst/>
            <a:gdLst/>
            <a:ahLst/>
            <a:cxnLst/>
            <a:rect l="l" t="t" r="r" b="b"/>
            <a:pathLst>
              <a:path w="1872208" h="3240000" extrusionOk="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16"/>
          <p:cNvSpPr txBox="1">
            <a:spLocks noGrp="1"/>
          </p:cNvSpPr>
          <p:nvPr>
            <p:ph type="body" idx="1"/>
          </p:nvPr>
        </p:nvSpPr>
        <p:spPr>
          <a:xfrm>
            <a:off x="0" y="181632"/>
            <a:ext cx="9144000" cy="57606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accent3"/>
              </a:buClr>
              <a:buSzPts val="3600"/>
              <a:buNone/>
            </a:pPr>
            <a:r>
              <a:rPr lang="en-US"/>
              <a:t>Our Team Layout</a:t>
            </a:r>
            <a:endParaRPr/>
          </a:p>
        </p:txBody>
      </p:sp>
      <p:sp>
        <p:nvSpPr>
          <p:cNvPr id="405" name="Google Shape;405;p16"/>
          <p:cNvSpPr txBox="1">
            <a:spLocks noGrp="1"/>
          </p:cNvSpPr>
          <p:nvPr>
            <p:ph type="body" idx="2"/>
          </p:nvPr>
        </p:nvSpPr>
        <p:spPr>
          <a:xfrm>
            <a:off x="6768648" y="469664"/>
            <a:ext cx="2323848" cy="28803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accent3"/>
              </a:buClr>
              <a:buSzPts val="1400"/>
              <a:buNone/>
            </a:pPr>
            <a:r>
              <a:rPr lang="en-US" b="1"/>
              <a:t>Specialization - AI</a:t>
            </a:r>
            <a:endParaRPr/>
          </a:p>
        </p:txBody>
      </p:sp>
      <p:grpSp>
        <p:nvGrpSpPr>
          <p:cNvPr id="406" name="Google Shape;406;p16"/>
          <p:cNvGrpSpPr/>
          <p:nvPr/>
        </p:nvGrpSpPr>
        <p:grpSpPr>
          <a:xfrm>
            <a:off x="883689" y="3347697"/>
            <a:ext cx="1440160" cy="1366331"/>
            <a:chOff x="3779910" y="3327771"/>
            <a:chExt cx="1584178" cy="333873"/>
          </a:xfrm>
        </p:grpSpPr>
        <p:sp>
          <p:nvSpPr>
            <p:cNvPr id="407" name="Google Shape;407;p16"/>
            <p:cNvSpPr txBox="1"/>
            <p:nvPr/>
          </p:nvSpPr>
          <p:spPr>
            <a:xfrm>
              <a:off x="3779911" y="3327771"/>
              <a:ext cx="1584177" cy="24608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accent3"/>
                </a:buClr>
                <a:buSzPts val="1400"/>
                <a:buFont typeface="Arial"/>
                <a:buNone/>
              </a:pPr>
              <a:r>
                <a:rPr lang="en-US" sz="1400" b="1">
                  <a:solidFill>
                    <a:schemeClr val="accent3"/>
                  </a:solidFill>
                  <a:latin typeface="Arial"/>
                  <a:ea typeface="Arial"/>
                  <a:cs typeface="Arial"/>
                  <a:sym typeface="Arial"/>
                </a:rPr>
                <a:t>Tanay Patil</a:t>
              </a:r>
              <a:endParaRPr/>
            </a:p>
          </p:txBody>
        </p:sp>
        <p:sp>
          <p:nvSpPr>
            <p:cNvPr id="408" name="Google Shape;408;p16"/>
            <p:cNvSpPr txBox="1"/>
            <p:nvPr/>
          </p:nvSpPr>
          <p:spPr>
            <a:xfrm>
              <a:off x="3779910" y="3412064"/>
              <a:ext cx="1584177" cy="24958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accent3"/>
                </a:buClr>
                <a:buSzPts val="1200"/>
                <a:buFont typeface="Arial"/>
                <a:buNone/>
              </a:pPr>
              <a:r>
                <a:rPr lang="en-US" sz="1200">
                  <a:solidFill>
                    <a:schemeClr val="accent3"/>
                  </a:solidFill>
                  <a:latin typeface="Arial"/>
                  <a:ea typeface="Arial"/>
                  <a:cs typeface="Arial"/>
                  <a:sym typeface="Arial"/>
                </a:rPr>
                <a:t>Programmer</a:t>
              </a:r>
              <a:endParaRPr/>
            </a:p>
          </p:txBody>
        </p:sp>
      </p:grpSp>
      <p:grpSp>
        <p:nvGrpSpPr>
          <p:cNvPr id="409" name="Google Shape;409;p16"/>
          <p:cNvGrpSpPr/>
          <p:nvPr/>
        </p:nvGrpSpPr>
        <p:grpSpPr>
          <a:xfrm>
            <a:off x="2683890" y="3347699"/>
            <a:ext cx="1440159" cy="1342309"/>
            <a:chOff x="3779911" y="3327771"/>
            <a:chExt cx="1584177" cy="328003"/>
          </a:xfrm>
        </p:grpSpPr>
        <p:sp>
          <p:nvSpPr>
            <p:cNvPr id="410" name="Google Shape;410;p16"/>
            <p:cNvSpPr txBox="1"/>
            <p:nvPr/>
          </p:nvSpPr>
          <p:spPr>
            <a:xfrm>
              <a:off x="3779911" y="3327771"/>
              <a:ext cx="1584177" cy="24608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accent3"/>
                </a:buClr>
                <a:buSzPts val="1400"/>
                <a:buFont typeface="Arial"/>
                <a:buNone/>
              </a:pPr>
              <a:r>
                <a:rPr lang="en-US" sz="1400" b="1">
                  <a:solidFill>
                    <a:schemeClr val="accent3"/>
                  </a:solidFill>
                  <a:latin typeface="Arial"/>
                  <a:ea typeface="Arial"/>
                  <a:cs typeface="Arial"/>
                  <a:sym typeface="Arial"/>
                </a:rPr>
                <a:t>Sriram</a:t>
              </a:r>
              <a:endParaRPr/>
            </a:p>
          </p:txBody>
        </p:sp>
        <p:sp>
          <p:nvSpPr>
            <p:cNvPr id="411" name="Google Shape;411;p16"/>
            <p:cNvSpPr txBox="1"/>
            <p:nvPr/>
          </p:nvSpPr>
          <p:spPr>
            <a:xfrm>
              <a:off x="3779911" y="3406194"/>
              <a:ext cx="1584177" cy="24958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accent3"/>
                </a:buClr>
                <a:buSzPts val="1200"/>
                <a:buFont typeface="Arial"/>
                <a:buNone/>
              </a:pPr>
              <a:r>
                <a:rPr lang="en-US" sz="1200">
                  <a:solidFill>
                    <a:schemeClr val="accent3"/>
                  </a:solidFill>
                  <a:latin typeface="Arial"/>
                  <a:ea typeface="Arial"/>
                  <a:cs typeface="Arial"/>
                  <a:sym typeface="Arial"/>
                </a:rPr>
                <a:t>Programmer</a:t>
              </a:r>
              <a:endParaRPr/>
            </a:p>
          </p:txBody>
        </p:sp>
      </p:grpSp>
      <p:grpSp>
        <p:nvGrpSpPr>
          <p:cNvPr id="412" name="Google Shape;412;p16"/>
          <p:cNvGrpSpPr/>
          <p:nvPr/>
        </p:nvGrpSpPr>
        <p:grpSpPr>
          <a:xfrm>
            <a:off x="4484090" y="3692654"/>
            <a:ext cx="1584177" cy="662120"/>
            <a:chOff x="3779911" y="3327771"/>
            <a:chExt cx="1742597" cy="662120"/>
          </a:xfrm>
        </p:grpSpPr>
        <p:sp>
          <p:nvSpPr>
            <p:cNvPr id="413" name="Google Shape;413;p16"/>
            <p:cNvSpPr txBox="1"/>
            <p:nvPr/>
          </p:nvSpPr>
          <p:spPr>
            <a:xfrm>
              <a:off x="3779911" y="3327771"/>
              <a:ext cx="1742597" cy="361876"/>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accent3"/>
                </a:buClr>
                <a:buSzPts val="1400"/>
                <a:buFont typeface="Arial"/>
                <a:buNone/>
              </a:pPr>
              <a:r>
                <a:rPr lang="en-US" sz="1400" b="1">
                  <a:solidFill>
                    <a:schemeClr val="accent3"/>
                  </a:solidFill>
                  <a:latin typeface="Arial"/>
                  <a:ea typeface="Arial"/>
                  <a:cs typeface="Arial"/>
                  <a:sym typeface="Arial"/>
                </a:rPr>
                <a:t>Raunak Ramesh Battu</a:t>
              </a:r>
              <a:endParaRPr/>
            </a:p>
          </p:txBody>
        </p:sp>
        <p:sp>
          <p:nvSpPr>
            <p:cNvPr id="414" name="Google Shape;414;p16"/>
            <p:cNvSpPr txBox="1"/>
            <p:nvPr/>
          </p:nvSpPr>
          <p:spPr>
            <a:xfrm>
              <a:off x="3859120" y="3740311"/>
              <a:ext cx="1584177" cy="24958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accent3"/>
                </a:buClr>
                <a:buSzPts val="1200"/>
                <a:buFont typeface="Arial"/>
                <a:buNone/>
              </a:pPr>
              <a:r>
                <a:rPr lang="en-US" sz="1200">
                  <a:solidFill>
                    <a:schemeClr val="accent3"/>
                  </a:solidFill>
                  <a:latin typeface="Arial"/>
                  <a:ea typeface="Arial"/>
                  <a:cs typeface="Arial"/>
                  <a:sym typeface="Arial"/>
                </a:rPr>
                <a:t>Programmer</a:t>
              </a:r>
              <a:endParaRPr/>
            </a:p>
          </p:txBody>
        </p:sp>
      </p:grpSp>
      <p:sp>
        <p:nvSpPr>
          <p:cNvPr id="415" name="Google Shape;415;p16"/>
          <p:cNvSpPr txBox="1"/>
          <p:nvPr/>
        </p:nvSpPr>
        <p:spPr>
          <a:xfrm>
            <a:off x="6676136" y="806884"/>
            <a:ext cx="2416360" cy="39702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accent3"/>
                </a:solidFill>
                <a:latin typeface="Arial"/>
                <a:ea typeface="Arial"/>
                <a:cs typeface="Arial"/>
                <a:sym typeface="Arial"/>
              </a:rPr>
              <a:t>Artificial intelligence (AI), sometimes called machine intelligence, is </a:t>
            </a:r>
            <a:r>
              <a:rPr lang="en-US" sz="1200" u="sng">
                <a:solidFill>
                  <a:schemeClr val="accent3"/>
                </a:solidFill>
                <a:latin typeface="Arial"/>
                <a:ea typeface="Arial"/>
                <a:cs typeface="Arial"/>
                <a:sym typeface="Arial"/>
                <a:hlinkClick r:id="rId3">
                  <a:extLst>
                    <a:ext uri="{A12FA001-AC4F-418D-AE19-62706E023703}">
                      <ahyp:hlinkClr xmlns:ahyp="http://schemas.microsoft.com/office/drawing/2018/hyperlinkcolor" val="tx"/>
                    </a:ext>
                  </a:extLst>
                </a:hlinkClick>
              </a:rPr>
              <a:t>intelligence</a:t>
            </a:r>
            <a:r>
              <a:rPr lang="en-US" sz="1200">
                <a:solidFill>
                  <a:schemeClr val="accent3"/>
                </a:solidFill>
                <a:latin typeface="Arial"/>
                <a:ea typeface="Arial"/>
                <a:cs typeface="Arial"/>
                <a:sym typeface="Arial"/>
              </a:rPr>
              <a:t> demonstrated by </a:t>
            </a:r>
            <a:r>
              <a:rPr lang="en-US" sz="1200" u="sng">
                <a:solidFill>
                  <a:schemeClr val="accent3"/>
                </a:solidFill>
                <a:latin typeface="Arial"/>
                <a:ea typeface="Arial"/>
                <a:cs typeface="Arial"/>
                <a:sym typeface="Arial"/>
                <a:hlinkClick r:id="rId4">
                  <a:extLst>
                    <a:ext uri="{A12FA001-AC4F-418D-AE19-62706E023703}">
                      <ahyp:hlinkClr xmlns:ahyp="http://schemas.microsoft.com/office/drawing/2018/hyperlinkcolor" val="tx"/>
                    </a:ext>
                  </a:extLst>
                </a:hlinkClick>
              </a:rPr>
              <a:t>machines</a:t>
            </a:r>
            <a:r>
              <a:rPr lang="en-US" sz="1200">
                <a:solidFill>
                  <a:schemeClr val="accent3"/>
                </a:solidFill>
                <a:latin typeface="Arial"/>
                <a:ea typeface="Arial"/>
                <a:cs typeface="Arial"/>
                <a:sym typeface="Arial"/>
              </a:rPr>
              <a:t>, unlike the natural intelligence displayed by </a:t>
            </a:r>
            <a:r>
              <a:rPr lang="en-US" sz="1200" u="sng">
                <a:solidFill>
                  <a:schemeClr val="accent3"/>
                </a:solidFill>
                <a:latin typeface="Arial"/>
                <a:ea typeface="Arial"/>
                <a:cs typeface="Arial"/>
                <a:sym typeface="Arial"/>
                <a:hlinkClick r:id="rId5">
                  <a:extLst>
                    <a:ext uri="{A12FA001-AC4F-418D-AE19-62706E023703}">
                      <ahyp:hlinkClr xmlns:ahyp="http://schemas.microsoft.com/office/drawing/2018/hyperlinkcolor" val="tx"/>
                    </a:ext>
                  </a:extLst>
                </a:hlinkClick>
              </a:rPr>
              <a:t>humans</a:t>
            </a:r>
            <a:r>
              <a:rPr lang="en-US" sz="1200">
                <a:solidFill>
                  <a:schemeClr val="accent3"/>
                </a:solidFill>
                <a:latin typeface="Arial"/>
                <a:ea typeface="Arial"/>
                <a:cs typeface="Arial"/>
                <a:sym typeface="Arial"/>
              </a:rPr>
              <a:t> and </a:t>
            </a:r>
            <a:r>
              <a:rPr lang="en-US" sz="1200" u="sng">
                <a:solidFill>
                  <a:schemeClr val="accent3"/>
                </a:solidFill>
                <a:latin typeface="Arial"/>
                <a:ea typeface="Arial"/>
                <a:cs typeface="Arial"/>
                <a:sym typeface="Arial"/>
                <a:hlinkClick r:id="rId6">
                  <a:extLst>
                    <a:ext uri="{A12FA001-AC4F-418D-AE19-62706E023703}">
                      <ahyp:hlinkClr xmlns:ahyp="http://schemas.microsoft.com/office/drawing/2018/hyperlinkcolor" val="tx"/>
                    </a:ext>
                  </a:extLst>
                </a:hlinkClick>
              </a:rPr>
              <a:t>animals</a:t>
            </a:r>
            <a:r>
              <a:rPr lang="en-US" sz="1200">
                <a:solidFill>
                  <a:schemeClr val="accent3"/>
                </a:solidFill>
                <a:latin typeface="Arial"/>
                <a:ea typeface="Arial"/>
                <a:cs typeface="Arial"/>
                <a:sym typeface="Arial"/>
              </a:rPr>
              <a:t>. Leading AI textbooks define the field as the study of "</a:t>
            </a:r>
            <a:r>
              <a:rPr lang="en-US" sz="1200" u="sng">
                <a:solidFill>
                  <a:schemeClr val="accent3"/>
                </a:solidFill>
                <a:latin typeface="Arial"/>
                <a:ea typeface="Arial"/>
                <a:cs typeface="Arial"/>
                <a:sym typeface="Arial"/>
                <a:hlinkClick r:id="rId7">
                  <a:extLst>
                    <a:ext uri="{A12FA001-AC4F-418D-AE19-62706E023703}">
                      <ahyp:hlinkClr xmlns:ahyp="http://schemas.microsoft.com/office/drawing/2018/hyperlinkcolor" val="tx"/>
                    </a:ext>
                  </a:extLst>
                </a:hlinkClick>
              </a:rPr>
              <a:t>intelligent agents</a:t>
            </a:r>
            <a:r>
              <a:rPr lang="en-US" sz="1200">
                <a:solidFill>
                  <a:schemeClr val="accent3"/>
                </a:solidFill>
                <a:latin typeface="Arial"/>
                <a:ea typeface="Arial"/>
                <a:cs typeface="Arial"/>
                <a:sym typeface="Arial"/>
              </a:rPr>
              <a:t>": any device that perceives its environment and takes actions that maximize its chance of successfully achieving its goals. Colloquially, the term "artificial intelligence" is often used to describe machines (or computers) that mimic "cognitive" functions that humans associate with the </a:t>
            </a:r>
            <a:r>
              <a:rPr lang="en-US" sz="1200" u="sng">
                <a:solidFill>
                  <a:schemeClr val="accent3"/>
                </a:solidFill>
                <a:latin typeface="Arial"/>
                <a:ea typeface="Arial"/>
                <a:cs typeface="Arial"/>
                <a:sym typeface="Arial"/>
                <a:hlinkClick r:id="rId8">
                  <a:extLst>
                    <a:ext uri="{A12FA001-AC4F-418D-AE19-62706E023703}">
                      <ahyp:hlinkClr xmlns:ahyp="http://schemas.microsoft.com/office/drawing/2018/hyperlinkcolor" val="tx"/>
                    </a:ext>
                  </a:extLst>
                </a:hlinkClick>
              </a:rPr>
              <a:t>human mind</a:t>
            </a:r>
            <a:r>
              <a:rPr lang="en-US" sz="1200">
                <a:solidFill>
                  <a:schemeClr val="accent3"/>
                </a:solidFill>
                <a:latin typeface="Arial"/>
                <a:ea typeface="Arial"/>
                <a:cs typeface="Arial"/>
                <a:sym typeface="Arial"/>
              </a:rPr>
              <a:t>, such as "learning" and "problem solving".</a:t>
            </a:r>
            <a:endParaRPr sz="1200">
              <a:solidFill>
                <a:schemeClr val="accent3"/>
              </a:solidFill>
              <a:latin typeface="Arial"/>
              <a:ea typeface="Arial"/>
              <a:cs typeface="Arial"/>
              <a:sym typeface="Arial"/>
            </a:endParaRPr>
          </a:p>
        </p:txBody>
      </p:sp>
      <p:sp>
        <p:nvSpPr>
          <p:cNvPr id="416" name="Google Shape;416;p16"/>
          <p:cNvSpPr>
            <a:spLocks noGrp="1"/>
          </p:cNvSpPr>
          <p:nvPr>
            <p:ph type="pic" idx="3"/>
          </p:nvPr>
        </p:nvSpPr>
        <p:spPr>
          <a:xfrm>
            <a:off x="739675" y="1395769"/>
            <a:ext cx="1728192" cy="1800200"/>
          </a:xfrm>
          <a:prstGeom prst="rect">
            <a:avLst/>
          </a:prstGeom>
          <a:solidFill>
            <a:srgbClr val="F2F2F2"/>
          </a:solidFill>
          <a:ln>
            <a:noFill/>
          </a:ln>
        </p:spPr>
        <p:txBody>
          <a:bodyPr spcFirstLastPara="1" wrap="square" lIns="91425" tIns="45700" rIns="91425" bIns="45700" anchor="ctr" anchorCtr="0">
            <a:noAutofit/>
          </a:bodyPr>
          <a:lstStyle/>
          <a:p>
            <a:pPr marL="0" lvl="0" indent="0" algn="ctr" rtl="0">
              <a:spcBef>
                <a:spcPts val="240"/>
              </a:spcBef>
              <a:spcAft>
                <a:spcPts val="0"/>
              </a:spcAft>
              <a:buNone/>
            </a:pPr>
            <a:endParaRPr/>
          </a:p>
        </p:txBody>
      </p:sp>
      <p:sp>
        <p:nvSpPr>
          <p:cNvPr id="417" name="Google Shape;417;p16"/>
          <p:cNvSpPr>
            <a:spLocks noGrp="1"/>
          </p:cNvSpPr>
          <p:nvPr>
            <p:ph type="pic" idx="4"/>
          </p:nvPr>
        </p:nvSpPr>
        <p:spPr>
          <a:xfrm>
            <a:off x="2539875" y="1395769"/>
            <a:ext cx="1728192" cy="1800200"/>
          </a:xfrm>
          <a:prstGeom prst="rect">
            <a:avLst/>
          </a:prstGeom>
          <a:solidFill>
            <a:srgbClr val="F2F2F2"/>
          </a:solidFill>
          <a:ln>
            <a:noFill/>
          </a:ln>
        </p:spPr>
        <p:txBody>
          <a:bodyPr spcFirstLastPara="1" wrap="square" lIns="91425" tIns="45700" rIns="91425" bIns="45700" anchor="ctr" anchorCtr="0">
            <a:noAutofit/>
          </a:bodyPr>
          <a:lstStyle/>
          <a:p>
            <a:pPr marL="0" lvl="0" indent="0" algn="ctr" rtl="0">
              <a:spcBef>
                <a:spcPts val="240"/>
              </a:spcBef>
              <a:spcAft>
                <a:spcPts val="0"/>
              </a:spcAft>
              <a:buNone/>
            </a:pPr>
            <a:endParaRPr/>
          </a:p>
        </p:txBody>
      </p:sp>
      <p:sp>
        <p:nvSpPr>
          <p:cNvPr id="418" name="Google Shape;418;p16"/>
          <p:cNvSpPr>
            <a:spLocks noGrp="1"/>
          </p:cNvSpPr>
          <p:nvPr>
            <p:ph type="pic" idx="5"/>
          </p:nvPr>
        </p:nvSpPr>
        <p:spPr>
          <a:xfrm>
            <a:off x="4340075" y="1395769"/>
            <a:ext cx="1728192" cy="1800200"/>
          </a:xfrm>
          <a:prstGeom prst="rect">
            <a:avLst/>
          </a:prstGeom>
          <a:solidFill>
            <a:srgbClr val="F2F2F2"/>
          </a:solidFill>
          <a:ln>
            <a:noFill/>
          </a:ln>
        </p:spPr>
        <p:txBody>
          <a:bodyPr spcFirstLastPara="1" wrap="square" lIns="91425" tIns="45700" rIns="91425" bIns="45700" anchor="ctr" anchorCtr="0">
            <a:noAutofit/>
          </a:bodyPr>
          <a:lstStyle/>
          <a:p>
            <a:pPr marL="0" lvl="0" indent="0" algn="ctr" rtl="0">
              <a:spcBef>
                <a:spcPts val="24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15"/>
          <p:cNvSpPr txBox="1"/>
          <p:nvPr/>
        </p:nvSpPr>
        <p:spPr>
          <a:xfrm>
            <a:off x="0" y="483518"/>
            <a:ext cx="9144000" cy="576064"/>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a:solidFill>
                  <a:schemeClr val="lt1"/>
                </a:solidFill>
                <a:latin typeface="Arial"/>
                <a:ea typeface="Arial"/>
                <a:cs typeface="Arial"/>
                <a:sym typeface="Arial"/>
              </a:rPr>
              <a:t>Agenda Style</a:t>
            </a:r>
            <a:endParaRPr/>
          </a:p>
        </p:txBody>
      </p:sp>
      <p:sp>
        <p:nvSpPr>
          <p:cNvPr id="424" name="Google Shape;424;p15"/>
          <p:cNvSpPr txBox="1"/>
          <p:nvPr/>
        </p:nvSpPr>
        <p:spPr>
          <a:xfrm rot="-5400000">
            <a:off x="-1822186" y="2109390"/>
            <a:ext cx="5143501" cy="92472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4400"/>
              <a:buFont typeface="Arial"/>
              <a:buNone/>
            </a:pPr>
            <a:r>
              <a:rPr lang="en-US" sz="4400" b="1">
                <a:solidFill>
                  <a:schemeClr val="lt1"/>
                </a:solidFill>
                <a:latin typeface="Arial"/>
                <a:ea typeface="Arial"/>
                <a:cs typeface="Arial"/>
                <a:sym typeface="Arial"/>
              </a:rPr>
              <a:t>Hexapawn AI</a:t>
            </a:r>
            <a:endParaRPr sz="4400" b="1">
              <a:solidFill>
                <a:schemeClr val="lt1"/>
              </a:solidFill>
              <a:latin typeface="Arial"/>
              <a:ea typeface="Arial"/>
              <a:cs typeface="Arial"/>
              <a:sym typeface="Arial"/>
            </a:endParaRPr>
          </a:p>
        </p:txBody>
      </p:sp>
      <p:grpSp>
        <p:nvGrpSpPr>
          <p:cNvPr id="425" name="Google Shape;425;p15"/>
          <p:cNvGrpSpPr/>
          <p:nvPr/>
        </p:nvGrpSpPr>
        <p:grpSpPr>
          <a:xfrm>
            <a:off x="1907705" y="483518"/>
            <a:ext cx="3024335" cy="3689897"/>
            <a:chOff x="3687661" y="1203598"/>
            <a:chExt cx="2252491" cy="3927710"/>
          </a:xfrm>
        </p:grpSpPr>
        <p:sp>
          <p:nvSpPr>
            <p:cNvPr id="426" name="Google Shape;426;p15"/>
            <p:cNvSpPr txBox="1"/>
            <p:nvPr/>
          </p:nvSpPr>
          <p:spPr>
            <a:xfrm>
              <a:off x="3687661" y="2051792"/>
              <a:ext cx="2252491" cy="30795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00" dirty="0">
                  <a:solidFill>
                    <a:schemeClr val="dk1"/>
                  </a:solidFill>
                  <a:latin typeface="Arial"/>
                  <a:ea typeface="Arial"/>
                  <a:cs typeface="Arial"/>
                  <a:sym typeface="Arial"/>
                </a:rPr>
                <a:t>Our </a:t>
              </a:r>
              <a:r>
                <a:rPr lang="en-US" sz="1300" dirty="0" err="1">
                  <a:solidFill>
                    <a:schemeClr val="dk1"/>
                  </a:solidFill>
                  <a:latin typeface="Arial"/>
                  <a:ea typeface="Arial"/>
                  <a:cs typeface="Arial"/>
                  <a:sym typeface="Arial"/>
                </a:rPr>
                <a:t>Hexapawn</a:t>
              </a:r>
              <a:r>
                <a:rPr lang="en-US" sz="1300" dirty="0">
                  <a:solidFill>
                    <a:schemeClr val="dk1"/>
                  </a:solidFill>
                  <a:latin typeface="Arial"/>
                  <a:ea typeface="Arial"/>
                  <a:cs typeface="Arial"/>
                  <a:sym typeface="Arial"/>
                </a:rPr>
                <a:t> Machine uses reinforcement learning to figure out what is the best action to take in any given state. In principle, during the learning process we “punish” the machine each time it makes a mistake by taking the set of moves away from him, making him less likely to make a mistake. Another possible solution would be to reward the machine whenever it makes a good play by pushing forward the used set of moves, making him more likely to choose the action that won before.</a:t>
              </a:r>
              <a:endParaRPr sz="1300" dirty="0">
                <a:solidFill>
                  <a:srgbClr val="3F3F3F"/>
                </a:solidFill>
                <a:latin typeface="Arial"/>
                <a:ea typeface="Arial"/>
                <a:cs typeface="Arial"/>
                <a:sym typeface="Arial"/>
              </a:endParaRPr>
            </a:p>
          </p:txBody>
        </p:sp>
        <p:sp>
          <p:nvSpPr>
            <p:cNvPr id="427" name="Google Shape;427;p15"/>
            <p:cNvSpPr txBox="1"/>
            <p:nvPr/>
          </p:nvSpPr>
          <p:spPr>
            <a:xfrm>
              <a:off x="3687661" y="1203598"/>
              <a:ext cx="2252491"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accent3"/>
                  </a:solidFill>
                  <a:latin typeface="Arial"/>
                  <a:ea typeface="Arial"/>
                  <a:cs typeface="Arial"/>
                  <a:sym typeface="Arial"/>
                </a:rPr>
                <a:t>Conclusion</a:t>
              </a:r>
              <a:endParaRPr sz="2400" b="1">
                <a:solidFill>
                  <a:schemeClr val="accent3"/>
                </a:solidFill>
                <a:latin typeface="Arial"/>
                <a:ea typeface="Arial"/>
                <a:cs typeface="Arial"/>
                <a:sym typeface="Arial"/>
              </a:endParaRPr>
            </a:p>
          </p:txBody>
        </p:sp>
      </p:grpSp>
      <p:grpSp>
        <p:nvGrpSpPr>
          <p:cNvPr id="428" name="Google Shape;428;p15"/>
          <p:cNvGrpSpPr/>
          <p:nvPr/>
        </p:nvGrpSpPr>
        <p:grpSpPr>
          <a:xfrm>
            <a:off x="5076056" y="483518"/>
            <a:ext cx="3772057" cy="2679357"/>
            <a:chOff x="3306655" y="1203598"/>
            <a:chExt cx="2851212" cy="2679357"/>
          </a:xfrm>
        </p:grpSpPr>
        <p:sp>
          <p:nvSpPr>
            <p:cNvPr id="429" name="Google Shape;429;p15"/>
            <p:cNvSpPr txBox="1"/>
            <p:nvPr/>
          </p:nvSpPr>
          <p:spPr>
            <a:xfrm>
              <a:off x="3306655" y="1851670"/>
              <a:ext cx="2851212" cy="2031285"/>
            </a:xfrm>
            <a:prstGeom prst="rect">
              <a:avLst/>
            </a:prstGeom>
            <a:noFill/>
            <a:ln>
              <a:noFill/>
            </a:ln>
          </p:spPr>
          <p:txBody>
            <a:bodyPr spcFirstLastPara="1" wrap="square" lIns="91425" tIns="45700" rIns="91425" bIns="45700" anchor="t" anchorCtr="0">
              <a:spAutoFit/>
            </a:bodyPr>
            <a:lstStyle/>
            <a:p>
              <a:pPr marL="171450" marR="0" lvl="0" indent="-171450" algn="l" rtl="0">
                <a:lnSpc>
                  <a:spcPct val="150000"/>
                </a:lnSpc>
                <a:spcBef>
                  <a:spcPts val="0"/>
                </a:spcBef>
                <a:spcAft>
                  <a:spcPts val="0"/>
                </a:spcAft>
                <a:buClr>
                  <a:schemeClr val="dk1"/>
                </a:buClr>
                <a:buSzPts val="1200"/>
                <a:buFont typeface="Arial"/>
                <a:buChar char="•"/>
              </a:pPr>
              <a:r>
                <a:rPr lang="en-US" sz="1200" u="sng" dirty="0">
                  <a:solidFill>
                    <a:schemeClr val="tx1"/>
                  </a:solidFill>
                  <a:latin typeface="Arial"/>
                  <a:ea typeface="Arial"/>
                  <a:cs typeface="Arial"/>
                  <a:sym typeface="Arial"/>
                  <a:hlinkClick r:id="rId3">
                    <a:extLst>
                      <a:ext uri="{A12FA001-AC4F-418D-AE19-62706E023703}">
                        <ahyp:hlinkClr xmlns:ahyp="http://schemas.microsoft.com/office/drawing/2018/hyperlinkcolor" val="tx"/>
                      </a:ext>
                    </a:extLst>
                  </a:hlinkClick>
                </a:rPr>
                <a:t>https://www.youtube.com/watch?v=sz7UAZNgGg8</a:t>
              </a:r>
              <a:endParaRPr sz="1200" u="sng" dirty="0">
                <a:solidFill>
                  <a:schemeClr val="tx1"/>
                </a:solidFill>
                <a:latin typeface="Arial"/>
                <a:ea typeface="Arial"/>
                <a:cs typeface="Arial"/>
                <a:sym typeface="Arial"/>
              </a:endParaRPr>
            </a:p>
            <a:p>
              <a:pPr marL="171450" marR="0" lvl="0" indent="-171450" algn="l" rtl="0">
                <a:lnSpc>
                  <a:spcPct val="150000"/>
                </a:lnSpc>
                <a:spcBef>
                  <a:spcPts val="0"/>
                </a:spcBef>
                <a:spcAft>
                  <a:spcPts val="0"/>
                </a:spcAft>
                <a:buClr>
                  <a:schemeClr val="dk1"/>
                </a:buClr>
                <a:buSzPts val="1200"/>
                <a:buFont typeface="Arial"/>
                <a:buChar char="•"/>
              </a:pPr>
              <a:r>
                <a:rPr lang="en-US" sz="1200" u="sng" dirty="0">
                  <a:solidFill>
                    <a:schemeClr val="tx1"/>
                  </a:solidFill>
                  <a:latin typeface="Arial"/>
                  <a:ea typeface="Arial"/>
                  <a:cs typeface="Arial"/>
                  <a:sym typeface="Arial"/>
                  <a:hlinkClick r:id="rId4">
                    <a:extLst>
                      <a:ext uri="{A12FA001-AC4F-418D-AE19-62706E023703}">
                        <ahyp:hlinkClr xmlns:ahyp="http://schemas.microsoft.com/office/drawing/2018/hyperlinkcolor" val="tx"/>
                      </a:ext>
                    </a:extLst>
                  </a:hlinkClick>
                </a:rPr>
                <a:t>http://cs.williams.edu/~freund/cs136-073/GardnerHexapawn.pdf</a:t>
              </a:r>
              <a:endParaRPr u="sng" dirty="0">
                <a:solidFill>
                  <a:schemeClr val="tx1"/>
                </a:solidFill>
              </a:endParaRPr>
            </a:p>
            <a:p>
              <a:pPr marL="171450" marR="0" lvl="0" indent="-171450" algn="l" rtl="0">
                <a:lnSpc>
                  <a:spcPct val="150000"/>
                </a:lnSpc>
                <a:spcBef>
                  <a:spcPts val="0"/>
                </a:spcBef>
                <a:spcAft>
                  <a:spcPts val="0"/>
                </a:spcAft>
                <a:buClr>
                  <a:schemeClr val="dk1"/>
                </a:buClr>
                <a:buSzPts val="1200"/>
                <a:buFont typeface="Arial"/>
                <a:buChar char="•"/>
              </a:pPr>
              <a:r>
                <a:rPr lang="en-US" sz="1200" u="sng" dirty="0">
                  <a:solidFill>
                    <a:schemeClr val="tx1"/>
                  </a:solidFill>
                  <a:latin typeface="Arial"/>
                  <a:ea typeface="Arial"/>
                  <a:cs typeface="Arial"/>
                  <a:sym typeface="Arial"/>
                  <a:hlinkClick r:id="rId4">
                    <a:extLst>
                      <a:ext uri="{A12FA001-AC4F-418D-AE19-62706E023703}">
                        <ahyp:hlinkClr xmlns:ahyp="http://schemas.microsoft.com/office/drawing/2018/hyperlinkcolor" val="tx"/>
                      </a:ext>
                    </a:extLst>
                  </a:hlinkClick>
                </a:rPr>
                <a:t>http://www.mscroggs.co.uk/menace/</a:t>
              </a:r>
              <a:endParaRPr sz="1200" u="sng" dirty="0">
                <a:solidFill>
                  <a:schemeClr val="tx1"/>
                </a:solidFill>
                <a:latin typeface="Arial"/>
                <a:ea typeface="Arial"/>
                <a:cs typeface="Arial"/>
                <a:sym typeface="Arial"/>
              </a:endParaRPr>
            </a:p>
            <a:p>
              <a:pPr marL="171450" marR="0" lvl="0" indent="-171450" algn="l" rtl="0">
                <a:lnSpc>
                  <a:spcPct val="150000"/>
                </a:lnSpc>
                <a:spcBef>
                  <a:spcPts val="0"/>
                </a:spcBef>
                <a:spcAft>
                  <a:spcPts val="0"/>
                </a:spcAft>
                <a:buClr>
                  <a:schemeClr val="dk1"/>
                </a:buClr>
                <a:buSzPts val="1200"/>
                <a:buFont typeface="Arial"/>
                <a:buChar char="•"/>
              </a:pPr>
              <a:r>
                <a:rPr lang="en-US" sz="1200" u="sng" dirty="0">
                  <a:solidFill>
                    <a:schemeClr val="tx1"/>
                  </a:solidFill>
                  <a:latin typeface="Arial"/>
                  <a:ea typeface="Arial"/>
                  <a:cs typeface="Arial"/>
                  <a:sym typeface="Arial"/>
                  <a:hlinkClick r:id="rId5">
                    <a:extLst>
                      <a:ext uri="{A12FA001-AC4F-418D-AE19-62706E023703}">
                        <ahyp:hlinkClr xmlns:ahyp="http://schemas.microsoft.com/office/drawing/2018/hyperlinkcolor" val="tx"/>
                      </a:ext>
                    </a:extLst>
                  </a:hlinkClick>
                </a:rPr>
                <a:t>https://prezi.com/paoljqexnos3/hexapawn/?frame=daa6ec7c35d48ab6ef1fd5e61aa0ba380e9d1400</a:t>
              </a:r>
              <a:endParaRPr sz="1200" u="sng" dirty="0">
                <a:solidFill>
                  <a:schemeClr val="tx1"/>
                </a:solidFill>
                <a:latin typeface="Arial"/>
                <a:ea typeface="Arial"/>
                <a:cs typeface="Arial"/>
                <a:sym typeface="Arial"/>
              </a:endParaRPr>
            </a:p>
            <a:p>
              <a:pPr marL="171450" marR="0" lvl="0" indent="-171450" algn="l" rtl="0">
                <a:lnSpc>
                  <a:spcPct val="150000"/>
                </a:lnSpc>
                <a:spcBef>
                  <a:spcPts val="0"/>
                </a:spcBef>
                <a:spcAft>
                  <a:spcPts val="0"/>
                </a:spcAft>
                <a:buClr>
                  <a:schemeClr val="dk1"/>
                </a:buClr>
                <a:buSzPts val="1200"/>
                <a:buFont typeface="Arial"/>
                <a:buChar char="•"/>
              </a:pPr>
              <a:r>
                <a:rPr lang="en-US" sz="1200" u="sng" dirty="0">
                  <a:solidFill>
                    <a:schemeClr val="tx1"/>
                  </a:solidFill>
                  <a:latin typeface="Arial"/>
                  <a:ea typeface="Arial"/>
                  <a:cs typeface="Arial"/>
                  <a:sym typeface="Arial"/>
                  <a:hlinkClick r:id="rId6">
                    <a:extLst>
                      <a:ext uri="{A12FA001-AC4F-418D-AE19-62706E023703}">
                        <ahyp:hlinkClr xmlns:ahyp="http://schemas.microsoft.com/office/drawing/2018/hyperlinkcolor" val="tx"/>
                      </a:ext>
                    </a:extLst>
                  </a:hlinkClick>
                </a:rPr>
                <a:t>http://www.mscroggs.co.uk/blog/19</a:t>
              </a:r>
              <a:endParaRPr sz="1200" u="sng" dirty="0">
                <a:solidFill>
                  <a:schemeClr val="tx1"/>
                </a:solidFill>
                <a:latin typeface="Arial"/>
                <a:ea typeface="Arial"/>
                <a:cs typeface="Arial"/>
                <a:sym typeface="Arial"/>
              </a:endParaRPr>
            </a:p>
          </p:txBody>
        </p:sp>
        <p:sp>
          <p:nvSpPr>
            <p:cNvPr id="430" name="Google Shape;430;p15"/>
            <p:cNvSpPr txBox="1"/>
            <p:nvPr/>
          </p:nvSpPr>
          <p:spPr>
            <a:xfrm>
              <a:off x="3687661" y="1203598"/>
              <a:ext cx="2252491"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2400" b="1">
                  <a:solidFill>
                    <a:schemeClr val="accent3"/>
                  </a:solidFill>
                  <a:latin typeface="Arial"/>
                  <a:ea typeface="Arial"/>
                  <a:cs typeface="Arial"/>
                  <a:sym typeface="Arial"/>
                </a:rPr>
                <a:t>Bibliography</a:t>
              </a:r>
              <a:endParaRPr sz="2400" b="1">
                <a:solidFill>
                  <a:schemeClr val="accent3"/>
                </a:solidFill>
                <a:latin typeface="Arial"/>
                <a:ea typeface="Arial"/>
                <a:cs typeface="Arial"/>
                <a:sym typeface="Arial"/>
              </a:endParaRPr>
            </a:p>
          </p:txBody>
        </p:sp>
        <p:sp>
          <p:nvSpPr>
            <p:cNvPr id="431" name="Google Shape;431;p15"/>
            <p:cNvSpPr txBox="1"/>
            <p:nvPr/>
          </p:nvSpPr>
          <p:spPr>
            <a:xfrm>
              <a:off x="3687661" y="1763311"/>
              <a:ext cx="2252491" cy="30777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endParaRPr sz="1400" b="1">
                <a:solidFill>
                  <a:schemeClr val="accent3"/>
                </a:solidFill>
                <a:latin typeface="Arial"/>
                <a:ea typeface="Arial"/>
                <a:cs typeface="Arial"/>
                <a:sym typeface="Arial"/>
              </a:endParaRPr>
            </a:p>
          </p:txBody>
        </p:sp>
      </p:grpSp>
      <p:sp>
        <p:nvSpPr>
          <p:cNvPr id="432" name="Google Shape;432;p15"/>
          <p:cNvSpPr/>
          <p:nvPr/>
        </p:nvSpPr>
        <p:spPr>
          <a:xfrm>
            <a:off x="1972081" y="945182"/>
            <a:ext cx="2052000" cy="72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33" name="Google Shape;433;p15"/>
          <p:cNvSpPr/>
          <p:nvPr/>
        </p:nvSpPr>
        <p:spPr>
          <a:xfrm>
            <a:off x="4024081" y="945183"/>
            <a:ext cx="2556000" cy="72000"/>
          </a:xfrm>
          <a:prstGeom prst="rect">
            <a:avLst/>
          </a:prstGeom>
          <a:solidFill>
            <a:schemeClr val="accent2">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34" name="Google Shape;434;p15"/>
          <p:cNvSpPr/>
          <p:nvPr/>
        </p:nvSpPr>
        <p:spPr>
          <a:xfrm>
            <a:off x="6508081" y="945182"/>
            <a:ext cx="2052000" cy="72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17"/>
          <p:cNvSpPr txBox="1">
            <a:spLocks noGrp="1"/>
          </p:cNvSpPr>
          <p:nvPr>
            <p:ph type="body" idx="1"/>
          </p:nvPr>
        </p:nvSpPr>
        <p:spPr>
          <a:xfrm>
            <a:off x="0" y="2603107"/>
            <a:ext cx="9144000" cy="57606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3600"/>
              <a:buNone/>
            </a:pPr>
            <a:r>
              <a:rPr lang="en-US" dirty="0"/>
              <a:t>Thank you</a:t>
            </a:r>
            <a:endParaRPr dirty="0"/>
          </a:p>
        </p:txBody>
      </p:sp>
      <p:sp>
        <p:nvSpPr>
          <p:cNvPr id="440" name="Google Shape;440;p17"/>
          <p:cNvSpPr txBox="1">
            <a:spLocks noGrp="1"/>
          </p:cNvSpPr>
          <p:nvPr>
            <p:ph type="body" idx="2"/>
          </p:nvPr>
        </p:nvSpPr>
        <p:spPr>
          <a:xfrm>
            <a:off x="-148" y="3179169"/>
            <a:ext cx="9144000" cy="28803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1400"/>
              <a:buNone/>
            </a:pPr>
            <a:r>
              <a:rPr lang="en-US" dirty="0"/>
              <a:t>Any Questions?</a:t>
            </a:r>
            <a:endParaRPr dirty="0"/>
          </a:p>
        </p:txBody>
      </p:sp>
      <p:grpSp>
        <p:nvGrpSpPr>
          <p:cNvPr id="441" name="Google Shape;441;p17"/>
          <p:cNvGrpSpPr/>
          <p:nvPr/>
        </p:nvGrpSpPr>
        <p:grpSpPr>
          <a:xfrm>
            <a:off x="4251606" y="1934413"/>
            <a:ext cx="649059" cy="649059"/>
            <a:chOff x="5696730" y="3628850"/>
            <a:chExt cx="1799999" cy="1800000"/>
          </a:xfrm>
        </p:grpSpPr>
        <p:sp>
          <p:nvSpPr>
            <p:cNvPr id="442" name="Google Shape;442;p17"/>
            <p:cNvSpPr/>
            <p:nvPr/>
          </p:nvSpPr>
          <p:spPr>
            <a:xfrm rot="-5400000">
              <a:off x="6488456" y="4421123"/>
              <a:ext cx="216000" cy="179945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443" name="Google Shape;443;p17"/>
            <p:cNvSpPr/>
            <p:nvPr/>
          </p:nvSpPr>
          <p:spPr>
            <a:xfrm rot="-5400000">
              <a:off x="6488456" y="2837123"/>
              <a:ext cx="216000" cy="179945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444" name="Google Shape;444;p17"/>
            <p:cNvSpPr/>
            <p:nvPr/>
          </p:nvSpPr>
          <p:spPr>
            <a:xfrm>
              <a:off x="5696730" y="3822037"/>
              <a:ext cx="216000" cy="14050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445" name="Google Shape;445;p17"/>
            <p:cNvSpPr/>
            <p:nvPr/>
          </p:nvSpPr>
          <p:spPr>
            <a:xfrm rot="-5400000">
              <a:off x="6467032" y="4347606"/>
              <a:ext cx="216000" cy="890488"/>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446" name="Google Shape;446;p17"/>
            <p:cNvSpPr/>
            <p:nvPr/>
          </p:nvSpPr>
          <p:spPr>
            <a:xfrm rot="-5400000">
              <a:off x="6467032" y="3819606"/>
              <a:ext cx="216000" cy="890488"/>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447" name="Google Shape;447;p17"/>
            <p:cNvSpPr/>
            <p:nvPr/>
          </p:nvSpPr>
          <p:spPr>
            <a:xfrm>
              <a:off x="6884320" y="4156849"/>
              <a:ext cx="216000" cy="105599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448" name="Google Shape;448;p17"/>
            <p:cNvSpPr/>
            <p:nvPr/>
          </p:nvSpPr>
          <p:spPr>
            <a:xfrm>
              <a:off x="7280729" y="3833303"/>
              <a:ext cx="216000" cy="14050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449" name="Google Shape;449;p17"/>
            <p:cNvSpPr/>
            <p:nvPr/>
          </p:nvSpPr>
          <p:spPr>
            <a:xfrm>
              <a:off x="6129788" y="3844850"/>
              <a:ext cx="216000" cy="105599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grpSp>
      <p:sp>
        <p:nvSpPr>
          <p:cNvPr id="450" name="Google Shape;450;p17"/>
          <p:cNvSpPr txBox="1"/>
          <p:nvPr/>
        </p:nvSpPr>
        <p:spPr>
          <a:xfrm>
            <a:off x="1762927" y="4587974"/>
            <a:ext cx="5626219"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dirty="0">
                <a:solidFill>
                  <a:schemeClr val="lt1"/>
                </a:solidFill>
                <a:latin typeface="Arial"/>
                <a:ea typeface="Arial"/>
                <a:cs typeface="Arial"/>
                <a:sym typeface="Arial"/>
              </a:rPr>
              <a:t>To download the source-code, visit– </a:t>
            </a:r>
            <a:r>
              <a:rPr lang="en-US" sz="1400" dirty="0" err="1">
                <a:solidFill>
                  <a:schemeClr val="lt1"/>
                </a:solidFill>
                <a:latin typeface="Arial"/>
                <a:ea typeface="Arial"/>
                <a:cs typeface="Arial"/>
                <a:sym typeface="Arial"/>
              </a:rPr>
              <a:t>github.com</a:t>
            </a:r>
            <a:r>
              <a:rPr lang="en-US" sz="1400" dirty="0">
                <a:solidFill>
                  <a:schemeClr val="lt1"/>
                </a:solidFill>
                <a:latin typeface="Arial"/>
                <a:ea typeface="Arial"/>
                <a:cs typeface="Arial"/>
                <a:sym typeface="Arial"/>
              </a:rPr>
              <a:t>/</a:t>
            </a:r>
            <a:r>
              <a:rPr lang="en-US" sz="1400" dirty="0" err="1">
                <a:solidFill>
                  <a:schemeClr val="lt1"/>
                </a:solidFill>
                <a:latin typeface="Arial"/>
                <a:ea typeface="Arial"/>
                <a:cs typeface="Arial"/>
                <a:sym typeface="Arial"/>
              </a:rPr>
              <a:t>Dpsnorth</a:t>
            </a:r>
            <a:r>
              <a:rPr lang="en-US" sz="1400" dirty="0">
                <a:solidFill>
                  <a:schemeClr val="lt1"/>
                </a:solidFill>
                <a:latin typeface="Arial"/>
                <a:ea typeface="Arial"/>
                <a:cs typeface="Arial"/>
                <a:sym typeface="Arial"/>
              </a:rPr>
              <a:t>/</a:t>
            </a:r>
            <a:r>
              <a:rPr lang="en-US" sz="1400" dirty="0" err="1">
                <a:solidFill>
                  <a:schemeClr val="lt1"/>
                </a:solidFill>
                <a:latin typeface="Arial"/>
                <a:ea typeface="Arial"/>
                <a:cs typeface="Arial"/>
                <a:sym typeface="Arial"/>
              </a:rPr>
              <a:t>Hexapawn</a:t>
            </a:r>
            <a:endParaRPr sz="1400" dirty="0">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89"/>
        <p:cNvGrpSpPr/>
        <p:nvPr/>
      </p:nvGrpSpPr>
      <p:grpSpPr>
        <a:xfrm>
          <a:off x="0" y="0"/>
          <a:ext cx="0" cy="0"/>
          <a:chOff x="0" y="0"/>
          <a:chExt cx="0" cy="0"/>
        </a:xfrm>
      </p:grpSpPr>
      <p:sp>
        <p:nvSpPr>
          <p:cNvPr id="90" name="Google Shape;90;p2"/>
          <p:cNvSpPr txBox="1"/>
          <p:nvPr/>
        </p:nvSpPr>
        <p:spPr>
          <a:xfrm>
            <a:off x="0" y="483518"/>
            <a:ext cx="9144000" cy="576064"/>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0" i="0" u="none" strike="noStrike" cap="none" dirty="0">
                <a:solidFill>
                  <a:schemeClr val="lt1"/>
                </a:solidFill>
                <a:latin typeface="Arial"/>
                <a:ea typeface="Arial"/>
                <a:cs typeface="Arial"/>
                <a:sym typeface="Arial"/>
              </a:rPr>
              <a:t>Agenda Style</a:t>
            </a:r>
            <a:endParaRPr dirty="0"/>
          </a:p>
        </p:txBody>
      </p:sp>
      <p:sp>
        <p:nvSpPr>
          <p:cNvPr id="91" name="Google Shape;91;p2"/>
          <p:cNvSpPr txBox="1"/>
          <p:nvPr/>
        </p:nvSpPr>
        <p:spPr>
          <a:xfrm rot="-5400000">
            <a:off x="-1822186" y="2109390"/>
            <a:ext cx="5143501" cy="92472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4400"/>
              <a:buFont typeface="Arial"/>
              <a:buNone/>
            </a:pPr>
            <a:r>
              <a:rPr lang="en-US" sz="4400" b="1" i="0" u="none" strike="noStrike" cap="none" dirty="0" err="1">
                <a:solidFill>
                  <a:schemeClr val="lt1"/>
                </a:solidFill>
                <a:latin typeface="Arial"/>
                <a:ea typeface="Arial"/>
                <a:cs typeface="Arial"/>
                <a:sym typeface="Arial"/>
              </a:rPr>
              <a:t>Hexapawn</a:t>
            </a:r>
            <a:r>
              <a:rPr lang="en-US" sz="4400" b="1" i="0" u="none" strike="noStrike" cap="none">
                <a:solidFill>
                  <a:schemeClr val="lt1"/>
                </a:solidFill>
                <a:latin typeface="Arial"/>
                <a:ea typeface="Arial"/>
                <a:cs typeface="Arial"/>
                <a:sym typeface="Arial"/>
              </a:rPr>
              <a:t> AI</a:t>
            </a:r>
            <a:endParaRPr sz="4400" b="1" i="0" u="none" strike="noStrike" cap="none">
              <a:solidFill>
                <a:schemeClr val="lt1"/>
              </a:solidFill>
              <a:latin typeface="Arial"/>
              <a:ea typeface="Arial"/>
              <a:cs typeface="Arial"/>
              <a:sym typeface="Arial"/>
            </a:endParaRPr>
          </a:p>
        </p:txBody>
      </p:sp>
      <p:sp>
        <p:nvSpPr>
          <p:cNvPr id="92" name="Google Shape;92;p2"/>
          <p:cNvSpPr txBox="1"/>
          <p:nvPr/>
        </p:nvSpPr>
        <p:spPr>
          <a:xfrm>
            <a:off x="1907703" y="483518"/>
            <a:ext cx="665237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u="none" strike="noStrike" cap="none">
                <a:solidFill>
                  <a:schemeClr val="accent3"/>
                </a:solidFill>
                <a:latin typeface="Arial"/>
                <a:ea typeface="Arial"/>
                <a:cs typeface="Arial"/>
                <a:sym typeface="Arial"/>
              </a:rPr>
              <a:t>Acknowledgement</a:t>
            </a:r>
            <a:endParaRPr sz="2400" b="1">
              <a:solidFill>
                <a:schemeClr val="accent3"/>
              </a:solidFill>
              <a:latin typeface="Arial"/>
              <a:ea typeface="Arial"/>
              <a:cs typeface="Arial"/>
              <a:sym typeface="Arial"/>
            </a:endParaRPr>
          </a:p>
        </p:txBody>
      </p:sp>
      <p:sp>
        <p:nvSpPr>
          <p:cNvPr id="93" name="Google Shape;93;p2"/>
          <p:cNvSpPr/>
          <p:nvPr/>
        </p:nvSpPr>
        <p:spPr>
          <a:xfrm>
            <a:off x="1972081" y="945182"/>
            <a:ext cx="2052000" cy="72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4" name="Google Shape;94;p2"/>
          <p:cNvSpPr/>
          <p:nvPr/>
        </p:nvSpPr>
        <p:spPr>
          <a:xfrm>
            <a:off x="4024081" y="945183"/>
            <a:ext cx="4536000" cy="72000"/>
          </a:xfrm>
          <a:prstGeom prst="rect">
            <a:avLst/>
          </a:prstGeom>
          <a:solidFill>
            <a:schemeClr val="accent2">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5" name="Google Shape;95;p2"/>
          <p:cNvSpPr txBox="1"/>
          <p:nvPr/>
        </p:nvSpPr>
        <p:spPr>
          <a:xfrm>
            <a:off x="2711302" y="3689498"/>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96" name="Google Shape;96;p2"/>
          <p:cNvGrpSpPr/>
          <p:nvPr/>
        </p:nvGrpSpPr>
        <p:grpSpPr>
          <a:xfrm>
            <a:off x="1907705" y="483518"/>
            <a:ext cx="6652377" cy="3525850"/>
            <a:chOff x="3687661" y="1203598"/>
            <a:chExt cx="4954616" cy="3525850"/>
          </a:xfrm>
        </p:grpSpPr>
        <p:sp>
          <p:nvSpPr>
            <p:cNvPr id="97" name="Google Shape;97;p2"/>
            <p:cNvSpPr txBox="1"/>
            <p:nvPr/>
          </p:nvSpPr>
          <p:spPr>
            <a:xfrm>
              <a:off x="3687661" y="2051792"/>
              <a:ext cx="4954616"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3F3F3F"/>
                  </a:solidFill>
                  <a:latin typeface="Arial"/>
                  <a:ea typeface="Arial"/>
                  <a:cs typeface="Arial"/>
                  <a:sym typeface="Arial"/>
                </a:rPr>
                <a:t>We are thankful for the help and cooperation of the school authorities, our computer science teacher, Mrs. Manjula and Mrs. Uzma Fathima, for the successful completion of our investigatory project, “Hexapawn AI”</a:t>
              </a:r>
              <a:endParaRPr/>
            </a:p>
          </p:txBody>
        </p:sp>
        <p:sp>
          <p:nvSpPr>
            <p:cNvPr id="98" name="Google Shape;98;p2"/>
            <p:cNvSpPr txBox="1"/>
            <p:nvPr/>
          </p:nvSpPr>
          <p:spPr>
            <a:xfrm>
              <a:off x="3687661" y="1203598"/>
              <a:ext cx="2252491"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400" b="1">
                <a:solidFill>
                  <a:schemeClr val="accent3"/>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102"/>
        <p:cNvGrpSpPr/>
        <p:nvPr/>
      </p:nvGrpSpPr>
      <p:grpSpPr>
        <a:xfrm>
          <a:off x="0" y="0"/>
          <a:ext cx="0" cy="0"/>
          <a:chOff x="0" y="0"/>
          <a:chExt cx="0" cy="0"/>
        </a:xfrm>
      </p:grpSpPr>
      <p:sp>
        <p:nvSpPr>
          <p:cNvPr id="103" name="Google Shape;103;p3"/>
          <p:cNvSpPr txBox="1"/>
          <p:nvPr/>
        </p:nvSpPr>
        <p:spPr>
          <a:xfrm>
            <a:off x="0" y="483518"/>
            <a:ext cx="9144000" cy="576064"/>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a:solidFill>
                  <a:schemeClr val="lt1"/>
                </a:solidFill>
                <a:latin typeface="Arial"/>
                <a:ea typeface="Arial"/>
                <a:cs typeface="Arial"/>
                <a:sym typeface="Arial"/>
              </a:rPr>
              <a:t>Agenda Style</a:t>
            </a:r>
            <a:endParaRPr/>
          </a:p>
        </p:txBody>
      </p:sp>
      <p:sp>
        <p:nvSpPr>
          <p:cNvPr id="104" name="Google Shape;104;p3"/>
          <p:cNvSpPr txBox="1"/>
          <p:nvPr/>
        </p:nvSpPr>
        <p:spPr>
          <a:xfrm rot="-5400000">
            <a:off x="-1822186" y="2109390"/>
            <a:ext cx="5143501" cy="92472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4400"/>
              <a:buFont typeface="Arial"/>
              <a:buNone/>
            </a:pPr>
            <a:r>
              <a:rPr lang="en-US" sz="4400" b="1">
                <a:solidFill>
                  <a:schemeClr val="lt1"/>
                </a:solidFill>
                <a:latin typeface="Arial"/>
                <a:ea typeface="Arial"/>
                <a:cs typeface="Arial"/>
                <a:sym typeface="Arial"/>
              </a:rPr>
              <a:t>Hexapawn AI</a:t>
            </a:r>
            <a:endParaRPr sz="4400" b="1">
              <a:solidFill>
                <a:schemeClr val="lt1"/>
              </a:solidFill>
              <a:latin typeface="Arial"/>
              <a:ea typeface="Arial"/>
              <a:cs typeface="Arial"/>
              <a:sym typeface="Arial"/>
            </a:endParaRPr>
          </a:p>
        </p:txBody>
      </p:sp>
      <p:grpSp>
        <p:nvGrpSpPr>
          <p:cNvPr id="105" name="Google Shape;105;p3"/>
          <p:cNvGrpSpPr/>
          <p:nvPr/>
        </p:nvGrpSpPr>
        <p:grpSpPr>
          <a:xfrm>
            <a:off x="1907705" y="483518"/>
            <a:ext cx="6652377" cy="3956737"/>
            <a:chOff x="3687661" y="1203598"/>
            <a:chExt cx="4954616" cy="3956737"/>
          </a:xfrm>
        </p:grpSpPr>
        <p:sp>
          <p:nvSpPr>
            <p:cNvPr id="106" name="Google Shape;106;p3"/>
            <p:cNvSpPr txBox="1"/>
            <p:nvPr/>
          </p:nvSpPr>
          <p:spPr>
            <a:xfrm>
              <a:off x="3687661" y="2051792"/>
              <a:ext cx="4954616" cy="310854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3F3F3F"/>
                  </a:solidFill>
                  <a:latin typeface="Arial"/>
                  <a:ea typeface="Arial"/>
                  <a:cs typeface="Arial"/>
                  <a:sym typeface="Arial"/>
                </a:rPr>
                <a:t>This is to certify that the Computer Science practical project “Hexapawn AI” is submitted by “Tanay Patil”, “Sriram”, “Raunak Battu” of class XII-C appearing for the Computer Science practical exam of the Central Board of Secondary Education 2019-20.</a:t>
              </a:r>
              <a:endParaRPr/>
            </a:p>
          </p:txBody>
        </p:sp>
        <p:sp>
          <p:nvSpPr>
            <p:cNvPr id="107" name="Google Shape;107;p3"/>
            <p:cNvSpPr txBox="1"/>
            <p:nvPr/>
          </p:nvSpPr>
          <p:spPr>
            <a:xfrm>
              <a:off x="3687661" y="1203598"/>
              <a:ext cx="2252491"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accent3"/>
                  </a:solidFill>
                  <a:latin typeface="Arial"/>
                  <a:ea typeface="Arial"/>
                  <a:cs typeface="Arial"/>
                  <a:sym typeface="Arial"/>
                </a:rPr>
                <a:t>Certificate</a:t>
              </a:r>
              <a:endParaRPr sz="2400" b="1">
                <a:solidFill>
                  <a:schemeClr val="accent3"/>
                </a:solidFill>
                <a:latin typeface="Arial"/>
                <a:ea typeface="Arial"/>
                <a:cs typeface="Arial"/>
                <a:sym typeface="Arial"/>
              </a:endParaRPr>
            </a:p>
          </p:txBody>
        </p:sp>
      </p:grpSp>
      <p:sp>
        <p:nvSpPr>
          <p:cNvPr id="108" name="Google Shape;108;p3"/>
          <p:cNvSpPr/>
          <p:nvPr/>
        </p:nvSpPr>
        <p:spPr>
          <a:xfrm>
            <a:off x="1972081" y="945182"/>
            <a:ext cx="2052000" cy="72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9" name="Google Shape;109;p3"/>
          <p:cNvSpPr/>
          <p:nvPr/>
        </p:nvSpPr>
        <p:spPr>
          <a:xfrm>
            <a:off x="4024081" y="945183"/>
            <a:ext cx="2556000" cy="72000"/>
          </a:xfrm>
          <a:prstGeom prst="rect">
            <a:avLst/>
          </a:prstGeom>
          <a:solidFill>
            <a:schemeClr val="accent2">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0" name="Google Shape;110;p3"/>
          <p:cNvSpPr/>
          <p:nvPr/>
        </p:nvSpPr>
        <p:spPr>
          <a:xfrm>
            <a:off x="6508081" y="945182"/>
            <a:ext cx="2052000" cy="72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4"/>
          <p:cNvSpPr txBox="1"/>
          <p:nvPr/>
        </p:nvSpPr>
        <p:spPr>
          <a:xfrm>
            <a:off x="167361" y="523490"/>
            <a:ext cx="4240443" cy="165292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3600"/>
              <a:buFont typeface="Arial"/>
              <a:buNone/>
            </a:pPr>
            <a:r>
              <a:rPr lang="en-US" sz="3600" b="1">
                <a:solidFill>
                  <a:schemeClr val="lt1"/>
                </a:solidFill>
                <a:latin typeface="Arial"/>
                <a:ea typeface="Arial"/>
                <a:cs typeface="Arial"/>
                <a:sym typeface="Arial"/>
              </a:rPr>
              <a:t>Table of Contents</a:t>
            </a:r>
            <a:endParaRPr/>
          </a:p>
        </p:txBody>
      </p:sp>
      <p:sp>
        <p:nvSpPr>
          <p:cNvPr id="117" name="Google Shape;117;p4"/>
          <p:cNvSpPr/>
          <p:nvPr/>
        </p:nvSpPr>
        <p:spPr>
          <a:xfrm>
            <a:off x="7236296" y="0"/>
            <a:ext cx="1907704"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8" name="Google Shape;118;p4"/>
          <p:cNvSpPr/>
          <p:nvPr/>
        </p:nvSpPr>
        <p:spPr>
          <a:xfrm rot="-1060536">
            <a:off x="7124472" y="872359"/>
            <a:ext cx="1334134" cy="1058306"/>
          </a:xfrm>
          <a:custGeom>
            <a:avLst/>
            <a:gdLst/>
            <a:ahLst/>
            <a:cxnLst/>
            <a:rect l="l" t="t" r="r" b="b"/>
            <a:pathLst>
              <a:path w="1334134" h="1058306" extrusionOk="0">
                <a:moveTo>
                  <a:pt x="804981" y="0"/>
                </a:moveTo>
                <a:lnTo>
                  <a:pt x="1334134" y="529153"/>
                </a:lnTo>
                <a:lnTo>
                  <a:pt x="804981" y="1058306"/>
                </a:lnTo>
                <a:lnTo>
                  <a:pt x="804981" y="793730"/>
                </a:lnTo>
                <a:lnTo>
                  <a:pt x="0" y="793730"/>
                </a:lnTo>
                <a:lnTo>
                  <a:pt x="168626" y="264577"/>
                </a:lnTo>
                <a:lnTo>
                  <a:pt x="804981" y="264577"/>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9" name="Google Shape;119;p4"/>
          <p:cNvSpPr/>
          <p:nvPr/>
        </p:nvSpPr>
        <p:spPr>
          <a:xfrm rot="-1060536">
            <a:off x="7124472" y="1976473"/>
            <a:ext cx="1334134" cy="1058306"/>
          </a:xfrm>
          <a:custGeom>
            <a:avLst/>
            <a:gdLst/>
            <a:ahLst/>
            <a:cxnLst/>
            <a:rect l="l" t="t" r="r" b="b"/>
            <a:pathLst>
              <a:path w="1334134" h="1058306" extrusionOk="0">
                <a:moveTo>
                  <a:pt x="804981" y="0"/>
                </a:moveTo>
                <a:lnTo>
                  <a:pt x="1334134" y="529153"/>
                </a:lnTo>
                <a:lnTo>
                  <a:pt x="804981" y="1058306"/>
                </a:lnTo>
                <a:lnTo>
                  <a:pt x="804981" y="793730"/>
                </a:lnTo>
                <a:lnTo>
                  <a:pt x="0" y="793730"/>
                </a:lnTo>
                <a:lnTo>
                  <a:pt x="168626" y="264577"/>
                </a:lnTo>
                <a:lnTo>
                  <a:pt x="804981" y="264577"/>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0" name="Google Shape;120;p4"/>
          <p:cNvSpPr/>
          <p:nvPr/>
        </p:nvSpPr>
        <p:spPr>
          <a:xfrm rot="-1060536">
            <a:off x="7124472" y="3080587"/>
            <a:ext cx="1334134" cy="1058306"/>
          </a:xfrm>
          <a:custGeom>
            <a:avLst/>
            <a:gdLst/>
            <a:ahLst/>
            <a:cxnLst/>
            <a:rect l="l" t="t" r="r" b="b"/>
            <a:pathLst>
              <a:path w="1334134" h="1058306" extrusionOk="0">
                <a:moveTo>
                  <a:pt x="804981" y="0"/>
                </a:moveTo>
                <a:lnTo>
                  <a:pt x="1334134" y="529153"/>
                </a:lnTo>
                <a:lnTo>
                  <a:pt x="804981" y="1058306"/>
                </a:lnTo>
                <a:lnTo>
                  <a:pt x="804981" y="793730"/>
                </a:lnTo>
                <a:lnTo>
                  <a:pt x="0" y="793730"/>
                </a:lnTo>
                <a:lnTo>
                  <a:pt x="168626" y="264577"/>
                </a:lnTo>
                <a:lnTo>
                  <a:pt x="804981" y="264577"/>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1" name="Google Shape;121;p4"/>
          <p:cNvSpPr/>
          <p:nvPr/>
        </p:nvSpPr>
        <p:spPr>
          <a:xfrm rot="1060536" flipH="1">
            <a:off x="5964352" y="1424416"/>
            <a:ext cx="1383499" cy="1058306"/>
          </a:xfrm>
          <a:prstGeom prst="rightArrow">
            <a:avLst>
              <a:gd name="adj1" fmla="val 50000"/>
              <a:gd name="adj2" fmla="val 5000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2" name="Google Shape;122;p4"/>
          <p:cNvSpPr/>
          <p:nvPr/>
        </p:nvSpPr>
        <p:spPr>
          <a:xfrm rot="1060536" flipH="1">
            <a:off x="5964352" y="2528530"/>
            <a:ext cx="1383499" cy="1058306"/>
          </a:xfrm>
          <a:prstGeom prst="rightArrow">
            <a:avLst>
              <a:gd name="adj1" fmla="val 50000"/>
              <a:gd name="adj2" fmla="val 5000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3" name="Google Shape;123;p4"/>
          <p:cNvSpPr/>
          <p:nvPr/>
        </p:nvSpPr>
        <p:spPr>
          <a:xfrm rot="1060536" flipH="1">
            <a:off x="5964352" y="3632646"/>
            <a:ext cx="1383499" cy="1058306"/>
          </a:xfrm>
          <a:prstGeom prst="rightArrow">
            <a:avLst>
              <a:gd name="adj1" fmla="val 50000"/>
              <a:gd name="adj2" fmla="val 5000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4" name="Google Shape;124;p4"/>
          <p:cNvSpPr/>
          <p:nvPr/>
        </p:nvSpPr>
        <p:spPr>
          <a:xfrm rot="1060536" flipH="1">
            <a:off x="5964352" y="314404"/>
            <a:ext cx="1383499" cy="1058306"/>
          </a:xfrm>
          <a:prstGeom prst="rightArrow">
            <a:avLst>
              <a:gd name="adj1" fmla="val 50000"/>
              <a:gd name="adj2" fmla="val 5000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5" name="Google Shape;125;p4"/>
          <p:cNvSpPr/>
          <p:nvPr/>
        </p:nvSpPr>
        <p:spPr>
          <a:xfrm rot="-1060536">
            <a:off x="7117193" y="4189468"/>
            <a:ext cx="1334134" cy="1058306"/>
          </a:xfrm>
          <a:custGeom>
            <a:avLst/>
            <a:gdLst/>
            <a:ahLst/>
            <a:cxnLst/>
            <a:rect l="l" t="t" r="r" b="b"/>
            <a:pathLst>
              <a:path w="1334134" h="1058306" extrusionOk="0">
                <a:moveTo>
                  <a:pt x="804981" y="0"/>
                </a:moveTo>
                <a:lnTo>
                  <a:pt x="1334134" y="529153"/>
                </a:lnTo>
                <a:lnTo>
                  <a:pt x="804981" y="1058306"/>
                </a:lnTo>
                <a:lnTo>
                  <a:pt x="804981" y="793730"/>
                </a:lnTo>
                <a:lnTo>
                  <a:pt x="0" y="793730"/>
                </a:lnTo>
                <a:lnTo>
                  <a:pt x="168626" y="264577"/>
                </a:lnTo>
                <a:lnTo>
                  <a:pt x="804981" y="264577"/>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6" name="Google Shape;126;p4"/>
          <p:cNvSpPr/>
          <p:nvPr/>
        </p:nvSpPr>
        <p:spPr>
          <a:xfrm rot="-1060536">
            <a:off x="7157363" y="12577"/>
            <a:ext cx="1334133" cy="793729"/>
          </a:xfrm>
          <a:custGeom>
            <a:avLst/>
            <a:gdLst/>
            <a:ahLst/>
            <a:cxnLst/>
            <a:rect l="l" t="t" r="r" b="b"/>
            <a:pathLst>
              <a:path w="1334133" h="793729" extrusionOk="0">
                <a:moveTo>
                  <a:pt x="788394" y="0"/>
                </a:moveTo>
                <a:lnTo>
                  <a:pt x="1201063" y="131506"/>
                </a:lnTo>
                <a:lnTo>
                  <a:pt x="1334133" y="264576"/>
                </a:lnTo>
                <a:lnTo>
                  <a:pt x="804981" y="793729"/>
                </a:lnTo>
                <a:lnTo>
                  <a:pt x="804981" y="529153"/>
                </a:lnTo>
                <a:lnTo>
                  <a:pt x="0" y="529153"/>
                </a:lnTo>
                <a:lnTo>
                  <a:pt x="168626"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7" name="Google Shape;127;p4"/>
          <p:cNvSpPr/>
          <p:nvPr/>
        </p:nvSpPr>
        <p:spPr>
          <a:xfrm rot="1060536" flipH="1">
            <a:off x="6020818" y="4705082"/>
            <a:ext cx="1184167" cy="614682"/>
          </a:xfrm>
          <a:custGeom>
            <a:avLst/>
            <a:gdLst/>
            <a:ahLst/>
            <a:cxnLst/>
            <a:rect l="l" t="t" r="r" b="b"/>
            <a:pathLst>
              <a:path w="1184167" h="614682" extrusionOk="0">
                <a:moveTo>
                  <a:pt x="655014" y="0"/>
                </a:moveTo>
                <a:lnTo>
                  <a:pt x="655014" y="264577"/>
                </a:lnTo>
                <a:lnTo>
                  <a:pt x="0" y="264577"/>
                </a:lnTo>
                <a:lnTo>
                  <a:pt x="1098638" y="614682"/>
                </a:lnTo>
                <a:lnTo>
                  <a:pt x="1184167" y="529153"/>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8" name="Google Shape;128;p4"/>
          <p:cNvSpPr txBox="1"/>
          <p:nvPr/>
        </p:nvSpPr>
        <p:spPr>
          <a:xfrm>
            <a:off x="6137616" y="528445"/>
            <a:ext cx="554143"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chemeClr val="accent2"/>
                </a:solidFill>
                <a:latin typeface="Arial"/>
                <a:ea typeface="Arial"/>
                <a:cs typeface="Arial"/>
                <a:sym typeface="Arial"/>
              </a:rPr>
              <a:t>01</a:t>
            </a:r>
            <a:endParaRPr sz="2400" b="1">
              <a:solidFill>
                <a:schemeClr val="accent2"/>
              </a:solidFill>
              <a:latin typeface="Arial"/>
              <a:ea typeface="Arial"/>
              <a:cs typeface="Arial"/>
              <a:sym typeface="Arial"/>
            </a:endParaRPr>
          </a:p>
        </p:txBody>
      </p:sp>
      <p:sp>
        <p:nvSpPr>
          <p:cNvPr id="129" name="Google Shape;129;p4"/>
          <p:cNvSpPr txBox="1"/>
          <p:nvPr/>
        </p:nvSpPr>
        <p:spPr>
          <a:xfrm>
            <a:off x="6137616" y="1646561"/>
            <a:ext cx="554143"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chemeClr val="accent2"/>
                </a:solidFill>
                <a:latin typeface="Arial"/>
                <a:ea typeface="Arial"/>
                <a:cs typeface="Arial"/>
                <a:sym typeface="Arial"/>
              </a:rPr>
              <a:t>02</a:t>
            </a:r>
            <a:endParaRPr sz="2400" b="1">
              <a:solidFill>
                <a:schemeClr val="accent2"/>
              </a:solidFill>
              <a:latin typeface="Arial"/>
              <a:ea typeface="Arial"/>
              <a:cs typeface="Arial"/>
              <a:sym typeface="Arial"/>
            </a:endParaRPr>
          </a:p>
        </p:txBody>
      </p:sp>
      <p:sp>
        <p:nvSpPr>
          <p:cNvPr id="130" name="Google Shape;130;p4"/>
          <p:cNvSpPr txBox="1"/>
          <p:nvPr/>
        </p:nvSpPr>
        <p:spPr>
          <a:xfrm>
            <a:off x="6137616" y="2764677"/>
            <a:ext cx="554143"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chemeClr val="accent2"/>
                </a:solidFill>
                <a:latin typeface="Arial"/>
                <a:ea typeface="Arial"/>
                <a:cs typeface="Arial"/>
                <a:sym typeface="Arial"/>
              </a:rPr>
              <a:t>03</a:t>
            </a:r>
            <a:endParaRPr sz="2400" b="1">
              <a:solidFill>
                <a:schemeClr val="accent2"/>
              </a:solidFill>
              <a:latin typeface="Arial"/>
              <a:ea typeface="Arial"/>
              <a:cs typeface="Arial"/>
              <a:sym typeface="Arial"/>
            </a:endParaRPr>
          </a:p>
        </p:txBody>
      </p:sp>
      <p:sp>
        <p:nvSpPr>
          <p:cNvPr id="131" name="Google Shape;131;p4"/>
          <p:cNvSpPr txBox="1"/>
          <p:nvPr/>
        </p:nvSpPr>
        <p:spPr>
          <a:xfrm>
            <a:off x="6137616" y="3882793"/>
            <a:ext cx="554143"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chemeClr val="accent2"/>
                </a:solidFill>
                <a:latin typeface="Arial"/>
                <a:ea typeface="Arial"/>
                <a:cs typeface="Arial"/>
                <a:sym typeface="Arial"/>
              </a:rPr>
              <a:t>04</a:t>
            </a:r>
            <a:endParaRPr sz="2400" b="1">
              <a:solidFill>
                <a:schemeClr val="accent2"/>
              </a:solidFill>
              <a:latin typeface="Arial"/>
              <a:ea typeface="Arial"/>
              <a:cs typeface="Arial"/>
              <a:sym typeface="Arial"/>
            </a:endParaRPr>
          </a:p>
        </p:txBody>
      </p:sp>
      <p:sp>
        <p:nvSpPr>
          <p:cNvPr id="132" name="Google Shape;132;p4"/>
          <p:cNvSpPr txBox="1"/>
          <p:nvPr/>
        </p:nvSpPr>
        <p:spPr>
          <a:xfrm>
            <a:off x="2595982" y="486097"/>
            <a:ext cx="3272009" cy="307779"/>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400" b="1">
                <a:solidFill>
                  <a:schemeClr val="lt1"/>
                </a:solidFill>
                <a:latin typeface="Arial"/>
                <a:ea typeface="Arial"/>
                <a:cs typeface="Arial"/>
                <a:sym typeface="Arial"/>
              </a:rPr>
              <a:t>Definition of Machine Learning</a:t>
            </a:r>
            <a:endParaRPr/>
          </a:p>
        </p:txBody>
      </p:sp>
      <p:sp>
        <p:nvSpPr>
          <p:cNvPr id="133" name="Google Shape;133;p4"/>
          <p:cNvSpPr txBox="1"/>
          <p:nvPr/>
        </p:nvSpPr>
        <p:spPr>
          <a:xfrm>
            <a:off x="2771800" y="1615899"/>
            <a:ext cx="3272009" cy="307779"/>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400" b="1">
                <a:solidFill>
                  <a:schemeClr val="lt1"/>
                </a:solidFill>
                <a:latin typeface="Arial"/>
                <a:ea typeface="Arial"/>
                <a:cs typeface="Arial"/>
                <a:sym typeface="Arial"/>
              </a:rPr>
              <a:t>What is Hexapawn?</a:t>
            </a:r>
            <a:endParaRPr/>
          </a:p>
        </p:txBody>
      </p:sp>
      <p:sp>
        <p:nvSpPr>
          <p:cNvPr id="134" name="Google Shape;134;p4"/>
          <p:cNvSpPr txBox="1"/>
          <p:nvPr/>
        </p:nvSpPr>
        <p:spPr>
          <a:xfrm>
            <a:off x="2771800" y="2664507"/>
            <a:ext cx="3272009" cy="307779"/>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400" b="1">
                <a:solidFill>
                  <a:schemeClr val="lt1"/>
                </a:solidFill>
                <a:latin typeface="Arial"/>
                <a:ea typeface="Arial"/>
                <a:cs typeface="Arial"/>
                <a:sym typeface="Arial"/>
              </a:rPr>
              <a:t>Flow Chart, Design, Output</a:t>
            </a:r>
            <a:endParaRPr/>
          </a:p>
        </p:txBody>
      </p:sp>
      <p:sp>
        <p:nvSpPr>
          <p:cNvPr id="135" name="Google Shape;135;p4"/>
          <p:cNvSpPr txBox="1"/>
          <p:nvPr/>
        </p:nvSpPr>
        <p:spPr>
          <a:xfrm>
            <a:off x="2595982" y="3818358"/>
            <a:ext cx="3272009" cy="307779"/>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400" b="1">
                <a:solidFill>
                  <a:schemeClr val="lt1"/>
                </a:solidFill>
                <a:latin typeface="Arial"/>
                <a:ea typeface="Arial"/>
                <a:cs typeface="Arial"/>
                <a:sym typeface="Arial"/>
              </a:rPr>
              <a:t>Conclusion, Bibliography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5"/>
          <p:cNvSpPr txBox="1">
            <a:spLocks noGrp="1"/>
          </p:cNvSpPr>
          <p:nvPr>
            <p:ph type="body" idx="1"/>
          </p:nvPr>
        </p:nvSpPr>
        <p:spPr>
          <a:xfrm>
            <a:off x="0" y="123478"/>
            <a:ext cx="9144000" cy="57606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accent3"/>
              </a:buClr>
              <a:buSzPts val="3600"/>
              <a:buNone/>
            </a:pPr>
            <a:r>
              <a:rPr lang="en-US"/>
              <a:t>What Is Machine Learning?</a:t>
            </a:r>
            <a:endParaRPr/>
          </a:p>
        </p:txBody>
      </p:sp>
      <p:sp>
        <p:nvSpPr>
          <p:cNvPr id="141" name="Google Shape;141;p5"/>
          <p:cNvSpPr txBox="1"/>
          <p:nvPr/>
        </p:nvSpPr>
        <p:spPr>
          <a:xfrm>
            <a:off x="582433" y="699542"/>
            <a:ext cx="1889454" cy="41857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dirty="0">
                <a:solidFill>
                  <a:schemeClr val="accent3"/>
                </a:solidFill>
                <a:latin typeface="Arial"/>
                <a:ea typeface="Arial"/>
                <a:cs typeface="Arial"/>
                <a:sym typeface="Arial"/>
              </a:rPr>
              <a:t>Machine learning is a study of computer algorithms that improve automatically through experience. It is seen as a subset of artificial intelligence, but she is running out of them to build a mathematical model based on sample data understanding data in order to make predictions are decisions without being explicitly programmed to do so.</a:t>
            </a:r>
            <a:endParaRPr dirty="0"/>
          </a:p>
        </p:txBody>
      </p:sp>
      <p:sp>
        <p:nvSpPr>
          <p:cNvPr id="142" name="Google Shape;142;p5"/>
          <p:cNvSpPr/>
          <p:nvPr/>
        </p:nvSpPr>
        <p:spPr>
          <a:xfrm>
            <a:off x="2915817" y="1363965"/>
            <a:ext cx="5424452" cy="295983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3" name="Google Shape;143;p5"/>
          <p:cNvSpPr txBox="1"/>
          <p:nvPr/>
        </p:nvSpPr>
        <p:spPr>
          <a:xfrm>
            <a:off x="3060283" y="1491632"/>
            <a:ext cx="554143"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chemeClr val="lt1"/>
                </a:solidFill>
                <a:latin typeface="Arial"/>
                <a:ea typeface="Arial"/>
                <a:cs typeface="Arial"/>
                <a:sym typeface="Arial"/>
              </a:rPr>
              <a:t>01</a:t>
            </a:r>
            <a:endParaRPr sz="2400" b="1">
              <a:solidFill>
                <a:schemeClr val="lt1"/>
              </a:solidFill>
              <a:latin typeface="Arial"/>
              <a:ea typeface="Arial"/>
              <a:cs typeface="Arial"/>
              <a:sym typeface="Arial"/>
            </a:endParaRPr>
          </a:p>
        </p:txBody>
      </p:sp>
      <p:sp>
        <p:nvSpPr>
          <p:cNvPr id="144" name="Google Shape;144;p5"/>
          <p:cNvSpPr txBox="1"/>
          <p:nvPr/>
        </p:nvSpPr>
        <p:spPr>
          <a:xfrm>
            <a:off x="4687124" y="2978974"/>
            <a:ext cx="554143"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chemeClr val="lt1"/>
                </a:solidFill>
                <a:latin typeface="Arial"/>
                <a:ea typeface="Arial"/>
                <a:cs typeface="Arial"/>
                <a:sym typeface="Arial"/>
              </a:rPr>
              <a:t>02</a:t>
            </a:r>
            <a:endParaRPr sz="2400" b="1">
              <a:solidFill>
                <a:schemeClr val="lt1"/>
              </a:solidFill>
              <a:latin typeface="Arial"/>
              <a:ea typeface="Arial"/>
              <a:cs typeface="Arial"/>
              <a:sym typeface="Arial"/>
            </a:endParaRPr>
          </a:p>
        </p:txBody>
      </p:sp>
      <p:sp>
        <p:nvSpPr>
          <p:cNvPr id="145" name="Google Shape;145;p5"/>
          <p:cNvSpPr txBox="1"/>
          <p:nvPr/>
        </p:nvSpPr>
        <p:spPr>
          <a:xfrm>
            <a:off x="6485308" y="1491632"/>
            <a:ext cx="554143"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chemeClr val="lt1"/>
                </a:solidFill>
                <a:latin typeface="Arial"/>
                <a:ea typeface="Arial"/>
                <a:cs typeface="Arial"/>
                <a:sym typeface="Arial"/>
              </a:rPr>
              <a:t>03</a:t>
            </a:r>
            <a:endParaRPr sz="2400" b="1">
              <a:solidFill>
                <a:schemeClr val="lt1"/>
              </a:solidFill>
              <a:latin typeface="Arial"/>
              <a:ea typeface="Arial"/>
              <a:cs typeface="Arial"/>
              <a:sym typeface="Arial"/>
            </a:endParaRPr>
          </a:p>
        </p:txBody>
      </p:sp>
      <p:sp>
        <p:nvSpPr>
          <p:cNvPr id="146" name="Google Shape;146;p5"/>
          <p:cNvSpPr txBox="1"/>
          <p:nvPr/>
        </p:nvSpPr>
        <p:spPr>
          <a:xfrm>
            <a:off x="3060281" y="1963788"/>
            <a:ext cx="1728192" cy="83099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dirty="0">
                <a:solidFill>
                  <a:schemeClr val="lt1"/>
                </a:solidFill>
                <a:latin typeface="Arial"/>
                <a:ea typeface="Arial"/>
                <a:cs typeface="Arial"/>
                <a:sym typeface="Arial"/>
              </a:rPr>
              <a:t>Programming a computer to optimize standards, by using experience</a:t>
            </a:r>
            <a:endParaRPr sz="1200" dirty="0">
              <a:solidFill>
                <a:schemeClr val="lt1"/>
              </a:solidFill>
              <a:latin typeface="Arial"/>
              <a:ea typeface="Arial"/>
              <a:cs typeface="Arial"/>
              <a:sym typeface="Arial"/>
            </a:endParaRPr>
          </a:p>
        </p:txBody>
      </p:sp>
      <p:sp>
        <p:nvSpPr>
          <p:cNvPr id="147" name="Google Shape;147;p5"/>
          <p:cNvSpPr txBox="1"/>
          <p:nvPr/>
        </p:nvSpPr>
        <p:spPr>
          <a:xfrm>
            <a:off x="4630343" y="3483027"/>
            <a:ext cx="172819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lt1"/>
                </a:solidFill>
                <a:latin typeface="Arial"/>
                <a:ea typeface="Arial"/>
                <a:cs typeface="Arial"/>
                <a:sym typeface="Arial"/>
              </a:rPr>
              <a:t>Machine Learning is a branch of Artificial Intelligence</a:t>
            </a:r>
            <a:endParaRPr sz="1200">
              <a:solidFill>
                <a:schemeClr val="lt1"/>
              </a:solidFill>
              <a:latin typeface="Arial"/>
              <a:ea typeface="Arial"/>
              <a:cs typeface="Arial"/>
              <a:sym typeface="Arial"/>
            </a:endParaRPr>
          </a:p>
        </p:txBody>
      </p:sp>
      <p:sp>
        <p:nvSpPr>
          <p:cNvPr id="148" name="Google Shape;148;p5"/>
          <p:cNvSpPr txBox="1"/>
          <p:nvPr/>
        </p:nvSpPr>
        <p:spPr>
          <a:xfrm>
            <a:off x="6485306" y="1963788"/>
            <a:ext cx="1728192" cy="1015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dirty="0">
                <a:solidFill>
                  <a:schemeClr val="lt1"/>
                </a:solidFill>
                <a:latin typeface="Arial"/>
                <a:ea typeface="Arial"/>
                <a:cs typeface="Arial"/>
                <a:sym typeface="Arial"/>
              </a:rPr>
              <a:t>Calculation of algorithms allow computers to develop behaviors based on real data</a:t>
            </a:r>
            <a:endParaRPr sz="1200" dirty="0">
              <a:solidFill>
                <a:schemeClr val="lt1"/>
              </a:solidFill>
              <a:latin typeface="Arial"/>
              <a:ea typeface="Arial"/>
              <a:cs typeface="Arial"/>
              <a:sym typeface="Arial"/>
            </a:endParaRPr>
          </a:p>
        </p:txBody>
      </p:sp>
      <p:sp>
        <p:nvSpPr>
          <p:cNvPr id="149" name="Google Shape;149;p5"/>
          <p:cNvSpPr txBox="1"/>
          <p:nvPr/>
        </p:nvSpPr>
        <p:spPr>
          <a:xfrm>
            <a:off x="6484857" y="4518785"/>
            <a:ext cx="1728192" cy="646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lt1"/>
                </a:solidFill>
                <a:latin typeface="Arial"/>
                <a:ea typeface="Arial"/>
                <a:cs typeface="Arial"/>
                <a:sym typeface="Arial"/>
              </a:rPr>
              <a:t>You can simply impress your audience and add a unique zing.</a:t>
            </a:r>
            <a:endParaRPr sz="1200">
              <a:solidFill>
                <a:schemeClr val="lt1"/>
              </a:solidFill>
              <a:latin typeface="Arial"/>
              <a:ea typeface="Arial"/>
              <a:cs typeface="Arial"/>
              <a:sym typeface="Arial"/>
            </a:endParaRPr>
          </a:p>
        </p:txBody>
      </p:sp>
      <p:sp>
        <p:nvSpPr>
          <p:cNvPr id="150" name="Google Shape;150;p5"/>
          <p:cNvSpPr/>
          <p:nvPr/>
        </p:nvSpPr>
        <p:spPr>
          <a:xfrm>
            <a:off x="7616152" y="111613"/>
            <a:ext cx="945415" cy="1015665"/>
          </a:xfrm>
          <a:custGeom>
            <a:avLst/>
            <a:gdLst/>
            <a:ahLst/>
            <a:cxnLst/>
            <a:rect l="l" t="t" r="r" b="b"/>
            <a:pathLst>
              <a:path w="341005" h="376812" extrusionOk="0">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1" name="Google Shape;151;p5"/>
          <p:cNvSpPr/>
          <p:nvPr/>
        </p:nvSpPr>
        <p:spPr>
          <a:xfrm>
            <a:off x="3126924" y="2925726"/>
            <a:ext cx="1059489" cy="1196626"/>
          </a:xfrm>
          <a:custGeom>
            <a:avLst/>
            <a:gdLst/>
            <a:ahLst/>
            <a:cxnLst/>
            <a:rect l="l" t="t" r="r" b="b"/>
            <a:pathLst>
              <a:path w="2868687" h="3240000" extrusionOk="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2" name="Google Shape;152;p5"/>
          <p:cNvSpPr/>
          <p:nvPr/>
        </p:nvSpPr>
        <p:spPr>
          <a:xfrm>
            <a:off x="6768307" y="3105923"/>
            <a:ext cx="945416" cy="946705"/>
          </a:xfrm>
          <a:custGeom>
            <a:avLst/>
            <a:gdLst/>
            <a:ahLst/>
            <a:cxnLst/>
            <a:rect l="l" t="t" r="r" b="b"/>
            <a:pathLst>
              <a:path w="3225370" h="3229762" extrusionOk="0">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3" name="Google Shape;153;p5"/>
          <p:cNvSpPr/>
          <p:nvPr/>
        </p:nvSpPr>
        <p:spPr>
          <a:xfrm rot="-5400000" flipH="1">
            <a:off x="4999638" y="1619834"/>
            <a:ext cx="942110" cy="1023388"/>
          </a:xfrm>
          <a:custGeom>
            <a:avLst/>
            <a:gdLst/>
            <a:ahLst/>
            <a:cxnLst/>
            <a:rect l="l" t="t" r="r" b="b"/>
            <a:pathLst>
              <a:path w="2928608" h="2758049" extrusionOk="0">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6"/>
          <p:cNvSpPr txBox="1">
            <a:spLocks noGrp="1"/>
          </p:cNvSpPr>
          <p:nvPr>
            <p:ph type="body" idx="1"/>
          </p:nvPr>
        </p:nvSpPr>
        <p:spPr>
          <a:xfrm>
            <a:off x="2627784" y="1078747"/>
            <a:ext cx="3888432" cy="57606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3600"/>
              <a:buNone/>
            </a:pPr>
            <a:r>
              <a:rPr lang="en-US" b="1"/>
              <a:t>Hexapawn</a:t>
            </a:r>
            <a:endParaRPr b="1"/>
          </a:p>
        </p:txBody>
      </p:sp>
      <p:grpSp>
        <p:nvGrpSpPr>
          <p:cNvPr id="159" name="Google Shape;159;p6"/>
          <p:cNvGrpSpPr/>
          <p:nvPr/>
        </p:nvGrpSpPr>
        <p:grpSpPr>
          <a:xfrm>
            <a:off x="4247322" y="195486"/>
            <a:ext cx="649059" cy="649059"/>
            <a:chOff x="5696730" y="3628850"/>
            <a:chExt cx="1799999" cy="1800000"/>
          </a:xfrm>
        </p:grpSpPr>
        <p:sp>
          <p:nvSpPr>
            <p:cNvPr id="160" name="Google Shape;160;p6"/>
            <p:cNvSpPr/>
            <p:nvPr/>
          </p:nvSpPr>
          <p:spPr>
            <a:xfrm rot="-5400000">
              <a:off x="6488456" y="4421123"/>
              <a:ext cx="216000" cy="179945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1" name="Google Shape;161;p6"/>
            <p:cNvSpPr/>
            <p:nvPr/>
          </p:nvSpPr>
          <p:spPr>
            <a:xfrm rot="-5400000">
              <a:off x="6488456" y="2837123"/>
              <a:ext cx="216000" cy="179945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2" name="Google Shape;162;p6"/>
            <p:cNvSpPr/>
            <p:nvPr/>
          </p:nvSpPr>
          <p:spPr>
            <a:xfrm>
              <a:off x="5696730" y="3822037"/>
              <a:ext cx="216000" cy="14050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3" name="Google Shape;163;p6"/>
            <p:cNvSpPr/>
            <p:nvPr/>
          </p:nvSpPr>
          <p:spPr>
            <a:xfrm rot="-5400000">
              <a:off x="6467032" y="4347606"/>
              <a:ext cx="216000" cy="890488"/>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4" name="Google Shape;164;p6"/>
            <p:cNvSpPr/>
            <p:nvPr/>
          </p:nvSpPr>
          <p:spPr>
            <a:xfrm rot="-5400000">
              <a:off x="6467032" y="3819606"/>
              <a:ext cx="216000" cy="890488"/>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5" name="Google Shape;165;p6"/>
            <p:cNvSpPr/>
            <p:nvPr/>
          </p:nvSpPr>
          <p:spPr>
            <a:xfrm>
              <a:off x="6884320" y="4156849"/>
              <a:ext cx="216000" cy="105599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6" name="Google Shape;166;p6"/>
            <p:cNvSpPr/>
            <p:nvPr/>
          </p:nvSpPr>
          <p:spPr>
            <a:xfrm>
              <a:off x="7280729" y="3833303"/>
              <a:ext cx="216000" cy="14050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7" name="Google Shape;167;p6"/>
            <p:cNvSpPr/>
            <p:nvPr/>
          </p:nvSpPr>
          <p:spPr>
            <a:xfrm>
              <a:off x="6129788" y="3844850"/>
              <a:ext cx="216000" cy="105599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pic>
        <p:nvPicPr>
          <p:cNvPr id="168" name="Google Shape;168;p6"/>
          <p:cNvPicPr preferRelativeResize="0"/>
          <p:nvPr/>
        </p:nvPicPr>
        <p:blipFill rotWithShape="1">
          <a:blip r:embed="rId3">
            <a:alphaModFix/>
          </a:blip>
          <a:srcRect l="8505" t="9049"/>
          <a:stretch/>
        </p:blipFill>
        <p:spPr>
          <a:xfrm>
            <a:off x="6516216" y="1889013"/>
            <a:ext cx="2323976" cy="2344810"/>
          </a:xfrm>
          <a:prstGeom prst="rect">
            <a:avLst/>
          </a:prstGeom>
          <a:noFill/>
          <a:ln>
            <a:noFill/>
          </a:ln>
        </p:spPr>
      </p:pic>
      <p:sp>
        <p:nvSpPr>
          <p:cNvPr id="169" name="Google Shape;169;p6"/>
          <p:cNvSpPr txBox="1"/>
          <p:nvPr/>
        </p:nvSpPr>
        <p:spPr>
          <a:xfrm>
            <a:off x="467544" y="1879252"/>
            <a:ext cx="5760640"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40">
                <a:solidFill>
                  <a:schemeClr val="lt1"/>
                </a:solidFill>
                <a:latin typeface="Arial"/>
                <a:ea typeface="Arial"/>
                <a:cs typeface="Arial"/>
                <a:sym typeface="Arial"/>
              </a:rPr>
              <a:t>Hexapawn</a:t>
            </a:r>
            <a:r>
              <a:rPr lang="en-US" sz="1740">
                <a:solidFill>
                  <a:schemeClr val="dk1"/>
                </a:solidFill>
                <a:latin typeface="Arial"/>
                <a:ea typeface="Arial"/>
                <a:cs typeface="Arial"/>
                <a:sym typeface="Arial"/>
              </a:rPr>
              <a:t> is a deterministic two-player game invented by </a:t>
            </a:r>
            <a:r>
              <a:rPr lang="en-US" sz="1740">
                <a:solidFill>
                  <a:schemeClr val="lt1"/>
                </a:solidFill>
                <a:latin typeface="Arial"/>
                <a:ea typeface="Arial"/>
                <a:cs typeface="Arial"/>
                <a:sym typeface="Arial"/>
              </a:rPr>
              <a:t>Martin Gardner</a:t>
            </a:r>
            <a:r>
              <a:rPr lang="en-US" sz="1740">
                <a:solidFill>
                  <a:schemeClr val="dk1"/>
                </a:solidFill>
                <a:latin typeface="Arial"/>
                <a:ea typeface="Arial"/>
                <a:cs typeface="Arial"/>
                <a:sym typeface="Arial"/>
              </a:rPr>
              <a:t>. It is played on a rectangular board of variable size, for example at 3x3 board or on a </a:t>
            </a:r>
            <a:r>
              <a:rPr lang="en-US" sz="1740">
                <a:solidFill>
                  <a:schemeClr val="lt1"/>
                </a:solidFill>
                <a:latin typeface="Arial"/>
                <a:ea typeface="Arial"/>
                <a:cs typeface="Arial"/>
                <a:sym typeface="Arial"/>
              </a:rPr>
              <a:t>chessboard</a:t>
            </a:r>
            <a:r>
              <a:rPr lang="en-US" sz="1740">
                <a:solidFill>
                  <a:schemeClr val="dk1"/>
                </a:solidFill>
                <a:latin typeface="Arial"/>
                <a:ea typeface="Arial"/>
                <a:cs typeface="Arial"/>
                <a:sym typeface="Arial"/>
              </a:rPr>
              <a:t>. On a board of size 3x3, each player begins with three </a:t>
            </a:r>
            <a:r>
              <a:rPr lang="en-US" sz="1740">
                <a:solidFill>
                  <a:schemeClr val="lt1"/>
                </a:solidFill>
                <a:latin typeface="Arial"/>
                <a:ea typeface="Arial"/>
                <a:cs typeface="Arial"/>
                <a:sym typeface="Arial"/>
              </a:rPr>
              <a:t>pawns</a:t>
            </a:r>
            <a:r>
              <a:rPr lang="en-US" sz="1740">
                <a:solidFill>
                  <a:schemeClr val="dk1"/>
                </a:solidFill>
                <a:latin typeface="Arial"/>
                <a:ea typeface="Arial"/>
                <a:cs typeface="Arial"/>
                <a:sym typeface="Arial"/>
              </a:rPr>
              <a:t>, one for each </a:t>
            </a:r>
            <a:r>
              <a:rPr lang="en-US" sz="1740">
                <a:solidFill>
                  <a:schemeClr val="lt1"/>
                </a:solidFill>
                <a:latin typeface="Arial"/>
                <a:ea typeface="Arial"/>
                <a:cs typeface="Arial"/>
                <a:sym typeface="Arial"/>
              </a:rPr>
              <a:t>square</a:t>
            </a:r>
            <a:r>
              <a:rPr lang="en-US" sz="1740">
                <a:solidFill>
                  <a:schemeClr val="dk1"/>
                </a:solidFill>
                <a:latin typeface="Arial"/>
                <a:ea typeface="Arial"/>
                <a:cs typeface="Arial"/>
                <a:sym typeface="Arial"/>
              </a:rPr>
              <a:t> in the row closest to them. The goal of each player is to advance their pawns to the opposite end of the board or to prevent the other player from moving.</a:t>
            </a:r>
            <a:endParaRPr sz="1740">
              <a:solidFill>
                <a:schemeClr val="dk1"/>
              </a:solidFill>
              <a:latin typeface="Arial"/>
              <a:ea typeface="Arial"/>
              <a:cs typeface="Arial"/>
              <a:sym typeface="Arial"/>
            </a:endParaRPr>
          </a:p>
        </p:txBody>
      </p:sp>
      <p:sp>
        <p:nvSpPr>
          <p:cNvPr id="170" name="Google Shape;170;p6"/>
          <p:cNvSpPr txBox="1"/>
          <p:nvPr/>
        </p:nvSpPr>
        <p:spPr>
          <a:xfrm>
            <a:off x="467544" y="4229675"/>
            <a:ext cx="576064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Hexapawn also happens to be one of the simplest demonstrations and applications of Machine Learning</a:t>
            </a:r>
            <a:endParaRPr sz="18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7"/>
          <p:cNvSpPr/>
          <p:nvPr/>
        </p:nvSpPr>
        <p:spPr>
          <a:xfrm>
            <a:off x="1970818" y="3967471"/>
            <a:ext cx="1138627" cy="1138500"/>
          </a:xfrm>
          <a:custGeom>
            <a:avLst/>
            <a:gdLst/>
            <a:ahLst/>
            <a:cxnLst/>
            <a:rect l="l" t="t" r="r" b="b"/>
            <a:pathLst>
              <a:path w="3960440" h="3960000" extrusionOk="0">
                <a:moveTo>
                  <a:pt x="1979373" y="472350"/>
                </a:moveTo>
                <a:cubicBezTo>
                  <a:pt x="1228307" y="485871"/>
                  <a:pt x="850011" y="1078219"/>
                  <a:pt x="813783" y="1434034"/>
                </a:cubicBezTo>
                <a:cubicBezTo>
                  <a:pt x="787561" y="1781828"/>
                  <a:pt x="889690" y="2005359"/>
                  <a:pt x="1119009" y="2222584"/>
                </a:cubicBezTo>
                <a:cubicBezTo>
                  <a:pt x="1178964" y="2123026"/>
                  <a:pt x="1260199" y="1908547"/>
                  <a:pt x="1328015" y="1812920"/>
                </a:cubicBezTo>
                <a:cubicBezTo>
                  <a:pt x="1222115" y="1647651"/>
                  <a:pt x="1255483" y="1756375"/>
                  <a:pt x="1234998" y="1431771"/>
                </a:cubicBezTo>
                <a:cubicBezTo>
                  <a:pt x="1331609" y="922504"/>
                  <a:pt x="1719145" y="812633"/>
                  <a:pt x="2217373" y="891303"/>
                </a:cubicBezTo>
                <a:cubicBezTo>
                  <a:pt x="2693518" y="1016895"/>
                  <a:pt x="2787642" y="1344599"/>
                  <a:pt x="2783502" y="1606823"/>
                </a:cubicBezTo>
                <a:cubicBezTo>
                  <a:pt x="2771081" y="1743454"/>
                  <a:pt x="2679609" y="2064482"/>
                  <a:pt x="2456028" y="2225955"/>
                </a:cubicBezTo>
                <a:cubicBezTo>
                  <a:pt x="2192422" y="2399851"/>
                  <a:pt x="2004893" y="2209395"/>
                  <a:pt x="2026974" y="2018938"/>
                </a:cubicBezTo>
                <a:cubicBezTo>
                  <a:pt x="2072519" y="1810540"/>
                  <a:pt x="2086043" y="1754994"/>
                  <a:pt x="2135727" y="1554876"/>
                </a:cubicBezTo>
                <a:cubicBezTo>
                  <a:pt x="2195073" y="1382360"/>
                  <a:pt x="2084273" y="1259912"/>
                  <a:pt x="1915898" y="1219889"/>
                </a:cubicBezTo>
                <a:cubicBezTo>
                  <a:pt x="1750283" y="1186766"/>
                  <a:pt x="1626460" y="1331294"/>
                  <a:pt x="1589196" y="1434803"/>
                </a:cubicBezTo>
                <a:cubicBezTo>
                  <a:pt x="1499489" y="1732912"/>
                  <a:pt x="1614533" y="1824000"/>
                  <a:pt x="1574511" y="1939931"/>
                </a:cubicBezTo>
                <a:cubicBezTo>
                  <a:pt x="1332991" y="2671400"/>
                  <a:pt x="1220920" y="3468343"/>
                  <a:pt x="1339611" y="3487664"/>
                </a:cubicBezTo>
                <a:cubicBezTo>
                  <a:pt x="1434840" y="3497327"/>
                  <a:pt x="1730357" y="3129057"/>
                  <a:pt x="1887692" y="2422431"/>
                </a:cubicBezTo>
                <a:cubicBezTo>
                  <a:pt x="1985681" y="2531460"/>
                  <a:pt x="2093439" y="2747804"/>
                  <a:pt x="2336342" y="2720202"/>
                </a:cubicBezTo>
                <a:cubicBezTo>
                  <a:pt x="2693796" y="2666377"/>
                  <a:pt x="3092265" y="2401394"/>
                  <a:pt x="3176454" y="1627140"/>
                </a:cubicBezTo>
                <a:cubicBezTo>
                  <a:pt x="3254038" y="999456"/>
                  <a:pt x="2816023" y="430731"/>
                  <a:pt x="1979373" y="472350"/>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alpha val="5098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nvGrpSpPr>
          <p:cNvPr id="176" name="Google Shape;176;p7"/>
          <p:cNvGrpSpPr/>
          <p:nvPr/>
        </p:nvGrpSpPr>
        <p:grpSpPr>
          <a:xfrm>
            <a:off x="3420109" y="290278"/>
            <a:ext cx="649059" cy="649059"/>
            <a:chOff x="5696730" y="3628850"/>
            <a:chExt cx="1799999" cy="1800000"/>
          </a:xfrm>
        </p:grpSpPr>
        <p:sp>
          <p:nvSpPr>
            <p:cNvPr id="177" name="Google Shape;177;p7"/>
            <p:cNvSpPr/>
            <p:nvPr/>
          </p:nvSpPr>
          <p:spPr>
            <a:xfrm rot="-5400000">
              <a:off x="6488456" y="4421123"/>
              <a:ext cx="216000" cy="179945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8" name="Google Shape;178;p7"/>
            <p:cNvSpPr/>
            <p:nvPr/>
          </p:nvSpPr>
          <p:spPr>
            <a:xfrm rot="-5400000">
              <a:off x="6488456" y="2837123"/>
              <a:ext cx="216000" cy="179945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9" name="Google Shape;179;p7"/>
            <p:cNvSpPr/>
            <p:nvPr/>
          </p:nvSpPr>
          <p:spPr>
            <a:xfrm>
              <a:off x="5696730" y="3822037"/>
              <a:ext cx="216000" cy="140505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0" name="Google Shape;180;p7"/>
            <p:cNvSpPr/>
            <p:nvPr/>
          </p:nvSpPr>
          <p:spPr>
            <a:xfrm rot="-5400000">
              <a:off x="6467032" y="4347606"/>
              <a:ext cx="216000" cy="89048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1" name="Google Shape;181;p7"/>
            <p:cNvSpPr/>
            <p:nvPr/>
          </p:nvSpPr>
          <p:spPr>
            <a:xfrm rot="-5400000">
              <a:off x="6467032" y="3819606"/>
              <a:ext cx="216000" cy="89048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2" name="Google Shape;182;p7"/>
            <p:cNvSpPr/>
            <p:nvPr/>
          </p:nvSpPr>
          <p:spPr>
            <a:xfrm>
              <a:off x="6884320" y="4156849"/>
              <a:ext cx="216000" cy="105599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3" name="Google Shape;183;p7"/>
            <p:cNvSpPr/>
            <p:nvPr/>
          </p:nvSpPr>
          <p:spPr>
            <a:xfrm>
              <a:off x="7280729" y="3833303"/>
              <a:ext cx="216000" cy="140505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4" name="Google Shape;184;p7"/>
            <p:cNvSpPr/>
            <p:nvPr/>
          </p:nvSpPr>
          <p:spPr>
            <a:xfrm>
              <a:off x="6129788" y="3844850"/>
              <a:ext cx="216000" cy="105599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85" name="Google Shape;185;p7"/>
          <p:cNvSpPr txBox="1"/>
          <p:nvPr/>
        </p:nvSpPr>
        <p:spPr>
          <a:xfrm>
            <a:off x="4088135" y="269824"/>
            <a:ext cx="4574192" cy="694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3"/>
              </a:buClr>
              <a:buSzPts val="3600"/>
              <a:buFont typeface="Arial"/>
              <a:buNone/>
            </a:pPr>
            <a:r>
              <a:rPr lang="en-US" sz="3600" b="1">
                <a:solidFill>
                  <a:schemeClr val="accent3"/>
                </a:solidFill>
                <a:latin typeface="Arial"/>
                <a:ea typeface="Arial"/>
                <a:cs typeface="Arial"/>
                <a:sym typeface="Arial"/>
              </a:rPr>
              <a:t>Purpose</a:t>
            </a:r>
            <a:endParaRPr sz="3600" b="1">
              <a:solidFill>
                <a:schemeClr val="accent3"/>
              </a:solidFill>
              <a:latin typeface="Arial"/>
              <a:ea typeface="Arial"/>
              <a:cs typeface="Arial"/>
              <a:sym typeface="Arial"/>
            </a:endParaRPr>
          </a:p>
        </p:txBody>
      </p:sp>
      <p:sp>
        <p:nvSpPr>
          <p:cNvPr id="186" name="Google Shape;186;p7"/>
          <p:cNvSpPr txBox="1"/>
          <p:nvPr/>
        </p:nvSpPr>
        <p:spPr>
          <a:xfrm>
            <a:off x="147765" y="1653311"/>
            <a:ext cx="2736900" cy="83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accent2"/>
                </a:solidFill>
                <a:latin typeface="Arial"/>
                <a:ea typeface="Arial"/>
                <a:cs typeface="Arial"/>
                <a:sym typeface="Arial"/>
              </a:rPr>
              <a:t>Hexapawn was designed to illustrate</a:t>
            </a:r>
            <a:endParaRPr/>
          </a:p>
          <a:p>
            <a:pPr marL="0" marR="0" lvl="0" indent="0" algn="l" rtl="0">
              <a:spcBef>
                <a:spcPts val="0"/>
              </a:spcBef>
              <a:spcAft>
                <a:spcPts val="0"/>
              </a:spcAft>
              <a:buNone/>
            </a:pPr>
            <a:r>
              <a:rPr lang="en-US" sz="1200">
                <a:solidFill>
                  <a:schemeClr val="accent2"/>
                </a:solidFill>
                <a:latin typeface="Arial"/>
                <a:ea typeface="Arial"/>
                <a:cs typeface="Arial"/>
                <a:sym typeface="Arial"/>
              </a:rPr>
              <a:t>mechanical game-players by Martin</a:t>
            </a:r>
            <a:endParaRPr/>
          </a:p>
          <a:p>
            <a:pPr marL="0" marR="0" lvl="0" indent="0" algn="l" rtl="0">
              <a:spcBef>
                <a:spcPts val="0"/>
              </a:spcBef>
              <a:spcAft>
                <a:spcPts val="0"/>
              </a:spcAft>
              <a:buNone/>
            </a:pPr>
            <a:r>
              <a:rPr lang="en-US" sz="1200">
                <a:solidFill>
                  <a:schemeClr val="accent2"/>
                </a:solidFill>
                <a:latin typeface="Arial"/>
                <a:ea typeface="Arial"/>
                <a:cs typeface="Arial"/>
                <a:sym typeface="Arial"/>
              </a:rPr>
              <a:t>Gardner, the well-known Scientific</a:t>
            </a:r>
            <a:endParaRPr/>
          </a:p>
          <a:p>
            <a:pPr marL="0" marR="0" lvl="0" indent="0" algn="l" rtl="0">
              <a:spcBef>
                <a:spcPts val="0"/>
              </a:spcBef>
              <a:spcAft>
                <a:spcPts val="0"/>
              </a:spcAft>
              <a:buNone/>
            </a:pPr>
            <a:r>
              <a:rPr lang="en-US" sz="1200">
                <a:solidFill>
                  <a:schemeClr val="accent2"/>
                </a:solidFill>
                <a:latin typeface="Arial"/>
                <a:ea typeface="Arial"/>
                <a:cs typeface="Arial"/>
                <a:sym typeface="Arial"/>
              </a:rPr>
              <a:t>American mathematics columnist.</a:t>
            </a:r>
            <a:endParaRPr/>
          </a:p>
        </p:txBody>
      </p:sp>
      <p:sp>
        <p:nvSpPr>
          <p:cNvPr id="187" name="Google Shape;187;p7"/>
          <p:cNvSpPr/>
          <p:nvPr/>
        </p:nvSpPr>
        <p:spPr>
          <a:xfrm>
            <a:off x="611560" y="397760"/>
            <a:ext cx="1147690" cy="1140684"/>
          </a:xfrm>
          <a:custGeom>
            <a:avLst/>
            <a:gdLst/>
            <a:ahLst/>
            <a:cxnLst/>
            <a:rect l="l" t="t" r="r" b="b"/>
            <a:pathLst>
              <a:path w="3888432" h="3960440" extrusionOk="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accent5">
              <a:alpha val="5098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7"/>
          <p:cNvSpPr/>
          <p:nvPr/>
        </p:nvSpPr>
        <p:spPr>
          <a:xfrm>
            <a:off x="6226250" y="613261"/>
            <a:ext cx="1140684" cy="1140684"/>
          </a:xfrm>
          <a:custGeom>
            <a:avLst/>
            <a:gdLst/>
            <a:ahLst/>
            <a:cxnLst/>
            <a:rect l="l" t="t" r="r" b="b"/>
            <a:pathLst>
              <a:path w="3960000" h="3960000" extrusionOk="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alpha val="5098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7"/>
          <p:cNvSpPr/>
          <p:nvPr/>
        </p:nvSpPr>
        <p:spPr>
          <a:xfrm>
            <a:off x="734963" y="2599151"/>
            <a:ext cx="1138500" cy="1138500"/>
          </a:xfrm>
          <a:custGeom>
            <a:avLst/>
            <a:gdLst/>
            <a:ahLst/>
            <a:cxnLst/>
            <a:rect l="l" t="t" r="r" b="b"/>
            <a:pathLst>
              <a:path w="3960000" h="3960000" extrusionOk="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alpha val="5098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7"/>
          <p:cNvSpPr/>
          <p:nvPr/>
        </p:nvSpPr>
        <p:spPr>
          <a:xfrm>
            <a:off x="7812360" y="3853214"/>
            <a:ext cx="1141002" cy="1160043"/>
          </a:xfrm>
          <a:custGeom>
            <a:avLst/>
            <a:gdLst/>
            <a:ahLst/>
            <a:cxnLst/>
            <a:rect l="l" t="t" r="r" b="b"/>
            <a:pathLst>
              <a:path w="3186824" h="3240000" extrusionOk="0">
                <a:moveTo>
                  <a:pt x="2141174" y="1384899"/>
                </a:moveTo>
                <a:lnTo>
                  <a:pt x="2141174" y="1528887"/>
                </a:lnTo>
                <a:lnTo>
                  <a:pt x="1997174" y="1528887"/>
                </a:lnTo>
                <a:lnTo>
                  <a:pt x="1997174" y="1744911"/>
                </a:lnTo>
                <a:lnTo>
                  <a:pt x="2141174" y="1744911"/>
                </a:lnTo>
                <a:lnTo>
                  <a:pt x="2141174" y="1888899"/>
                </a:lnTo>
                <a:lnTo>
                  <a:pt x="2357174" y="1888899"/>
                </a:lnTo>
                <a:lnTo>
                  <a:pt x="2357174" y="1744911"/>
                </a:lnTo>
                <a:lnTo>
                  <a:pt x="2501174" y="1744911"/>
                </a:lnTo>
                <a:lnTo>
                  <a:pt x="2501174" y="1528887"/>
                </a:lnTo>
                <a:lnTo>
                  <a:pt x="2357174" y="1528887"/>
                </a:lnTo>
                <a:lnTo>
                  <a:pt x="2357174" y="1384899"/>
                </a:lnTo>
                <a:close/>
                <a:moveTo>
                  <a:pt x="1286582" y="1008157"/>
                </a:moveTo>
                <a:cubicBezTo>
                  <a:pt x="1148208" y="1006486"/>
                  <a:pt x="1009270" y="1051569"/>
                  <a:pt x="894997" y="1143711"/>
                </a:cubicBezTo>
                <a:cubicBezTo>
                  <a:pt x="666451" y="1327995"/>
                  <a:pt x="600947" y="1648602"/>
                  <a:pt x="738892" y="1907765"/>
                </a:cubicBezTo>
                <a:cubicBezTo>
                  <a:pt x="876837" y="2166928"/>
                  <a:pt x="1179371" y="2291639"/>
                  <a:pt x="1459875" y="2204971"/>
                </a:cubicBezTo>
                <a:cubicBezTo>
                  <a:pt x="1676459" y="2138053"/>
                  <a:pt x="1832801" y="1959669"/>
                  <a:pt x="1876637" y="1747242"/>
                </a:cubicBezTo>
                <a:lnTo>
                  <a:pt x="1879565" y="1747242"/>
                </a:lnTo>
                <a:lnTo>
                  <a:pt x="1879565" y="1728291"/>
                </a:lnTo>
                <a:cubicBezTo>
                  <a:pt x="1891883" y="1671800"/>
                  <a:pt x="1894168" y="1612713"/>
                  <a:pt x="1887545" y="1552862"/>
                </a:cubicBezTo>
                <a:lnTo>
                  <a:pt x="1879565" y="1553745"/>
                </a:lnTo>
                <a:lnTo>
                  <a:pt x="1879565" y="1531218"/>
                </a:lnTo>
                <a:lnTo>
                  <a:pt x="1231565" y="1531218"/>
                </a:lnTo>
                <a:lnTo>
                  <a:pt x="1231565" y="1747242"/>
                </a:lnTo>
                <a:lnTo>
                  <a:pt x="1565835" y="1747242"/>
                </a:lnTo>
                <a:cubicBezTo>
                  <a:pt x="1530201" y="1827940"/>
                  <a:pt x="1460959" y="1892348"/>
                  <a:pt x="1371795" y="1919897"/>
                </a:cubicBezTo>
                <a:cubicBezTo>
                  <a:pt x="1228031" y="1964316"/>
                  <a:pt x="1072976" y="1900399"/>
                  <a:pt x="1002277" y="1767573"/>
                </a:cubicBezTo>
                <a:cubicBezTo>
                  <a:pt x="931578" y="1634747"/>
                  <a:pt x="965150" y="1470429"/>
                  <a:pt x="1082284" y="1375980"/>
                </a:cubicBezTo>
                <a:cubicBezTo>
                  <a:pt x="1199418" y="1281531"/>
                  <a:pt x="1367118" y="1283556"/>
                  <a:pt x="1481937" y="1380807"/>
                </a:cubicBezTo>
                <a:lnTo>
                  <a:pt x="1674778" y="1153129"/>
                </a:lnTo>
                <a:cubicBezTo>
                  <a:pt x="1562764" y="1058254"/>
                  <a:pt x="1424955" y="1009828"/>
                  <a:pt x="1286582" y="1008157"/>
                </a:cubicBezTo>
                <a:close/>
                <a:moveTo>
                  <a:pt x="293028" y="0"/>
                </a:moveTo>
                <a:lnTo>
                  <a:pt x="2893796" y="0"/>
                </a:lnTo>
                <a:cubicBezTo>
                  <a:pt x="3055631" y="0"/>
                  <a:pt x="3186824" y="131193"/>
                  <a:pt x="3186824" y="293028"/>
                </a:cubicBezTo>
                <a:lnTo>
                  <a:pt x="3186824" y="2946972"/>
                </a:lnTo>
                <a:cubicBezTo>
                  <a:pt x="3186824" y="3108807"/>
                  <a:pt x="3055631" y="3240000"/>
                  <a:pt x="2893796" y="3240000"/>
                </a:cubicBezTo>
                <a:lnTo>
                  <a:pt x="293028" y="3240000"/>
                </a:lnTo>
                <a:cubicBezTo>
                  <a:pt x="131193" y="3240000"/>
                  <a:pt x="0" y="3108807"/>
                  <a:pt x="0" y="2946972"/>
                </a:cubicBezTo>
                <a:lnTo>
                  <a:pt x="0" y="293028"/>
                </a:lnTo>
                <a:cubicBezTo>
                  <a:pt x="0" y="131193"/>
                  <a:pt x="131193" y="0"/>
                  <a:pt x="293028" y="0"/>
                </a:cubicBezTo>
                <a:close/>
              </a:path>
            </a:pathLst>
          </a:custGeom>
          <a:solidFill>
            <a:schemeClr val="accent5">
              <a:alpha val="5098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1" name="Google Shape;191;p7"/>
          <p:cNvSpPr txBox="1"/>
          <p:nvPr/>
        </p:nvSpPr>
        <p:spPr>
          <a:xfrm>
            <a:off x="3203543" y="1203833"/>
            <a:ext cx="2941500" cy="15696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dirty="0">
                <a:solidFill>
                  <a:schemeClr val="accent2"/>
                </a:solidFill>
                <a:latin typeface="Arial"/>
                <a:ea typeface="Arial"/>
                <a:cs typeface="Arial"/>
                <a:sym typeface="Arial"/>
              </a:rPr>
              <a:t>Till now, we punished our computer when it makes a mistake, right? But what if we give it a reward for every good move? With punishing out “computer” whenever it makes a mistake, we increase the probability that the computer’s move each round leads to it success.</a:t>
            </a:r>
            <a:endParaRPr sz="1200" dirty="0">
              <a:solidFill>
                <a:schemeClr val="accent2"/>
              </a:solidFill>
              <a:latin typeface="Arial"/>
              <a:ea typeface="Arial"/>
              <a:cs typeface="Arial"/>
              <a:sym typeface="Arial"/>
            </a:endParaRPr>
          </a:p>
        </p:txBody>
      </p:sp>
      <p:sp>
        <p:nvSpPr>
          <p:cNvPr id="192" name="Google Shape;192;p7"/>
          <p:cNvSpPr txBox="1"/>
          <p:nvPr/>
        </p:nvSpPr>
        <p:spPr>
          <a:xfrm>
            <a:off x="3267119" y="3262632"/>
            <a:ext cx="40998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dirty="0">
                <a:solidFill>
                  <a:schemeClr val="accent2"/>
                </a:solidFill>
                <a:latin typeface="Arial"/>
                <a:ea typeface="Arial"/>
                <a:cs typeface="Arial"/>
                <a:sym typeface="Arial"/>
              </a:rPr>
              <a:t>But what if we reward it for every good move?</a:t>
            </a:r>
            <a:br>
              <a:rPr lang="en-US" sz="1200" dirty="0">
                <a:solidFill>
                  <a:schemeClr val="accent2"/>
                </a:solidFill>
                <a:latin typeface="Arial"/>
                <a:ea typeface="Arial"/>
                <a:cs typeface="Arial"/>
                <a:sym typeface="Arial"/>
              </a:rPr>
            </a:br>
            <a:r>
              <a:rPr lang="en-US" sz="1200" dirty="0">
                <a:solidFill>
                  <a:schemeClr val="accent2"/>
                </a:solidFill>
                <a:latin typeface="Arial"/>
                <a:ea typeface="Arial"/>
                <a:cs typeface="Arial"/>
                <a:sym typeface="Arial"/>
              </a:rPr>
              <a:t>If we reward computer for every good move, it makes that would reduce the probability of a losing marble appearing by increasing the probability of a matchbox generating a winning marble. The computer would eventually still reach perfect play because I’ll still remove the losing marbles.</a:t>
            </a:r>
            <a:endParaRPr sz="1200" dirty="0">
              <a:solidFill>
                <a:schemeClr val="accent2"/>
              </a:solidFill>
              <a:latin typeface="Arial"/>
              <a:ea typeface="Arial"/>
              <a:cs typeface="Arial"/>
              <a:sym typeface="Arial"/>
            </a:endParaRPr>
          </a:p>
        </p:txBody>
      </p:sp>
      <p:sp>
        <p:nvSpPr>
          <p:cNvPr id="193" name="Google Shape;193;p7"/>
          <p:cNvSpPr txBox="1"/>
          <p:nvPr/>
        </p:nvSpPr>
        <p:spPr>
          <a:xfrm>
            <a:off x="7524023" y="1012495"/>
            <a:ext cx="1407300" cy="2123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accent2"/>
                </a:solidFill>
                <a:latin typeface="Arial"/>
                <a:ea typeface="Arial"/>
                <a:cs typeface="Arial"/>
                <a:sym typeface="Arial"/>
              </a:rPr>
              <a:t>This may not be the first machine learning algorithm, there is Turing’s machine and there may be a lot of others. But we can for sure say that this is learning, our “computer” gets better every time.</a:t>
            </a:r>
            <a:endParaRPr sz="1200">
              <a:solidFill>
                <a:schemeClr val="accent2"/>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8"/>
          <p:cNvSpPr txBox="1">
            <a:spLocks noGrp="1"/>
          </p:cNvSpPr>
          <p:nvPr>
            <p:ph type="body" idx="1"/>
          </p:nvPr>
        </p:nvSpPr>
        <p:spPr>
          <a:xfrm>
            <a:off x="0" y="195486"/>
            <a:ext cx="9144000" cy="57606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accent3"/>
              </a:buClr>
              <a:buSzPts val="3600"/>
              <a:buNone/>
            </a:pPr>
            <a:r>
              <a:rPr lang="en-US"/>
              <a:t>How does the game work?</a:t>
            </a:r>
            <a:endParaRPr/>
          </a:p>
        </p:txBody>
      </p:sp>
      <p:sp>
        <p:nvSpPr>
          <p:cNvPr id="199" name="Google Shape;199;p8"/>
          <p:cNvSpPr/>
          <p:nvPr/>
        </p:nvSpPr>
        <p:spPr>
          <a:xfrm>
            <a:off x="3488504" y="1203598"/>
            <a:ext cx="1224136" cy="1224136"/>
          </a:xfrm>
          <a:prstGeom prst="blockArc">
            <a:avLst>
              <a:gd name="adj1" fmla="val 10800000"/>
              <a:gd name="adj2" fmla="val 5426329"/>
              <a:gd name="adj3" fmla="val 6461"/>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00" name="Google Shape;200;p8"/>
          <p:cNvSpPr/>
          <p:nvPr/>
        </p:nvSpPr>
        <p:spPr>
          <a:xfrm rot="-9900000">
            <a:off x="3215281" y="2328002"/>
            <a:ext cx="1224136" cy="1224136"/>
          </a:xfrm>
          <a:prstGeom prst="blockArc">
            <a:avLst>
              <a:gd name="adj1" fmla="val 10800000"/>
              <a:gd name="adj2" fmla="val 5426329"/>
              <a:gd name="adj3" fmla="val 6461"/>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01" name="Google Shape;201;p8"/>
          <p:cNvSpPr/>
          <p:nvPr/>
        </p:nvSpPr>
        <p:spPr>
          <a:xfrm>
            <a:off x="4352600" y="2394231"/>
            <a:ext cx="1224136" cy="1224136"/>
          </a:xfrm>
          <a:prstGeom prst="blockArc">
            <a:avLst>
              <a:gd name="adj1" fmla="val 10800000"/>
              <a:gd name="adj2" fmla="val 5426329"/>
              <a:gd name="adj3" fmla="val 6461"/>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02" name="Google Shape;202;p8"/>
          <p:cNvSpPr/>
          <p:nvPr/>
        </p:nvSpPr>
        <p:spPr>
          <a:xfrm rot="-9900000">
            <a:off x="4058041" y="3544805"/>
            <a:ext cx="1224136" cy="1224136"/>
          </a:xfrm>
          <a:prstGeom prst="blockArc">
            <a:avLst>
              <a:gd name="adj1" fmla="val 10800000"/>
              <a:gd name="adj2" fmla="val 5426329"/>
              <a:gd name="adj3" fmla="val 6461"/>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03" name="Google Shape;203;p8"/>
          <p:cNvSpPr/>
          <p:nvPr/>
        </p:nvSpPr>
        <p:spPr>
          <a:xfrm>
            <a:off x="4803340" y="2855282"/>
            <a:ext cx="322655" cy="302034"/>
          </a:xfrm>
          <a:custGeom>
            <a:avLst/>
            <a:gdLst/>
            <a:ahLst/>
            <a:cxnLst/>
            <a:rect l="l" t="t" r="r" b="b"/>
            <a:pathLst>
              <a:path w="3239999" h="3032924" extrusionOk="0">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4" name="Google Shape;204;p8"/>
          <p:cNvSpPr/>
          <p:nvPr/>
        </p:nvSpPr>
        <p:spPr>
          <a:xfrm rot="2700000">
            <a:off x="4547885" y="3937747"/>
            <a:ext cx="244448" cy="438249"/>
          </a:xfrm>
          <a:custGeom>
            <a:avLst/>
            <a:gdLst/>
            <a:ahLst/>
            <a:cxnLst/>
            <a:rect l="l" t="t" r="r" b="b"/>
            <a:pathLst>
              <a:path w="2232248" h="4001999" extrusionOk="0">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5" name="Google Shape;205;p8"/>
          <p:cNvSpPr/>
          <p:nvPr/>
        </p:nvSpPr>
        <p:spPr>
          <a:xfrm rot="-5400000">
            <a:off x="3649972" y="2748066"/>
            <a:ext cx="354753" cy="384007"/>
          </a:xfrm>
          <a:custGeom>
            <a:avLst/>
            <a:gdLst/>
            <a:ahLst/>
            <a:cxnLst/>
            <a:rect l="l" t="t" r="r" b="b"/>
            <a:pathLst>
              <a:path w="2993176" h="3240001" extrusionOk="0">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6" name="Google Shape;206;p8"/>
          <p:cNvSpPr/>
          <p:nvPr/>
        </p:nvSpPr>
        <p:spPr>
          <a:xfrm>
            <a:off x="3924086" y="1634183"/>
            <a:ext cx="359957" cy="362963"/>
          </a:xfrm>
          <a:custGeom>
            <a:avLst/>
            <a:gdLst/>
            <a:ahLst/>
            <a:cxnLst/>
            <a:rect l="l" t="t" r="r" b="b"/>
            <a:pathLst>
              <a:path w="1652142" h="1665940" extrusionOk="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8"/>
          <p:cNvSpPr txBox="1"/>
          <p:nvPr/>
        </p:nvSpPr>
        <p:spPr>
          <a:xfrm>
            <a:off x="423036" y="1571087"/>
            <a:ext cx="2916024" cy="116955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accent3"/>
                </a:solidFill>
                <a:latin typeface="Arial"/>
                <a:ea typeface="Arial"/>
                <a:cs typeface="Arial"/>
                <a:sym typeface="Arial"/>
              </a:rPr>
              <a:t>As in chess, each pawn may be</a:t>
            </a:r>
            <a:endParaRPr/>
          </a:p>
          <a:p>
            <a:pPr marL="0" marR="0" lvl="0" indent="0" algn="l" rtl="0">
              <a:spcBef>
                <a:spcPts val="0"/>
              </a:spcBef>
              <a:spcAft>
                <a:spcPts val="0"/>
              </a:spcAft>
              <a:buNone/>
            </a:pPr>
            <a:r>
              <a:rPr lang="en-US" sz="1400">
                <a:solidFill>
                  <a:schemeClr val="accent3"/>
                </a:solidFill>
                <a:latin typeface="Arial"/>
                <a:ea typeface="Arial"/>
                <a:cs typeface="Arial"/>
                <a:sym typeface="Arial"/>
              </a:rPr>
              <a:t>moved in two different ways: it may be moved one square forward, or it may capture a pawn one square diagonally ahead of it. </a:t>
            </a:r>
            <a:endParaRPr sz="1400">
              <a:solidFill>
                <a:schemeClr val="accent3"/>
              </a:solidFill>
              <a:latin typeface="Arial"/>
              <a:ea typeface="Arial"/>
              <a:cs typeface="Arial"/>
              <a:sym typeface="Arial"/>
            </a:endParaRPr>
          </a:p>
        </p:txBody>
      </p:sp>
      <p:sp>
        <p:nvSpPr>
          <p:cNvPr id="208" name="Google Shape;208;p8"/>
          <p:cNvSpPr txBox="1"/>
          <p:nvPr/>
        </p:nvSpPr>
        <p:spPr>
          <a:xfrm>
            <a:off x="4964668" y="1491631"/>
            <a:ext cx="2919700" cy="7386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accent3"/>
                </a:solidFill>
                <a:latin typeface="Arial"/>
                <a:ea typeface="Arial"/>
                <a:cs typeface="Arial"/>
                <a:sym typeface="Arial"/>
              </a:rPr>
              <a:t>A pawn may not be moved forward if there is a pawn in the next square.</a:t>
            </a:r>
            <a:endParaRPr sz="1400">
              <a:solidFill>
                <a:schemeClr val="accent3"/>
              </a:solidFill>
              <a:latin typeface="Arial"/>
              <a:ea typeface="Arial"/>
              <a:cs typeface="Arial"/>
              <a:sym typeface="Arial"/>
            </a:endParaRPr>
          </a:p>
        </p:txBody>
      </p:sp>
      <p:sp>
        <p:nvSpPr>
          <p:cNvPr id="209" name="Google Shape;209;p8"/>
          <p:cNvSpPr txBox="1"/>
          <p:nvPr/>
        </p:nvSpPr>
        <p:spPr>
          <a:xfrm>
            <a:off x="5886023" y="2841503"/>
            <a:ext cx="2919700" cy="7386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accent3"/>
                </a:solidFill>
                <a:latin typeface="Arial"/>
                <a:ea typeface="Arial"/>
                <a:cs typeface="Arial"/>
                <a:sym typeface="Arial"/>
              </a:rPr>
              <a:t>Unlike chess, the first move of a pawn may not advance it by two spaces.</a:t>
            </a:r>
            <a:endParaRPr sz="1400">
              <a:solidFill>
                <a:schemeClr val="accent3"/>
              </a:solidFill>
              <a:latin typeface="Arial"/>
              <a:ea typeface="Arial"/>
              <a:cs typeface="Arial"/>
              <a:sym typeface="Arial"/>
            </a:endParaRPr>
          </a:p>
        </p:txBody>
      </p:sp>
      <p:sp>
        <p:nvSpPr>
          <p:cNvPr id="210" name="Google Shape;210;p8"/>
          <p:cNvSpPr txBox="1"/>
          <p:nvPr/>
        </p:nvSpPr>
        <p:spPr>
          <a:xfrm>
            <a:off x="750327" y="3809645"/>
            <a:ext cx="2916025"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accent3"/>
                </a:solidFill>
                <a:latin typeface="Arial"/>
                <a:ea typeface="Arial"/>
                <a:cs typeface="Arial"/>
                <a:sym typeface="Arial"/>
              </a:rPr>
              <a:t>A player loses if he/she has no legal moves or the other player reaches the end of the board with a pawn.</a:t>
            </a:r>
            <a:endParaRPr sz="1400">
              <a:solidFill>
                <a:schemeClr val="accent3"/>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9"/>
          <p:cNvSpPr txBox="1">
            <a:spLocks noGrp="1"/>
          </p:cNvSpPr>
          <p:nvPr>
            <p:ph type="body" idx="1"/>
          </p:nvPr>
        </p:nvSpPr>
        <p:spPr>
          <a:xfrm>
            <a:off x="0" y="181632"/>
            <a:ext cx="9144000" cy="57606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accent3"/>
              </a:buClr>
              <a:buSzPts val="3600"/>
              <a:buNone/>
            </a:pPr>
            <a:r>
              <a:rPr lang="en-US"/>
              <a:t>System Requirements</a:t>
            </a:r>
            <a:endParaRPr/>
          </a:p>
        </p:txBody>
      </p:sp>
      <p:grpSp>
        <p:nvGrpSpPr>
          <p:cNvPr id="216" name="Google Shape;216;p9"/>
          <p:cNvGrpSpPr/>
          <p:nvPr/>
        </p:nvGrpSpPr>
        <p:grpSpPr>
          <a:xfrm>
            <a:off x="1348354" y="2198711"/>
            <a:ext cx="1032575" cy="1685087"/>
            <a:chOff x="915494" y="1967970"/>
            <a:chExt cx="1032575" cy="1685087"/>
          </a:xfrm>
        </p:grpSpPr>
        <p:sp>
          <p:nvSpPr>
            <p:cNvPr id="217" name="Google Shape;217;p9"/>
            <p:cNvSpPr/>
            <p:nvPr/>
          </p:nvSpPr>
          <p:spPr>
            <a:xfrm rot="-5400000">
              <a:off x="1346205" y="3051192"/>
              <a:ext cx="339471" cy="86425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18" name="Google Shape;218;p9"/>
            <p:cNvSpPr/>
            <p:nvPr/>
          </p:nvSpPr>
          <p:spPr>
            <a:xfrm>
              <a:off x="915494" y="1967970"/>
              <a:ext cx="674364" cy="1685087"/>
            </a:xfrm>
            <a:prstGeom prst="upArrow">
              <a:avLst>
                <a:gd name="adj1" fmla="val 50000"/>
                <a:gd name="adj2"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219" name="Google Shape;219;p9"/>
          <p:cNvSpPr/>
          <p:nvPr/>
        </p:nvSpPr>
        <p:spPr>
          <a:xfrm>
            <a:off x="3015967" y="2010402"/>
            <a:ext cx="674364" cy="959956"/>
          </a:xfrm>
          <a:prstGeom prst="upArrow">
            <a:avLst>
              <a:gd name="adj1" fmla="val 50000"/>
              <a:gd name="adj2"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220" name="Google Shape;220;p9"/>
          <p:cNvGrpSpPr/>
          <p:nvPr/>
        </p:nvGrpSpPr>
        <p:grpSpPr>
          <a:xfrm>
            <a:off x="4324988" y="2184444"/>
            <a:ext cx="1032959" cy="1699352"/>
            <a:chOff x="3892125" y="1953705"/>
            <a:chExt cx="1032959" cy="1699352"/>
          </a:xfrm>
        </p:grpSpPr>
        <p:sp>
          <p:nvSpPr>
            <p:cNvPr id="221" name="Google Shape;221;p9"/>
            <p:cNvSpPr/>
            <p:nvPr/>
          </p:nvSpPr>
          <p:spPr>
            <a:xfrm>
              <a:off x="4250720" y="1953705"/>
              <a:ext cx="674364" cy="1699352"/>
            </a:xfrm>
            <a:prstGeom prst="upArrow">
              <a:avLst>
                <a:gd name="adj1" fmla="val 50000"/>
                <a:gd name="adj2"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2" name="Google Shape;222;p9"/>
            <p:cNvSpPr/>
            <p:nvPr/>
          </p:nvSpPr>
          <p:spPr>
            <a:xfrm rot="-5400000">
              <a:off x="4154518" y="3051192"/>
              <a:ext cx="339471" cy="86425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223" name="Google Shape;223;p9"/>
          <p:cNvSpPr txBox="1"/>
          <p:nvPr/>
        </p:nvSpPr>
        <p:spPr>
          <a:xfrm>
            <a:off x="2483768" y="1203598"/>
            <a:ext cx="1772938"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a:solidFill>
                  <a:schemeClr val="accent2"/>
                </a:solidFill>
                <a:latin typeface="Arial"/>
                <a:ea typeface="Arial"/>
                <a:cs typeface="Arial"/>
                <a:sym typeface="Arial"/>
              </a:rPr>
              <a:t>Required</a:t>
            </a:r>
            <a:endParaRPr sz="1600" b="1">
              <a:solidFill>
                <a:schemeClr val="accent2"/>
              </a:solidFill>
              <a:latin typeface="Arial"/>
              <a:ea typeface="Arial"/>
              <a:cs typeface="Arial"/>
              <a:sym typeface="Arial"/>
            </a:endParaRPr>
          </a:p>
        </p:txBody>
      </p:sp>
      <p:grpSp>
        <p:nvGrpSpPr>
          <p:cNvPr id="224" name="Google Shape;224;p9"/>
          <p:cNvGrpSpPr/>
          <p:nvPr/>
        </p:nvGrpSpPr>
        <p:grpSpPr>
          <a:xfrm>
            <a:off x="5268226" y="2592769"/>
            <a:ext cx="1247989" cy="494026"/>
            <a:chOff x="803638" y="3362835"/>
            <a:chExt cx="2379763" cy="494026"/>
          </a:xfrm>
        </p:grpSpPr>
        <p:sp>
          <p:nvSpPr>
            <p:cNvPr id="225" name="Google Shape;225;p9"/>
            <p:cNvSpPr txBox="1"/>
            <p:nvPr/>
          </p:nvSpPr>
          <p:spPr>
            <a:xfrm>
              <a:off x="803640" y="3579862"/>
              <a:ext cx="2059657"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200">
                <a:solidFill>
                  <a:schemeClr val="accent2"/>
                </a:solidFill>
                <a:latin typeface="Arial"/>
                <a:ea typeface="Arial"/>
                <a:cs typeface="Arial"/>
                <a:sym typeface="Arial"/>
              </a:endParaRPr>
            </a:p>
          </p:txBody>
        </p:sp>
        <p:sp>
          <p:nvSpPr>
            <p:cNvPr id="226" name="Google Shape;226;p9"/>
            <p:cNvSpPr txBox="1"/>
            <p:nvPr/>
          </p:nvSpPr>
          <p:spPr>
            <a:xfrm>
              <a:off x="803638" y="3362835"/>
              <a:ext cx="237976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accent2"/>
                  </a:solidFill>
                  <a:latin typeface="Arial"/>
                  <a:ea typeface="Arial"/>
                  <a:cs typeface="Arial"/>
                  <a:sym typeface="Arial"/>
                </a:rPr>
                <a:t>Platform Developed on</a:t>
              </a:r>
              <a:endParaRPr sz="1200" b="1">
                <a:solidFill>
                  <a:schemeClr val="accent2"/>
                </a:solidFill>
                <a:latin typeface="Arial"/>
                <a:ea typeface="Arial"/>
                <a:cs typeface="Arial"/>
                <a:sym typeface="Arial"/>
              </a:endParaRPr>
            </a:p>
          </p:txBody>
        </p:sp>
      </p:grpSp>
      <p:grpSp>
        <p:nvGrpSpPr>
          <p:cNvPr id="227" name="Google Shape;227;p9"/>
          <p:cNvGrpSpPr/>
          <p:nvPr/>
        </p:nvGrpSpPr>
        <p:grpSpPr>
          <a:xfrm>
            <a:off x="-252536" y="2592757"/>
            <a:ext cx="1872208" cy="1492718"/>
            <a:chOff x="-357038" y="3362835"/>
            <a:chExt cx="3570072" cy="272960"/>
          </a:xfrm>
        </p:grpSpPr>
        <p:sp>
          <p:nvSpPr>
            <p:cNvPr id="228" name="Google Shape;228;p9"/>
            <p:cNvSpPr txBox="1"/>
            <p:nvPr/>
          </p:nvSpPr>
          <p:spPr>
            <a:xfrm>
              <a:off x="636007" y="3450070"/>
              <a:ext cx="2577027" cy="185725"/>
            </a:xfrm>
            <a:prstGeom prst="rect">
              <a:avLst/>
            </a:prstGeom>
            <a:noFill/>
            <a:ln>
              <a:noFill/>
            </a:ln>
          </p:spPr>
          <p:txBody>
            <a:bodyPr spcFirstLastPara="1" wrap="square" lIns="91425" tIns="45700" rIns="91425" bIns="45700" anchor="t" anchorCtr="0">
              <a:spAutoFit/>
            </a:bodyPr>
            <a:lstStyle/>
            <a:p>
              <a:pPr marL="171450" marR="0" lvl="0" indent="-171450" algn="l" rtl="0">
                <a:spcBef>
                  <a:spcPts val="0"/>
                </a:spcBef>
                <a:spcAft>
                  <a:spcPts val="0"/>
                </a:spcAft>
                <a:buClr>
                  <a:schemeClr val="dk1"/>
                </a:buClr>
                <a:buSzPts val="1200"/>
                <a:buFont typeface="Arial"/>
                <a:buChar char="•"/>
              </a:pPr>
              <a:r>
                <a:rPr lang="en-US" sz="1200">
                  <a:solidFill>
                    <a:schemeClr val="dk1"/>
                  </a:solidFill>
                  <a:latin typeface="Arial"/>
                  <a:ea typeface="Arial"/>
                  <a:cs typeface="Arial"/>
                  <a:sym typeface="Arial"/>
                </a:rPr>
                <a:t>Python IDLE</a:t>
              </a:r>
              <a:endParaRPr/>
            </a:p>
            <a:p>
              <a:pPr marL="171450" marR="0" lvl="0" indent="-171450" algn="l" rtl="0">
                <a:spcBef>
                  <a:spcPts val="0"/>
                </a:spcBef>
                <a:spcAft>
                  <a:spcPts val="0"/>
                </a:spcAft>
                <a:buClr>
                  <a:schemeClr val="dk1"/>
                </a:buClr>
                <a:buSzPts val="1200"/>
                <a:buFont typeface="Arial"/>
                <a:buChar char="•"/>
              </a:pPr>
              <a:r>
                <a:rPr lang="en-US" sz="1200">
                  <a:solidFill>
                    <a:schemeClr val="dk1"/>
                  </a:solidFill>
                  <a:latin typeface="Arial"/>
                  <a:ea typeface="Arial"/>
                  <a:cs typeface="Arial"/>
                  <a:sym typeface="Arial"/>
                </a:rPr>
                <a:t>Visual Studio Code</a:t>
              </a:r>
              <a:endParaRPr/>
            </a:p>
            <a:p>
              <a:pPr marL="171450" marR="0" lvl="0" indent="-171450" algn="l" rtl="0">
                <a:spcBef>
                  <a:spcPts val="0"/>
                </a:spcBef>
                <a:spcAft>
                  <a:spcPts val="0"/>
                </a:spcAft>
                <a:buClr>
                  <a:schemeClr val="dk1"/>
                </a:buClr>
                <a:buSzPts val="1200"/>
                <a:buFont typeface="Arial"/>
                <a:buChar char="•"/>
              </a:pPr>
              <a:r>
                <a:rPr lang="en-US" sz="1200">
                  <a:solidFill>
                    <a:schemeClr val="dk1"/>
                  </a:solidFill>
                  <a:latin typeface="Arial"/>
                  <a:ea typeface="Arial"/>
                  <a:cs typeface="Arial"/>
                  <a:sym typeface="Arial"/>
                </a:rPr>
                <a:t>Anaconda</a:t>
              </a:r>
              <a:endParaRPr/>
            </a:p>
            <a:p>
              <a:pPr marL="171450" marR="0" lvl="0" indent="-171450" algn="l" rtl="0">
                <a:spcBef>
                  <a:spcPts val="0"/>
                </a:spcBef>
                <a:spcAft>
                  <a:spcPts val="0"/>
                </a:spcAft>
                <a:buClr>
                  <a:schemeClr val="dk1"/>
                </a:buClr>
                <a:buSzPts val="1200"/>
                <a:buFont typeface="Arial"/>
                <a:buChar char="•"/>
              </a:pPr>
              <a:r>
                <a:rPr lang="en-US" sz="1200">
                  <a:solidFill>
                    <a:schemeClr val="dk1"/>
                  </a:solidFill>
                  <a:latin typeface="Arial"/>
                  <a:ea typeface="Arial"/>
                  <a:cs typeface="Arial"/>
                  <a:sym typeface="Arial"/>
                </a:rPr>
                <a:t>PyCharm</a:t>
              </a:r>
              <a:endParaRPr sz="1200">
                <a:solidFill>
                  <a:schemeClr val="dk1"/>
                </a:solidFill>
                <a:latin typeface="Arial"/>
                <a:ea typeface="Arial"/>
                <a:cs typeface="Arial"/>
                <a:sym typeface="Arial"/>
              </a:endParaRPr>
            </a:p>
          </p:txBody>
        </p:sp>
        <p:sp>
          <p:nvSpPr>
            <p:cNvPr id="229" name="Google Shape;229;p9"/>
            <p:cNvSpPr txBox="1"/>
            <p:nvPr/>
          </p:nvSpPr>
          <p:spPr>
            <a:xfrm>
              <a:off x="-357038" y="3362835"/>
              <a:ext cx="3220335" cy="8442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200" b="1">
                  <a:solidFill>
                    <a:schemeClr val="accent2"/>
                  </a:solidFill>
                  <a:latin typeface="Arial"/>
                  <a:ea typeface="Arial"/>
                  <a:cs typeface="Arial"/>
                  <a:sym typeface="Arial"/>
                </a:rPr>
                <a:t>Python IDEs and Code Editors</a:t>
              </a:r>
              <a:endParaRPr sz="1200" b="1">
                <a:solidFill>
                  <a:schemeClr val="accent2"/>
                </a:solidFill>
                <a:latin typeface="Arial"/>
                <a:ea typeface="Arial"/>
                <a:cs typeface="Arial"/>
                <a:sym typeface="Arial"/>
              </a:endParaRPr>
            </a:p>
          </p:txBody>
        </p:sp>
      </p:grpSp>
      <p:grpSp>
        <p:nvGrpSpPr>
          <p:cNvPr id="230" name="Google Shape;230;p9"/>
          <p:cNvGrpSpPr/>
          <p:nvPr/>
        </p:nvGrpSpPr>
        <p:grpSpPr>
          <a:xfrm>
            <a:off x="6427328" y="1179377"/>
            <a:ext cx="2321136" cy="1928273"/>
            <a:chOff x="443806" y="1233581"/>
            <a:chExt cx="3264098" cy="259811"/>
          </a:xfrm>
        </p:grpSpPr>
        <p:sp>
          <p:nvSpPr>
            <p:cNvPr id="231" name="Google Shape;231;p9"/>
            <p:cNvSpPr txBox="1"/>
            <p:nvPr/>
          </p:nvSpPr>
          <p:spPr>
            <a:xfrm>
              <a:off x="443806" y="1306787"/>
              <a:ext cx="3240360" cy="186605"/>
            </a:xfrm>
            <a:prstGeom prst="rect">
              <a:avLst/>
            </a:prstGeom>
            <a:noFill/>
            <a:ln>
              <a:noFill/>
            </a:ln>
          </p:spPr>
          <p:txBody>
            <a:bodyPr spcFirstLastPara="1" wrap="square" lIns="91425" tIns="45700" rIns="91425" bIns="45700" anchor="t" anchorCtr="0">
              <a:spAutoFit/>
            </a:bodyPr>
            <a:lstStyle/>
            <a:p>
              <a:pPr marL="171450" marR="0" lvl="0" indent="-171450" algn="l" rtl="0">
                <a:spcBef>
                  <a:spcPts val="0"/>
                </a:spcBef>
                <a:spcAft>
                  <a:spcPts val="0"/>
                </a:spcAft>
                <a:buClr>
                  <a:schemeClr val="accent3"/>
                </a:buClr>
                <a:buSzPts val="2100"/>
                <a:buFont typeface="Arial"/>
                <a:buChar char="•"/>
              </a:pPr>
              <a:r>
                <a:rPr lang="en-US" sz="2100" dirty="0" err="1">
                  <a:solidFill>
                    <a:schemeClr val="accent3"/>
                  </a:solidFill>
                  <a:latin typeface="Arial"/>
                  <a:ea typeface="Arial"/>
                  <a:cs typeface="Arial"/>
                  <a:sym typeface="Arial"/>
                </a:rPr>
                <a:t>Tkinter</a:t>
              </a:r>
              <a:endParaRPr sz="2100" dirty="0">
                <a:solidFill>
                  <a:schemeClr val="accent3"/>
                </a:solidFill>
                <a:latin typeface="Arial"/>
                <a:ea typeface="Arial"/>
                <a:cs typeface="Arial"/>
                <a:sym typeface="Arial"/>
              </a:endParaRPr>
            </a:p>
            <a:p>
              <a:pPr marL="171450" marR="0" lvl="0" indent="-171450" algn="l" rtl="0">
                <a:spcBef>
                  <a:spcPts val="0"/>
                </a:spcBef>
                <a:spcAft>
                  <a:spcPts val="0"/>
                </a:spcAft>
                <a:buClr>
                  <a:schemeClr val="accent3"/>
                </a:buClr>
                <a:buSzPts val="2100"/>
                <a:buFont typeface="Arial"/>
                <a:buChar char="•"/>
              </a:pPr>
              <a:r>
                <a:rPr lang="en-US" sz="2100" dirty="0">
                  <a:solidFill>
                    <a:schemeClr val="accent3"/>
                  </a:solidFill>
                  <a:latin typeface="Arial"/>
                  <a:ea typeface="Arial"/>
                  <a:cs typeface="Arial"/>
                  <a:sym typeface="Arial"/>
                </a:rPr>
                <a:t>Random</a:t>
              </a:r>
              <a:endParaRPr dirty="0"/>
            </a:p>
            <a:p>
              <a:pPr marL="171450" marR="0" lvl="0" indent="-171450" algn="l" rtl="0">
                <a:spcBef>
                  <a:spcPts val="0"/>
                </a:spcBef>
                <a:spcAft>
                  <a:spcPts val="0"/>
                </a:spcAft>
                <a:buClr>
                  <a:schemeClr val="accent3"/>
                </a:buClr>
                <a:buSzPts val="2100"/>
                <a:buFont typeface="Arial"/>
                <a:buChar char="•"/>
              </a:pPr>
              <a:r>
                <a:rPr lang="en-US" sz="2100" dirty="0">
                  <a:solidFill>
                    <a:schemeClr val="accent3"/>
                  </a:solidFill>
                  <a:latin typeface="Arial"/>
                  <a:ea typeface="Arial"/>
                  <a:cs typeface="Arial"/>
                  <a:sym typeface="Arial"/>
                </a:rPr>
                <a:t>Copy</a:t>
              </a:r>
              <a:endParaRPr dirty="0"/>
            </a:p>
            <a:p>
              <a:pPr marL="171450" marR="0" lvl="0" indent="-171450" algn="l" rtl="0">
                <a:spcBef>
                  <a:spcPts val="0"/>
                </a:spcBef>
                <a:spcAft>
                  <a:spcPts val="0"/>
                </a:spcAft>
                <a:buClr>
                  <a:schemeClr val="accent3"/>
                </a:buClr>
                <a:buSzPts val="2100"/>
                <a:buFont typeface="Arial"/>
                <a:buChar char="•"/>
              </a:pPr>
              <a:r>
                <a:rPr lang="en-US" sz="2100" dirty="0">
                  <a:solidFill>
                    <a:schemeClr val="accent3"/>
                  </a:solidFill>
                  <a:latin typeface="Arial"/>
                  <a:ea typeface="Arial"/>
                  <a:cs typeface="Arial"/>
                  <a:sym typeface="Arial"/>
                </a:rPr>
                <a:t>Time</a:t>
              </a:r>
              <a:endParaRPr dirty="0"/>
            </a:p>
          </p:txBody>
        </p:sp>
        <p:sp>
          <p:nvSpPr>
            <p:cNvPr id="232" name="Google Shape;232;p9"/>
            <p:cNvSpPr txBox="1"/>
            <p:nvPr/>
          </p:nvSpPr>
          <p:spPr>
            <a:xfrm>
              <a:off x="467544" y="1233581"/>
              <a:ext cx="3240360" cy="49763"/>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1">
                  <a:solidFill>
                    <a:schemeClr val="accent3"/>
                  </a:solidFill>
                  <a:latin typeface="Arial"/>
                  <a:ea typeface="Arial"/>
                  <a:cs typeface="Arial"/>
                  <a:sym typeface="Arial"/>
                </a:rPr>
                <a:t>Python Modules</a:t>
              </a:r>
              <a:endParaRPr sz="1800" b="1">
                <a:solidFill>
                  <a:schemeClr val="accent3"/>
                </a:solidFill>
                <a:latin typeface="Arial"/>
                <a:ea typeface="Arial"/>
                <a:cs typeface="Arial"/>
                <a:sym typeface="Arial"/>
              </a:endParaRPr>
            </a:p>
          </p:txBody>
        </p:sp>
      </p:grpSp>
      <p:sp>
        <p:nvSpPr>
          <p:cNvPr id="233" name="Google Shape;233;p9"/>
          <p:cNvSpPr txBox="1"/>
          <p:nvPr/>
        </p:nvSpPr>
        <p:spPr>
          <a:xfrm>
            <a:off x="5357947" y="3003798"/>
            <a:ext cx="912429"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Windows</a:t>
            </a:r>
            <a:endParaRPr sz="1800">
              <a:solidFill>
                <a:schemeClr val="dk1"/>
              </a:solidFill>
              <a:latin typeface="Arial"/>
              <a:ea typeface="Arial"/>
              <a:cs typeface="Arial"/>
              <a:sym typeface="Arial"/>
            </a:endParaRPr>
          </a:p>
        </p:txBody>
      </p:sp>
      <p:sp>
        <p:nvSpPr>
          <p:cNvPr id="234" name="Google Shape;234;p9"/>
          <p:cNvSpPr txBox="1"/>
          <p:nvPr/>
        </p:nvSpPr>
        <p:spPr>
          <a:xfrm>
            <a:off x="1272057" y="1430655"/>
            <a:ext cx="4196359"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Operating System with a built-in/external Python Interpreter</a:t>
            </a:r>
            <a:endParaRPr/>
          </a:p>
        </p:txBody>
      </p:sp>
    </p:spTree>
  </p:cSld>
  <p:clrMapOvr>
    <a:masterClrMapping/>
  </p:clrMapOvr>
</p:sld>
</file>

<file path=ppt/theme/theme1.xml><?xml version="1.0" encoding="utf-8"?>
<a:theme xmlns:a="http://schemas.openxmlformats.org/drawingml/2006/main" name="Cover and End Slide Master">
  <a:themeElements>
    <a:clrScheme name="ALLPPT-COLOR-A05">
      <a:dk1>
        <a:srgbClr val="000000"/>
      </a:dk1>
      <a:lt1>
        <a:srgbClr val="FFFFFF"/>
      </a:lt1>
      <a:dk2>
        <a:srgbClr val="1F497D"/>
      </a:dk2>
      <a:lt2>
        <a:srgbClr val="EEECE1"/>
      </a:lt2>
      <a:accent1>
        <a:srgbClr val="33E97C"/>
      </a:accent1>
      <a:accent2>
        <a:srgbClr val="2FC5FA"/>
      </a:accent2>
      <a:accent3>
        <a:srgbClr val="F2AC30"/>
      </a:accent3>
      <a:accent4>
        <a:srgbClr val="FE3FE4"/>
      </a:accent4>
      <a:accent5>
        <a:srgbClr val="FE4D3B"/>
      </a:accent5>
      <a:accent6>
        <a:srgbClr val="CBCBCB"/>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0">
      <a:dk1>
        <a:srgbClr val="000000"/>
      </a:dk1>
      <a:lt1>
        <a:srgbClr val="FFFFFF"/>
      </a:lt1>
      <a:dk2>
        <a:srgbClr val="1F497D"/>
      </a:dk2>
      <a:lt2>
        <a:srgbClr val="EEECE1"/>
      </a:lt2>
      <a:accent1>
        <a:srgbClr val="38D4CD"/>
      </a:accent1>
      <a:accent2>
        <a:srgbClr val="16B7B8"/>
      </a:accent2>
      <a:accent3>
        <a:srgbClr val="179A9D"/>
      </a:accent3>
      <a:accent4>
        <a:srgbClr val="38D4CD"/>
      </a:accent4>
      <a:accent5>
        <a:srgbClr val="16B7B8"/>
      </a:accent5>
      <a:accent6>
        <a:srgbClr val="179A9D"/>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Slide Master">
  <a:themeElements>
    <a:clrScheme name="ALLPPT-COLOR-A20">
      <a:dk1>
        <a:srgbClr val="000000"/>
      </a:dk1>
      <a:lt1>
        <a:srgbClr val="FFFFFF"/>
      </a:lt1>
      <a:dk2>
        <a:srgbClr val="1F497D"/>
      </a:dk2>
      <a:lt2>
        <a:srgbClr val="EEECE1"/>
      </a:lt2>
      <a:accent1>
        <a:srgbClr val="38D4CD"/>
      </a:accent1>
      <a:accent2>
        <a:srgbClr val="16B7B8"/>
      </a:accent2>
      <a:accent3>
        <a:srgbClr val="179A9D"/>
      </a:accent3>
      <a:accent4>
        <a:srgbClr val="38D4CD"/>
      </a:accent4>
      <a:accent5>
        <a:srgbClr val="16B7B8"/>
      </a:accent5>
      <a:accent6>
        <a:srgbClr val="179A9D"/>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1281</Words>
  <Application>Microsoft Macintosh PowerPoint</Application>
  <PresentationFormat>On-screen Show (16:9)</PresentationFormat>
  <Paragraphs>119</Paragraphs>
  <Slides>19</Slides>
  <Notes>19</Notes>
  <HiddenSlides>2</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19</vt:i4>
      </vt:variant>
    </vt:vector>
  </HeadingPairs>
  <TitlesOfParts>
    <vt:vector size="24" baseType="lpstr">
      <vt:lpstr>Malgun Gothic</vt:lpstr>
      <vt:lpstr>Arial</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Prakash Patil</cp:lastModifiedBy>
  <cp:revision>1</cp:revision>
  <dcterms:created xsi:type="dcterms:W3CDTF">2016-12-05T23:26:54Z</dcterms:created>
  <dcterms:modified xsi:type="dcterms:W3CDTF">2021-04-08T16:47:29Z</dcterms:modified>
</cp:coreProperties>
</file>