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5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ACFC-AAB1-4DCD-ACE4-B1A8860AE0F3}" type="datetimeFigureOut">
              <a:rPr lang="es-ES" smtClean="0"/>
              <a:t>28/05/2019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3635-A9FA-4664-8C35-3F078DD49B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8148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ACFC-AAB1-4DCD-ACE4-B1A8860AE0F3}" type="datetimeFigureOut">
              <a:rPr lang="es-ES" smtClean="0"/>
              <a:t>28/05/2019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3635-A9FA-4664-8C35-3F078DD49B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52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ACFC-AAB1-4DCD-ACE4-B1A8860AE0F3}" type="datetimeFigureOut">
              <a:rPr lang="es-ES" smtClean="0"/>
              <a:t>28/05/2019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3635-A9FA-4664-8C35-3F078DD49B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4789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ACFC-AAB1-4DCD-ACE4-B1A8860AE0F3}" type="datetimeFigureOut">
              <a:rPr lang="es-ES" smtClean="0"/>
              <a:t>28/05/2019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3635-A9FA-4664-8C35-3F078DD49B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6714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ACFC-AAB1-4DCD-ACE4-B1A8860AE0F3}" type="datetimeFigureOut">
              <a:rPr lang="es-ES" smtClean="0"/>
              <a:t>28/05/2019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3635-A9FA-4664-8C35-3F078DD49B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4869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ACFC-AAB1-4DCD-ACE4-B1A8860AE0F3}" type="datetimeFigureOut">
              <a:rPr lang="es-ES" smtClean="0"/>
              <a:t>28/05/2019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3635-A9FA-4664-8C35-3F078DD49B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8025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ACFC-AAB1-4DCD-ACE4-B1A8860AE0F3}" type="datetimeFigureOut">
              <a:rPr lang="es-ES" smtClean="0"/>
              <a:t>28/05/2019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3635-A9FA-4664-8C35-3F078DD49B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8049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ACFC-AAB1-4DCD-ACE4-B1A8860AE0F3}" type="datetimeFigureOut">
              <a:rPr lang="es-ES" smtClean="0"/>
              <a:t>28/05/2019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3635-A9FA-4664-8C35-3F078DD49B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407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ACFC-AAB1-4DCD-ACE4-B1A8860AE0F3}" type="datetimeFigureOut">
              <a:rPr lang="es-ES" smtClean="0"/>
              <a:t>28/05/2019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3635-A9FA-4664-8C35-3F078DD49B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8217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ACFC-AAB1-4DCD-ACE4-B1A8860AE0F3}" type="datetimeFigureOut">
              <a:rPr lang="es-ES" smtClean="0"/>
              <a:t>28/05/2019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3635-A9FA-4664-8C35-3F078DD49B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4267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ACFC-AAB1-4DCD-ACE4-B1A8860AE0F3}" type="datetimeFigureOut">
              <a:rPr lang="es-ES" smtClean="0"/>
              <a:t>28/05/2019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53635-A9FA-4664-8C35-3F078DD49B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1118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4ACFC-AAB1-4DCD-ACE4-B1A8860AE0F3}" type="datetimeFigureOut">
              <a:rPr lang="es-ES" smtClean="0"/>
              <a:t>28/05/2019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53635-A9FA-4664-8C35-3F078DD49B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721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Sprint 1	</a:t>
            </a:r>
            <a:br>
              <a:rPr lang="es-ES" dirty="0" smtClean="0"/>
            </a:br>
            <a:r>
              <a:rPr lang="es-ES" dirty="0" smtClean="0"/>
              <a:t>Busca BOD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223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Requerimientos del P.O.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b="1" dirty="0" smtClean="0"/>
              <a:t>US1:</a:t>
            </a:r>
            <a:r>
              <a:rPr lang="es-ES" dirty="0" smtClean="0"/>
              <a:t> Yo como usuario: deseo poder inicializar sesión en el sistema.</a:t>
            </a:r>
          </a:p>
          <a:p>
            <a:r>
              <a:rPr lang="es-ES" b="1" dirty="0" smtClean="0"/>
              <a:t>US2</a:t>
            </a:r>
            <a:r>
              <a:rPr lang="es-ES" dirty="0" smtClean="0"/>
              <a:t>: Yo como usuario: deseo poder realizar una búsqueda total o parcial de información.</a:t>
            </a:r>
          </a:p>
          <a:p>
            <a:r>
              <a:rPr lang="es-ES" b="1" dirty="0" smtClean="0"/>
              <a:t>US3:</a:t>
            </a:r>
            <a:r>
              <a:rPr lang="es-ES" dirty="0" smtClean="0"/>
              <a:t> Yo como usuario: deseo que el sistema me permita guardar los parámetros establecidos en una búsqueda para poder reutilizarla en el futuro.</a:t>
            </a:r>
          </a:p>
          <a:p>
            <a:r>
              <a:rPr lang="es-ES" b="1" dirty="0" smtClean="0"/>
              <a:t>US4:</a:t>
            </a:r>
            <a:r>
              <a:rPr lang="es-ES" dirty="0" smtClean="0"/>
              <a:t> Yo como usuario: deseo que el sistema me permita guardar los parámetros establecidos en una búsqueda para poder reutilizarla en el futuro.</a:t>
            </a:r>
          </a:p>
          <a:p>
            <a:r>
              <a:rPr lang="es-ES" b="1" dirty="0" smtClean="0"/>
              <a:t>US5:</a:t>
            </a:r>
            <a:r>
              <a:rPr lang="es-ES" dirty="0" smtClean="0"/>
              <a:t> Yo como usuario: deseo poder consultar los parámetros de una consulta guardada.</a:t>
            </a:r>
          </a:p>
          <a:p>
            <a:r>
              <a:rPr lang="es-ES" b="1" dirty="0" smtClean="0"/>
              <a:t>US6:</a:t>
            </a:r>
            <a:r>
              <a:rPr lang="es-ES" dirty="0" smtClean="0"/>
              <a:t> Yo como usuario: deseo poder borrar los parámetros de una consulta guardada.</a:t>
            </a:r>
          </a:p>
        </p:txBody>
      </p:sp>
    </p:spTree>
    <p:extLst>
      <p:ext uri="{BB962C8B-B14F-4D97-AF65-F5344CB8AC3E}">
        <p14:creationId xmlns:p14="http://schemas.microsoft.com/office/powerpoint/2010/main" val="2556262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Requerimientos del P.O.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1" dirty="0" smtClean="0"/>
              <a:t>US7:</a:t>
            </a:r>
            <a:r>
              <a:rPr lang="es-ES" dirty="0" smtClean="0"/>
              <a:t> Yo como usuario: deseo poder consultar los resultados de una búsqueda.</a:t>
            </a:r>
          </a:p>
          <a:p>
            <a:r>
              <a:rPr lang="es-ES" b="1" dirty="0" smtClean="0"/>
              <a:t>US8:</a:t>
            </a:r>
            <a:r>
              <a:rPr lang="es-ES" dirty="0" smtClean="0"/>
              <a:t> Yo como usuario: deseo poder borrar los resultados de una búsqueda.</a:t>
            </a:r>
          </a:p>
          <a:p>
            <a:r>
              <a:rPr lang="es-ES" b="1" dirty="0" smtClean="0"/>
              <a:t>US9:</a:t>
            </a:r>
            <a:r>
              <a:rPr lang="es-ES" dirty="0" smtClean="0"/>
              <a:t> Yo como usuario: deseo poder crearme una cuenta en el sistema.</a:t>
            </a:r>
          </a:p>
          <a:p>
            <a:r>
              <a:rPr lang="es-ES" b="1" dirty="0" smtClean="0"/>
              <a:t>US10:</a:t>
            </a:r>
            <a:r>
              <a:rPr lang="es-ES" dirty="0" smtClean="0"/>
              <a:t> Yo como usuario: deseo poder modificar los parámetros de mi cuenta (</a:t>
            </a:r>
            <a:r>
              <a:rPr lang="es-ES" dirty="0" err="1" smtClean="0"/>
              <a:t>password</a:t>
            </a:r>
            <a:r>
              <a:rPr lang="es-ES" dirty="0" smtClean="0"/>
              <a:t> y grupos de trabajo).</a:t>
            </a:r>
          </a:p>
          <a:p>
            <a:r>
              <a:rPr lang="es-ES" b="1" dirty="0" smtClean="0"/>
              <a:t>US11:</a:t>
            </a:r>
            <a:r>
              <a:rPr lang="es-ES" dirty="0" smtClean="0"/>
              <a:t> Yo como usuario: deseo poder eliminar a un usuario de mi grupo de trabajo.</a:t>
            </a:r>
          </a:p>
          <a:p>
            <a:r>
              <a:rPr lang="es-ES" b="1" dirty="0" smtClean="0"/>
              <a:t>US12:</a:t>
            </a:r>
            <a:r>
              <a:rPr lang="es-ES" dirty="0" smtClean="0"/>
              <a:t> Yo como usuario: deseo poder crear un grupo de trabajo.</a:t>
            </a:r>
          </a:p>
          <a:p>
            <a:r>
              <a:rPr lang="es-ES" b="1" dirty="0" smtClean="0"/>
              <a:t>US13:</a:t>
            </a:r>
            <a:r>
              <a:rPr lang="es-ES" dirty="0" smtClean="0"/>
              <a:t> Yo como usuario: deseo poder borrar un grupo de trabajo.</a:t>
            </a:r>
          </a:p>
        </p:txBody>
      </p:sp>
    </p:spTree>
    <p:extLst>
      <p:ext uri="{BB962C8B-B14F-4D97-AF65-F5344CB8AC3E}">
        <p14:creationId xmlns:p14="http://schemas.microsoft.com/office/powerpoint/2010/main" val="2749800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Requerimientos del P.O.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1465131"/>
              </p:ext>
            </p:extLst>
          </p:nvPr>
        </p:nvGraphicFramePr>
        <p:xfrm>
          <a:off x="1398639" y="2150089"/>
          <a:ext cx="4839929" cy="3104234"/>
        </p:xfrm>
        <a:graphic>
          <a:graphicData uri="http://schemas.openxmlformats.org/drawingml/2006/table">
            <a:tbl>
              <a:tblPr/>
              <a:tblGrid>
                <a:gridCol w="2735366"/>
                <a:gridCol w="2104563"/>
              </a:tblGrid>
              <a:tr h="310810">
                <a:tc>
                  <a:txBody>
                    <a:bodyPr/>
                    <a:lstStyle/>
                    <a:p>
                      <a:r>
                        <a:rPr lang="es-ES" sz="2400" dirty="0"/>
                        <a:t>Historia de Usuario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PRIORIDAD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0810">
                <a:tc>
                  <a:txBody>
                    <a:bodyPr/>
                    <a:lstStyle/>
                    <a:p>
                      <a:r>
                        <a:rPr lang="es-ES" sz="2400" b="1"/>
                        <a:t>US1:</a:t>
                      </a:r>
                      <a:endParaRPr lang="es-ES" sz="2400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3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0810">
                <a:tc>
                  <a:txBody>
                    <a:bodyPr/>
                    <a:lstStyle/>
                    <a:p>
                      <a:r>
                        <a:rPr lang="es-ES" sz="2400" b="1"/>
                        <a:t>US2:</a:t>
                      </a:r>
                      <a:endParaRPr lang="es-ES" sz="2400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/>
                        <a:t>1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0810">
                <a:tc>
                  <a:txBody>
                    <a:bodyPr/>
                    <a:lstStyle/>
                    <a:p>
                      <a:r>
                        <a:rPr lang="es-ES" sz="2400" b="1" dirty="0"/>
                        <a:t>US3:</a:t>
                      </a:r>
                      <a:endParaRPr lang="es-ES" sz="2400" dirty="0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/>
                        <a:t>7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0810">
                <a:tc>
                  <a:txBody>
                    <a:bodyPr/>
                    <a:lstStyle/>
                    <a:p>
                      <a:r>
                        <a:rPr lang="es-ES" sz="2400" b="1" dirty="0"/>
                        <a:t>US4:</a:t>
                      </a:r>
                      <a:endParaRPr lang="es-ES" sz="2400" dirty="0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4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0810">
                <a:tc>
                  <a:txBody>
                    <a:bodyPr/>
                    <a:lstStyle/>
                    <a:p>
                      <a:r>
                        <a:rPr lang="es-ES" sz="2400" b="1" dirty="0"/>
                        <a:t>US5:</a:t>
                      </a:r>
                      <a:endParaRPr lang="es-ES" sz="2400" dirty="0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/>
                        <a:t>8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0810">
                <a:tc>
                  <a:txBody>
                    <a:bodyPr/>
                    <a:lstStyle/>
                    <a:p>
                      <a:r>
                        <a:rPr lang="es-ES" sz="2400" b="1"/>
                        <a:t>US6:</a:t>
                      </a:r>
                      <a:endParaRPr lang="es-ES" sz="2400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9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0925156"/>
              </p:ext>
            </p:extLst>
          </p:nvPr>
        </p:nvGraphicFramePr>
        <p:xfrm>
          <a:off x="6308264" y="2155005"/>
          <a:ext cx="4163092" cy="3547696"/>
        </p:xfrm>
        <a:graphic>
          <a:graphicData uri="http://schemas.openxmlformats.org/drawingml/2006/table">
            <a:tbl>
              <a:tblPr/>
              <a:tblGrid>
                <a:gridCol w="2599762"/>
                <a:gridCol w="1563330"/>
              </a:tblGrid>
              <a:tr h="310810">
                <a:tc>
                  <a:txBody>
                    <a:bodyPr/>
                    <a:lstStyle/>
                    <a:p>
                      <a:r>
                        <a:rPr lang="es-ES" sz="2400" dirty="0"/>
                        <a:t>Historia de Usuario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PRIORIDAD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0810">
                <a:tc>
                  <a:txBody>
                    <a:bodyPr/>
                    <a:lstStyle/>
                    <a:p>
                      <a:r>
                        <a:rPr lang="es-ES" sz="2400" b="1" dirty="0"/>
                        <a:t>US7:</a:t>
                      </a:r>
                      <a:endParaRPr lang="es-ES" sz="2400" dirty="0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5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0810">
                <a:tc>
                  <a:txBody>
                    <a:bodyPr/>
                    <a:lstStyle/>
                    <a:p>
                      <a:r>
                        <a:rPr lang="es-ES" sz="2400" b="1"/>
                        <a:t>US8:</a:t>
                      </a:r>
                      <a:endParaRPr lang="es-ES" sz="2400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6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0810">
                <a:tc>
                  <a:txBody>
                    <a:bodyPr/>
                    <a:lstStyle/>
                    <a:p>
                      <a:r>
                        <a:rPr lang="es-ES" sz="2400" b="1"/>
                        <a:t>US9:</a:t>
                      </a:r>
                      <a:endParaRPr lang="es-ES" sz="2400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/>
                        <a:t>2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0810">
                <a:tc>
                  <a:txBody>
                    <a:bodyPr/>
                    <a:lstStyle/>
                    <a:p>
                      <a:r>
                        <a:rPr lang="es-ES" sz="2400" b="1" dirty="0"/>
                        <a:t>US10:</a:t>
                      </a:r>
                      <a:endParaRPr lang="es-ES" sz="2400" dirty="0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/>
                        <a:t>13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0810">
                <a:tc>
                  <a:txBody>
                    <a:bodyPr/>
                    <a:lstStyle/>
                    <a:p>
                      <a:r>
                        <a:rPr lang="es-ES" sz="2400" b="1"/>
                        <a:t>US11:</a:t>
                      </a:r>
                      <a:endParaRPr lang="es-ES" sz="2400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/>
                        <a:t>12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0810">
                <a:tc>
                  <a:txBody>
                    <a:bodyPr/>
                    <a:lstStyle/>
                    <a:p>
                      <a:r>
                        <a:rPr lang="es-ES" sz="2400" b="1"/>
                        <a:t>US12:</a:t>
                      </a:r>
                      <a:endParaRPr lang="es-ES" sz="2400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10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0810">
                <a:tc>
                  <a:txBody>
                    <a:bodyPr/>
                    <a:lstStyle/>
                    <a:p>
                      <a:r>
                        <a:rPr lang="es-ES" sz="2400" b="1"/>
                        <a:t>US13:</a:t>
                      </a:r>
                      <a:endParaRPr lang="es-ES" sz="2400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11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1150374" y="2979174"/>
            <a:ext cx="3923071" cy="53094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1541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 smtClean="0"/>
              <a:t>Division</a:t>
            </a:r>
            <a:r>
              <a:rPr lang="es-ES" b="1" dirty="0" smtClean="0"/>
              <a:t> en tareas de la Historia de Usuario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7279194"/>
              </p:ext>
            </p:extLst>
          </p:nvPr>
        </p:nvGraphicFramePr>
        <p:xfrm>
          <a:off x="2268794" y="1690688"/>
          <a:ext cx="6683478" cy="4114800"/>
        </p:xfrm>
        <a:graphic>
          <a:graphicData uri="http://schemas.openxmlformats.org/drawingml/2006/table">
            <a:tbl>
              <a:tblPr/>
              <a:tblGrid>
                <a:gridCol w="5680587"/>
                <a:gridCol w="1002891"/>
              </a:tblGrid>
              <a:tr h="0">
                <a:tc>
                  <a:txBody>
                    <a:bodyPr/>
                    <a:lstStyle/>
                    <a:p>
                      <a:r>
                        <a:rPr lang="es-ES" sz="2400" b="1" dirty="0"/>
                        <a:t>Tarea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b="1" dirty="0"/>
                        <a:t>Coste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2400" dirty="0" err="1"/>
                        <a:t>Interfáz</a:t>
                      </a:r>
                      <a:r>
                        <a:rPr lang="es-ES" sz="2400" dirty="0"/>
                        <a:t> Búsqueda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/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2400" dirty="0"/>
                        <a:t>Ejecutar Búsqueda en local de un texto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/>
                        <a:t>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2400" dirty="0"/>
                        <a:t>Ejecutar Búsqueda por parámetros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/>
                        <a:t>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2400" dirty="0"/>
                        <a:t>Ejecutar Búsqueda en varios archivos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2400" dirty="0"/>
                        <a:t>Realizar tablero </a:t>
                      </a:r>
                      <a:r>
                        <a:rPr lang="es-ES" sz="2400" dirty="0" err="1"/>
                        <a:t>KanBan</a:t>
                      </a:r>
                      <a:endParaRPr lang="es-E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2400"/>
                        <a:t>Realizar Gráfica Burndown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2400"/>
                        <a:t>Realizar Clases de Diseño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2400"/>
                        <a:t>Diagrama de Secuencia de diseño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18420" y="5987535"/>
            <a:ext cx="37882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costo de nuestro pivote es: 10</a:t>
            </a: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706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Decision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2302439"/>
              </p:ext>
            </p:extLst>
          </p:nvPr>
        </p:nvGraphicFramePr>
        <p:xfrm>
          <a:off x="1206908" y="2145947"/>
          <a:ext cx="6816215" cy="3200400"/>
        </p:xfrm>
        <a:graphic>
          <a:graphicData uri="http://schemas.openxmlformats.org/drawingml/2006/table">
            <a:tbl>
              <a:tblPr/>
              <a:tblGrid>
                <a:gridCol w="5814019"/>
                <a:gridCol w="1002196"/>
              </a:tblGrid>
              <a:tr h="0">
                <a:tc>
                  <a:txBody>
                    <a:bodyPr/>
                    <a:lstStyle/>
                    <a:p>
                      <a:r>
                        <a:rPr lang="es-ES" sz="2400" b="1" dirty="0"/>
                        <a:t>Tarea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b="1" dirty="0"/>
                        <a:t>Costo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2400" dirty="0" smtClean="0"/>
                        <a:t>Interfaz </a:t>
                      </a:r>
                      <a:r>
                        <a:rPr lang="es-ES" sz="2400" dirty="0"/>
                        <a:t>Búsqueda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/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2400" dirty="0"/>
                        <a:t>Ejecutar Búsqueda en local de un texto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/>
                        <a:t>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2400" dirty="0"/>
                        <a:t>Realizar tablero </a:t>
                      </a:r>
                      <a:r>
                        <a:rPr lang="es-ES" sz="2400" dirty="0" err="1"/>
                        <a:t>KanBan</a:t>
                      </a:r>
                      <a:endParaRPr lang="es-E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2400" dirty="0"/>
                        <a:t>Realizar Gráfica </a:t>
                      </a:r>
                      <a:r>
                        <a:rPr lang="es-ES" sz="2400" dirty="0" err="1"/>
                        <a:t>Burndown</a:t>
                      </a:r>
                      <a:endParaRPr lang="es-E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2400" dirty="0"/>
                        <a:t>Realizar Clases de Diseño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/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2400" dirty="0"/>
                        <a:t>Diagrama de Secuencia de diseño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5722063"/>
            <a:ext cx="30059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 un costo total de : 53</a:t>
            </a:r>
          </a:p>
        </p:txBody>
      </p:sp>
    </p:spTree>
    <p:extLst>
      <p:ext uri="{BB962C8B-B14F-4D97-AF65-F5344CB8AC3E}">
        <p14:creationId xmlns:p14="http://schemas.microsoft.com/office/powerpoint/2010/main" val="2382890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Clases</a:t>
            </a:r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/>
          <a:srcRect l="8353" t="9687" r="63294" b="3907"/>
          <a:stretch/>
        </p:blipFill>
        <p:spPr>
          <a:xfrm>
            <a:off x="5617661" y="164021"/>
            <a:ext cx="5561617" cy="638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188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</a:t>
            </a:r>
            <a:r>
              <a:rPr lang="es-ES" dirty="0" err="1" smtClean="0"/>
              <a:t>Colaboracion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5294" t="26875" r="58706" b="8750"/>
          <a:stretch/>
        </p:blipFill>
        <p:spPr>
          <a:xfrm>
            <a:off x="1752600" y="365125"/>
            <a:ext cx="9326880" cy="627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3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Grafica </a:t>
            </a:r>
            <a:r>
              <a:rPr lang="es-ES" dirty="0" err="1" smtClean="0"/>
              <a:t>Burn-down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717" y="1825625"/>
            <a:ext cx="6416566" cy="4351338"/>
          </a:xfrm>
        </p:spPr>
      </p:pic>
    </p:spTree>
    <p:extLst>
      <p:ext uri="{BB962C8B-B14F-4D97-AF65-F5344CB8AC3E}">
        <p14:creationId xmlns:p14="http://schemas.microsoft.com/office/powerpoint/2010/main" val="356758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395</Words>
  <Application>Microsoft Office PowerPoint</Application>
  <PresentationFormat>Panorámica</PresentationFormat>
  <Paragraphs>86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Sprint 1  Busca BOD</vt:lpstr>
      <vt:lpstr>Requerimientos del P.O.</vt:lpstr>
      <vt:lpstr>Requerimientos del P.O.</vt:lpstr>
      <vt:lpstr>Requerimientos del P.O.</vt:lpstr>
      <vt:lpstr>Division en tareas de la Historia de Usuario</vt:lpstr>
      <vt:lpstr>Decision</vt:lpstr>
      <vt:lpstr>Diagrama de Clases</vt:lpstr>
      <vt:lpstr>Diagrama de Colaboracion</vt:lpstr>
      <vt:lpstr>Grafica Burn-down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 Busca BOD</dc:title>
  <dc:creator>Student4</dc:creator>
  <cp:lastModifiedBy>Student4</cp:lastModifiedBy>
  <cp:revision>4</cp:revision>
  <dcterms:created xsi:type="dcterms:W3CDTF">2019-05-28T07:27:54Z</dcterms:created>
  <dcterms:modified xsi:type="dcterms:W3CDTF">2019-05-28T07:41:16Z</dcterms:modified>
</cp:coreProperties>
</file>