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4"/>
  </p:notesMasterIdLst>
  <p:sldIdLst>
    <p:sldId id="256" r:id="rId2"/>
    <p:sldId id="346" r:id="rId3"/>
    <p:sldId id="350" r:id="rId4"/>
    <p:sldId id="347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4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9253B20-9A89-4F15-B7B4-1CA982A4997B}">
          <p14:sldIdLst>
            <p14:sldId id="256"/>
            <p14:sldId id="346"/>
            <p14:sldId id="350"/>
            <p14:sldId id="347"/>
            <p14:sldId id="352"/>
            <p14:sldId id="354"/>
            <p14:sldId id="355"/>
            <p14:sldId id="356"/>
            <p14:sldId id="357"/>
            <p14:sldId id="358"/>
            <p14:sldId id="359"/>
            <p14:sldId id="349"/>
          </p14:sldIdLst>
        </p14:section>
        <p14:section name="Sección sin título" id="{CAE21C1D-165D-46DA-A330-1A03A858095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9D52-92F7-42DB-80C1-7B37BB161F07}" type="datetimeFigureOut">
              <a:rPr lang="es-ES" smtClean="0"/>
              <a:t>29/04/2019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0BFF4-EB14-4AFD-B689-F4821F876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8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0BFF4-EB14-4AFD-B689-F4821F8762C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26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989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84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01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90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_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ltado de imagen de pregunta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3960440" cy="32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11560" y="1484784"/>
            <a:ext cx="8136904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E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¿PREGUNTAS?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2440" y="6337126"/>
            <a:ext cx="611560" cy="476250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20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860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40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634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394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35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393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8692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2332039" y="-14287"/>
            <a:ext cx="6835775" cy="638175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accent1">
                  <a:lumMod val="75000"/>
                </a:schemeClr>
              </a:gs>
              <a:gs pos="88000">
                <a:schemeClr val="accent1">
                  <a:lumMod val="75000"/>
                </a:schemeClr>
              </a:gs>
              <a:gs pos="92000">
                <a:schemeClr val="tx2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 userDrawn="1"/>
        </p:nvSpPr>
        <p:spPr>
          <a:xfrm>
            <a:off x="2447926" y="71440"/>
            <a:ext cx="5902325" cy="477837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AR" altLang="es-ES" sz="1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Dirección y Gestión de Proyectos</a:t>
            </a:r>
            <a:endParaRPr lang="es-AR" altLang="es-ES" sz="1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0" y="6524627"/>
            <a:ext cx="9144000" cy="3333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sz="1350"/>
          </a:p>
        </p:txBody>
      </p:sp>
      <p:sp>
        <p:nvSpPr>
          <p:cNvPr id="9" name="1 Título"/>
          <p:cNvSpPr txBox="1">
            <a:spLocks/>
          </p:cNvSpPr>
          <p:nvPr userDrawn="1"/>
        </p:nvSpPr>
        <p:spPr>
          <a:xfrm>
            <a:off x="1" y="6524627"/>
            <a:ext cx="7451725" cy="33337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sz="105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Academia de Ingenieros – Departamento</a:t>
            </a:r>
            <a:r>
              <a:rPr lang="es-AR" altLang="es-ES" sz="105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AR" altLang="es-ES" sz="105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Informática y </a:t>
            </a:r>
            <a:r>
              <a:rPr lang="es-AR" altLang="es-ES" sz="105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Ciberdefensa</a:t>
            </a:r>
            <a:endParaRPr lang="es-AR" altLang="es-E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5 Marcador de número de diapositiva"/>
          <p:cNvSpPr txBox="1">
            <a:spLocks/>
          </p:cNvSpPr>
          <p:nvPr userDrawn="1"/>
        </p:nvSpPr>
        <p:spPr bwMode="auto">
          <a:xfrm>
            <a:off x="7921626" y="6524627"/>
            <a:ext cx="1187450" cy="3333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1FE8C5A-0540-466E-AA0A-47E8093FB384}" type="slidenum">
              <a:rPr lang="es-AR" altLang="es-E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‹Nº›</a:t>
            </a:fld>
            <a:endParaRPr lang="es-AR" altLang="es-E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10 Conector recto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sz="135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613" y="21800"/>
            <a:ext cx="488014" cy="585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0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4156" y="624737"/>
            <a:ext cx="6686549" cy="559827"/>
          </a:xfrm>
        </p:spPr>
        <p:txBody>
          <a:bodyPr/>
          <a:lstStyle/>
          <a:p>
            <a:pPr algn="ctr"/>
            <a:r>
              <a:rPr lang="es-ES" b="1" dirty="0" smtClean="0"/>
              <a:t>SISTEMA “BUSCA </a:t>
            </a:r>
            <a:r>
              <a:rPr lang="es-ES" b="1" dirty="0" smtClean="0"/>
              <a:t>PDF</a:t>
            </a:r>
            <a:r>
              <a:rPr lang="es-ES" b="1" dirty="0" smtClean="0"/>
              <a:t>”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9962" y="5507737"/>
            <a:ext cx="6686549" cy="84471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b="1" dirty="0" smtClean="0">
                <a:solidFill>
                  <a:schemeClr val="tx1"/>
                </a:solidFill>
              </a:rPr>
              <a:t>CAP </a:t>
            </a:r>
            <a:r>
              <a:rPr lang="es-ES" b="1" dirty="0" smtClean="0">
                <a:solidFill>
                  <a:schemeClr val="tx1"/>
                </a:solidFill>
              </a:rPr>
              <a:t>CGET CARLOS MIGUEL GLEZ </a:t>
            </a:r>
            <a:r>
              <a:rPr lang="es-ES" b="1" dirty="0" smtClean="0">
                <a:solidFill>
                  <a:schemeClr val="tx1"/>
                </a:solidFill>
              </a:rPr>
              <a:t>MATEO</a:t>
            </a:r>
          </a:p>
          <a:p>
            <a:pPr algn="just"/>
            <a:r>
              <a:rPr lang="es-ES" b="1" dirty="0" smtClean="0">
                <a:solidFill>
                  <a:schemeClr val="tx1"/>
                </a:solidFill>
              </a:rPr>
              <a:t>CAP </a:t>
            </a:r>
            <a:r>
              <a:rPr lang="es-ES" b="1" dirty="0" smtClean="0">
                <a:solidFill>
                  <a:schemeClr val="tx1"/>
                </a:solidFill>
              </a:rPr>
              <a:t>GC </a:t>
            </a:r>
            <a:r>
              <a:rPr lang="es-ES" b="1" dirty="0" smtClean="0">
                <a:solidFill>
                  <a:schemeClr val="tx1"/>
                </a:solidFill>
              </a:rPr>
              <a:t>ALEJANDRO </a:t>
            </a:r>
            <a:r>
              <a:rPr lang="es-ES" b="1" dirty="0" smtClean="0">
                <a:solidFill>
                  <a:schemeClr val="tx1"/>
                </a:solidFill>
              </a:rPr>
              <a:t>ASPANO LÓPEZ</a:t>
            </a:r>
            <a:endParaRPr lang="es-ES" b="1" dirty="0" smtClean="0">
              <a:solidFill>
                <a:schemeClr val="tx1"/>
              </a:solidFill>
            </a:endParaRPr>
          </a:p>
          <a:p>
            <a:pPr algn="just"/>
            <a:r>
              <a:rPr lang="es-ES" b="1" dirty="0" smtClean="0">
                <a:solidFill>
                  <a:schemeClr val="tx1"/>
                </a:solidFill>
              </a:rPr>
              <a:t>TTE </a:t>
            </a:r>
            <a:r>
              <a:rPr lang="es-ES" b="1" dirty="0" smtClean="0">
                <a:solidFill>
                  <a:schemeClr val="tx1"/>
                </a:solidFill>
              </a:rPr>
              <a:t>GC </a:t>
            </a:r>
            <a:r>
              <a:rPr lang="es-ES" b="1" dirty="0" smtClean="0">
                <a:solidFill>
                  <a:schemeClr val="tx1"/>
                </a:solidFill>
              </a:rPr>
              <a:t>ENRIQUE </a:t>
            </a:r>
            <a:r>
              <a:rPr lang="es-ES" b="1" dirty="0" smtClean="0">
                <a:solidFill>
                  <a:schemeClr val="tx1"/>
                </a:solidFill>
              </a:rPr>
              <a:t>COBO ALMODÓVAR</a:t>
            </a:r>
            <a:endParaRPr lang="es-ES" b="1" dirty="0">
              <a:solidFill>
                <a:schemeClr val="tx1"/>
              </a:solidFill>
            </a:endParaRPr>
          </a:p>
          <a:p>
            <a:pPr algn="l"/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02" y="1335024"/>
            <a:ext cx="7407882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 APP WEB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ALTERNATIVAS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" y="2220636"/>
            <a:ext cx="6242486" cy="26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436892" y="1073418"/>
            <a:ext cx="6120904" cy="1324549"/>
          </a:xfrm>
          <a:prstGeom prst="rect">
            <a:avLst/>
          </a:prstGeom>
        </p:spPr>
        <p:txBody>
          <a:bodyPr vert="horz" lIns="51435" tIns="25718" rIns="51435" bIns="2571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</a:t>
            </a:r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  <a:p>
            <a:pPr algn="ctr"/>
            <a:endParaRPr lang="es-ES" sz="225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REQUISITOS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71340"/>
              </p:ext>
            </p:extLst>
          </p:nvPr>
        </p:nvGraphicFramePr>
        <p:xfrm>
          <a:off x="195945" y="2752529"/>
          <a:ext cx="8758401" cy="27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62"/>
                <a:gridCol w="747092"/>
                <a:gridCol w="747092"/>
                <a:gridCol w="747092"/>
                <a:gridCol w="747092"/>
                <a:gridCol w="747092"/>
                <a:gridCol w="747092"/>
                <a:gridCol w="796122"/>
                <a:gridCol w="736180"/>
                <a:gridCol w="714785"/>
              </a:tblGrid>
              <a:tr h="695105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RF-1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RF-2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RF-3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RF-4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RF-5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RF-6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RNF-1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RNF-2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RNF-3</a:t>
                      </a:r>
                      <a:endParaRPr lang="es-ES" sz="1600" dirty="0"/>
                    </a:p>
                  </a:txBody>
                  <a:tcPr anchor="ctr"/>
                </a:tc>
              </a:tr>
              <a:tr h="695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ALT</a:t>
                      </a:r>
                      <a:r>
                        <a:rPr lang="es-ES" sz="1600" baseline="0" dirty="0" smtClean="0"/>
                        <a:t> -1 (App DESKTOP)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</a:tr>
              <a:tr h="695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ALT-2 (Adobe)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</a:tr>
              <a:tr h="69510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ALT-3 (Busca PDF)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X</a:t>
                      </a:r>
                      <a:endParaRPr lang="es-E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9048" y="1969919"/>
            <a:ext cx="7810862" cy="2885545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meta permitir realizar búsquedas dentro de un archivo PDF o grupo de ficheros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 para obtener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resultado de coincidencia parcial o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endParaRPr lang="es-ES" altLang="es-ES" sz="1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Permitir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los usuarios </a:t>
            </a: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reutilización de búsquedas guardadas </a:t>
            </a:r>
            <a:endParaRPr lang="es-ES" altLang="es-E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</a:t>
            </a: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listas de documentos cargados con anterioridad en el sistema.</a:t>
            </a:r>
          </a:p>
          <a:p>
            <a:pPr algn="just">
              <a:spcAft>
                <a:spcPct val="25000"/>
              </a:spcAft>
            </a:pPr>
            <a:r>
              <a:rPr lang="es-ES" alt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sistema no realizara funciones de modificación de documentos </a:t>
            </a:r>
            <a:endParaRPr lang="es-ES" altLang="es-E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 Y ALCANCE DEL SISTEMA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4458" y="1595166"/>
            <a:ext cx="4844660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endParaRPr lang="es-ES" altLang="es-E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debe ser estable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debe tener control 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debe contar con 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perfiles de administrados y de usuario (roles)</a:t>
            </a: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aplicación debe permitir guardar las búsquedas, para posteriormente poder reutilizarlas.</a:t>
            </a: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aplicación debe poder permitir guardar el resultado de la búsqueda.</a:t>
            </a: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</a:t>
            </a:r>
            <a:r>
              <a:rPr lang="es-ES" altLang="es-E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de </a:t>
            </a:r>
            <a:r>
              <a:rPr lang="es-ES" altLang="es-E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fácil, intuitivo y rápido en las búsquedas</a:t>
            </a:r>
          </a:p>
          <a:p>
            <a:pPr algn="just">
              <a:spcAft>
                <a:spcPct val="25000"/>
              </a:spcAft>
            </a:pP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Aft>
                <a:spcPct val="25000"/>
              </a:spcAft>
              <a:buNone/>
            </a:pPr>
            <a:endParaRPr lang="es-ES" altLang="es-E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831763" y="71872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¿COMO DEBE SER EL SISTEMA?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66" y="2005713"/>
            <a:ext cx="3029975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proyecto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  <a:p>
            <a:pPr algn="just">
              <a:spcAft>
                <a:spcPct val="25000"/>
              </a:spcAft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 DE USUARIOS PARTICIPANTES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85800" y="1916310"/>
            <a:ext cx="5901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Responsable del estudio y las posibles soluciones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85799" y="3142378"/>
            <a:ext cx="7767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Establece los </a:t>
            </a:r>
            <a:r>
              <a:rPr lang="es-ES" dirty="0"/>
              <a:t>requisitos conforme a sus necesidades desde el punto de vista de la gestión y uso del </a:t>
            </a:r>
            <a:r>
              <a:rPr lang="es-ES" dirty="0" smtClean="0"/>
              <a:t>sistema. 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5799" y="4538144"/>
            <a:ext cx="7282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Aportará </a:t>
            </a:r>
            <a:r>
              <a:rPr lang="es-ES" dirty="0"/>
              <a:t>sus opiniones del uso y mejoras de las actuales </a:t>
            </a:r>
            <a:r>
              <a:rPr lang="es-ES" dirty="0" smtClean="0"/>
              <a:t>herramientas.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60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 DE REQUISITOS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1166"/>
              </p:ext>
            </p:extLst>
          </p:nvPr>
        </p:nvGraphicFramePr>
        <p:xfrm>
          <a:off x="606490" y="1722062"/>
          <a:ext cx="7800390" cy="4231641"/>
        </p:xfrm>
        <a:graphic>
          <a:graphicData uri="http://schemas.openxmlformats.org/drawingml/2006/table">
            <a:tbl>
              <a:tblPr firstRow="1" firstCol="1" bandRow="1"/>
              <a:tblGrid>
                <a:gridCol w="1203649"/>
                <a:gridCol w="1114071"/>
                <a:gridCol w="4063684"/>
                <a:gridCol w="1418986"/>
              </a:tblGrid>
              <a:tr h="1822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FUENTE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DESCRIPCION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PRIORIDAD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7410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el Registro/</a:t>
                      </a:r>
                      <a:r>
                        <a:rPr lang="es-ES" sz="1400" dirty="0" err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usuarios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2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la gestión y administración de los usuarios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la búsqueda total o parcial de información en archivos PDF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guardar los parámetros de la búsqueda realizada  por cada usuario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guardar los resultados de las búsquedas realizadas por cada usuario.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1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Permitirá  buscar un listado de parámetros en archivos PDF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563624" y="1166875"/>
            <a:ext cx="472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ES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37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CATALOGO DE REQUISITOS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82496" y="1340611"/>
            <a:ext cx="4721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ES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  <a:r>
              <a:rPr lang="es-ES" altLang="es-ES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funcionales</a:t>
            </a:r>
            <a:endParaRPr lang="es-ES" dirty="0">
              <a:solidFill>
                <a:prstClr val="black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79129"/>
              </p:ext>
            </p:extLst>
          </p:nvPr>
        </p:nvGraphicFramePr>
        <p:xfrm>
          <a:off x="755780" y="2174034"/>
          <a:ext cx="7408507" cy="3540261"/>
        </p:xfrm>
        <a:graphic>
          <a:graphicData uri="http://schemas.openxmlformats.org/drawingml/2006/table">
            <a:tbl>
              <a:tblPr firstRow="1" firstCol="1" bandRow="1"/>
              <a:tblGrid>
                <a:gridCol w="1726093"/>
                <a:gridCol w="1607473"/>
                <a:gridCol w="2727384"/>
                <a:gridCol w="1347557"/>
              </a:tblGrid>
              <a:tr h="251925"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DESCRIPCION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6858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kern="12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PRIORIDAD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9370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RNF1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JEFE DE PROYETO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lenguaje utilizado será JAVA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RNF2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sistema se consultará a través de navegador web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RNF3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JEFE DE PROYECTO</a:t>
                      </a:r>
                      <a:endParaRPr lang="es-ES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 sistema deberá realizar las búsquedas de forma ágil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rgbClr val="000009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s-ES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43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 MODELO DE NEGOCIO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63624" y="1166875"/>
            <a:ext cx="47212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b="1" u="sng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CONTEXTO</a:t>
            </a:r>
            <a:endParaRPr lang="es-ES" sz="1400" dirty="0">
              <a:solidFill>
                <a:prstClr val="black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624" y="2046160"/>
            <a:ext cx="5353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BUSCAR CADENAS EN EL BOD v1.1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ALTERNATIVAS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Imagen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9" y="2300642"/>
            <a:ext cx="5142224" cy="3235130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83" y="1800923"/>
            <a:ext cx="3880517" cy="24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506" y="1526933"/>
            <a:ext cx="8291946" cy="3161509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ct val="25000"/>
              </a:spcAft>
            </a:pPr>
            <a:r>
              <a:rPr lang="es-ES" altLang="es-E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BUSCADOR ADOBE ACROBAT READER (CTRL + SHIFT + F)</a:t>
            </a: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ct val="25000"/>
              </a:spcAft>
              <a:buNone/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ct val="25000"/>
              </a:spcAft>
            </a:pPr>
            <a:endParaRPr lang="es-ES" altLang="es-E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78067" y="793500"/>
            <a:ext cx="5012824" cy="373375"/>
          </a:xfrm>
          <a:prstGeom prst="rect">
            <a:avLst/>
          </a:prstGeom>
        </p:spPr>
        <p:txBody>
          <a:bodyPr vert="horz" lIns="51435" tIns="25718" rIns="51435" bIns="25718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25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ALTERNATIVAS</a:t>
            </a:r>
            <a:endParaRPr lang="es-ES" sz="2025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6" y="2104904"/>
            <a:ext cx="2854325" cy="30880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50" y="1953725"/>
            <a:ext cx="5397278" cy="3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6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</TotalTime>
  <Words>375</Words>
  <Application>Microsoft Office PowerPoint</Application>
  <PresentationFormat>Presentación en pantalla (4:3)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3</vt:lpstr>
      <vt:lpstr>Tema de Office</vt:lpstr>
      <vt:lpstr>SISTEMA “BUSCA PDF”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</dc:title>
  <dc:creator>GARCIA RODRIGUEZ JUAN MANUEL</dc:creator>
  <cp:lastModifiedBy>Student4</cp:lastModifiedBy>
  <cp:revision>134</cp:revision>
  <dcterms:created xsi:type="dcterms:W3CDTF">2019-03-11T12:42:23Z</dcterms:created>
  <dcterms:modified xsi:type="dcterms:W3CDTF">2019-04-29T09:30:20Z</dcterms:modified>
</cp:coreProperties>
</file>