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74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9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7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6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6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3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20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4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6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7800" y="700630"/>
            <a:ext cx="8919411" cy="983163"/>
          </a:xfrm>
        </p:spPr>
        <p:txBody>
          <a:bodyPr/>
          <a:lstStyle/>
          <a:p>
            <a:r>
              <a:rPr lang="es-ES" b="1" dirty="0" smtClean="0"/>
              <a:t>ERS – BUSCA BOD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7800" y="5209674"/>
            <a:ext cx="9144000" cy="1082842"/>
          </a:xfrm>
        </p:spPr>
        <p:txBody>
          <a:bodyPr>
            <a:normAutofit/>
          </a:bodyPr>
          <a:lstStyle/>
          <a:p>
            <a:pPr algn="r"/>
            <a:r>
              <a:rPr lang="es-ES" sz="1700" dirty="0" smtClean="0"/>
              <a:t>ALEJANDRO ASPANO LÓPEZ</a:t>
            </a:r>
          </a:p>
          <a:p>
            <a:pPr algn="r"/>
            <a:r>
              <a:rPr lang="es-ES" sz="1700" dirty="0" smtClean="0"/>
              <a:t>CARLOS MIGUEL GONZALEZ MATEO</a:t>
            </a:r>
          </a:p>
          <a:p>
            <a:pPr algn="r"/>
            <a:r>
              <a:rPr lang="es-ES" sz="1700" dirty="0" smtClean="0"/>
              <a:t>ENRIQUE COBO ALMODÓVAR</a:t>
            </a:r>
            <a:endParaRPr lang="es-ES" sz="1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04" y="1683793"/>
            <a:ext cx="5943601" cy="33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27221" y="549331"/>
            <a:ext cx="10274968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200" b="1" dirty="0" smtClean="0">
                <a:latin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latin typeface="Arial" panose="020B0604020202020204" pitchFamily="34" charset="0"/>
              </a:rPr>
              <a:t>ERS </a:t>
            </a:r>
            <a:r>
              <a:rPr lang="es-ES" altLang="es-ES" sz="2000" b="1" dirty="0">
                <a:latin typeface="Arial" panose="020B0604020202020204" pitchFamily="34" charset="0"/>
              </a:rPr>
              <a:t>1.- DEFINICIÓN DEL SISTEMA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1.1.- DETERMINACIÓN DEL ALCANCE DEL SISTEMA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1.2.- GLOSARIO DE TÉRMINOS Y ABREVIATURAS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1.3.- MODELO DE NEGOCIO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1.4.- MODELO DE DOMINIO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1.5.- IDENTIFICACION DEL ENTORNO TECNOLÓGICO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1.6.- ESPECIFICACION DE ESTANDARES Y </a:t>
            </a:r>
            <a:r>
              <a:rPr lang="es-ES" altLang="es-ES" sz="2000" dirty="0" smtClean="0">
                <a:latin typeface="Arial" panose="020B0604020202020204" pitchFamily="34" charset="0"/>
              </a:rPr>
              <a:t>NORMAS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latin typeface="Arial" panose="020B0604020202020204" pitchFamily="34" charset="0"/>
              </a:rPr>
              <a:t>ERS 2.- CATALOGO DE REQUISITOS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latin typeface="Arial" panose="020B0604020202020204" pitchFamily="34" charset="0"/>
              </a:rPr>
              <a:t>	</a:t>
            </a:r>
            <a:r>
              <a:rPr lang="es-ES" altLang="es-ES" sz="2000" dirty="0" smtClean="0">
                <a:latin typeface="Arial" panose="020B0604020202020204" pitchFamily="34" charset="0"/>
              </a:rPr>
              <a:t>ERS </a:t>
            </a:r>
            <a:r>
              <a:rPr lang="es-ES" altLang="es-ES" sz="2000" dirty="0">
                <a:latin typeface="Arial" panose="020B0604020202020204" pitchFamily="34" charset="0"/>
              </a:rPr>
              <a:t>2.1.- DIAGRAMA DE CASOS DE USO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smtClean="0">
                <a:latin typeface="Arial" panose="020B0604020202020204" pitchFamily="34" charset="0"/>
              </a:rPr>
              <a:t>	ERS </a:t>
            </a:r>
            <a:r>
              <a:rPr lang="es-ES" altLang="es-ES" sz="2000" dirty="0">
                <a:latin typeface="Arial" panose="020B0604020202020204" pitchFamily="34" charset="0"/>
              </a:rPr>
              <a:t>2.2.- ESPEDIFICACION DE CASOS DE USO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smtClean="0">
                <a:latin typeface="Arial" panose="020B0604020202020204" pitchFamily="34" charset="0"/>
              </a:rPr>
              <a:t>	ERS </a:t>
            </a:r>
            <a:r>
              <a:rPr lang="es-ES" altLang="es-ES" sz="2000" dirty="0">
                <a:latin typeface="Arial" panose="020B0604020202020204" pitchFamily="34" charset="0"/>
              </a:rPr>
              <a:t>2.3.- ANÁLISIS DE </a:t>
            </a:r>
            <a:r>
              <a:rPr lang="es-ES" altLang="es-ES" sz="2000" dirty="0" smtClean="0">
                <a:latin typeface="Arial" panose="020B0604020202020204" pitchFamily="34" charset="0"/>
              </a:rPr>
              <a:t>REQUISITOS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latin typeface="Arial" panose="020B0604020202020204" pitchFamily="34" charset="0"/>
              </a:rPr>
              <a:t>ERS 3.- DEFINICION DE INTERFACES DE USUARIO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b="1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latin typeface="Arial" panose="020B0604020202020204" pitchFamily="34" charset="0"/>
              </a:rPr>
              <a:t>ANEXO </a:t>
            </a:r>
            <a:r>
              <a:rPr lang="es-ES" altLang="es-ES" sz="2000" b="1" dirty="0">
                <a:latin typeface="Arial" panose="020B0604020202020204" pitchFamily="34" charset="0"/>
              </a:rPr>
              <a:t>1: MATRIZ DE CUMPLIMIENTO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7026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/>
          <a:lstStyle/>
          <a:p>
            <a:pPr lvl="0"/>
            <a:r>
              <a:rPr lang="es-ES" altLang="es-ES" b="1" dirty="0" smtClean="0">
                <a:latin typeface="Arial" panose="020B0604020202020204" pitchFamily="34" charset="0"/>
              </a:rPr>
              <a:t>ERS 1.- DEFINICIÓN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1.1.- DETERMINACIÓN DEL ALCANCE DEL SISTEMA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1.2.- GLOSARIO DE TÉRMINOS Y ABREVIATURAS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1.3.- MODELO DE NEGOCIO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1.4.- MODELO DE DOMINIO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1.5.- IDENTIFICACION DEL ENTORNO TECNOLÓGICO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1.6.- ESPECIFICACION DE ESTANDARES Y NORMAS</a:t>
            </a:r>
          </a:p>
        </p:txBody>
      </p:sp>
    </p:spTree>
    <p:extLst>
      <p:ext uri="{BB962C8B-B14F-4D97-AF65-F5344CB8AC3E}">
        <p14:creationId xmlns:p14="http://schemas.microsoft.com/office/powerpoint/2010/main" val="25879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96"/>
          </a:xfrm>
        </p:spPr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DETERMINACIÓN </a:t>
            </a:r>
            <a:r>
              <a:rPr lang="es-ES" altLang="es-E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DEL ALCANCE DEL SISTEMA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Aplicación WEB, desarrollado en JAVA.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Solo accesible desde la WAN PG.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contará con una gestión de usuarios.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Podrá realizar búsquedas de cualquier dato en uno o varios archivos PDF.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podrá guardar las búsquedas, para poder consultarlas posteriormente.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podrá guardar los parámetros establecidos en la búsqueda, para poder reutilizarlas posteriormente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podrá borrar las consultas realizadas, además el sistema borrará automáticamente las búsquedas antiguas sin usar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180"/>
          </a:xfrm>
        </p:spPr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MODELO DE NEGOCIO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25" y="878306"/>
            <a:ext cx="3807350" cy="53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MODELO DE DOMINIO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44" y="1527006"/>
            <a:ext cx="8808112" cy="44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REQUISITOS FUNCIONALES Y NO FUNCIONALES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Requisitos Funcionales: 10</a:t>
            </a:r>
          </a:p>
          <a:p>
            <a:r>
              <a:rPr lang="es-ES" dirty="0" smtClean="0"/>
              <a:t>Requisitos no Funcionales: 3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Prioridad:</a:t>
            </a:r>
          </a:p>
          <a:p>
            <a:pPr lvl="1"/>
            <a:r>
              <a:rPr lang="es-ES" dirty="0" smtClean="0"/>
              <a:t>Alta: 2</a:t>
            </a:r>
          </a:p>
          <a:p>
            <a:pPr lvl="1"/>
            <a:r>
              <a:rPr lang="es-ES" dirty="0" smtClean="0"/>
              <a:t>Media: 4</a:t>
            </a:r>
          </a:p>
          <a:p>
            <a:pPr lvl="1"/>
            <a:r>
              <a:rPr lang="es-ES" dirty="0" smtClean="0"/>
              <a:t>Baja: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19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524"/>
          </a:xfrm>
        </p:spPr>
        <p:txBody>
          <a:bodyPr>
            <a:noAutofit/>
          </a:bodyPr>
          <a:lstStyle/>
          <a:p>
            <a:pPr marL="457200" lvl="1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DIAGRAMA DE CASOS DE USO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53" y="890650"/>
            <a:ext cx="6337094" cy="57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marL="457200" lvl="1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MATRIZ DE CUMPLIMIENTO DE RF-CU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00" t="24095" r="56842" b="6579"/>
          <a:stretch/>
        </p:blipFill>
        <p:spPr>
          <a:xfrm>
            <a:off x="2270960" y="914400"/>
            <a:ext cx="7650080" cy="57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240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ERS – BUSCA BOD</vt:lpstr>
      <vt:lpstr>Presentación de PowerPoint</vt:lpstr>
      <vt:lpstr>ERS 1.- DEFINICIÓN DEL SISTEMA</vt:lpstr>
      <vt:lpstr>DETERMINACIÓN DEL ALCANCE DEL SISTEMA</vt:lpstr>
      <vt:lpstr>MODELO DE NEGOCIO</vt:lpstr>
      <vt:lpstr>MODELO DE DOMINIO</vt:lpstr>
      <vt:lpstr>REQUISITOS FUNCIONALES Y NO FUNCIONALES</vt:lpstr>
      <vt:lpstr>DIAGRAMA DE CASOS DE USO</vt:lpstr>
      <vt:lpstr>MATRIZ DE CUMPLIMIENTO DE RF-CU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 – BUSCA BOD</dc:title>
  <dc:creator>Student4</dc:creator>
  <cp:lastModifiedBy>Student4</cp:lastModifiedBy>
  <cp:revision>9</cp:revision>
  <dcterms:created xsi:type="dcterms:W3CDTF">2019-05-16T09:02:24Z</dcterms:created>
  <dcterms:modified xsi:type="dcterms:W3CDTF">2019-05-17T07:01:10Z</dcterms:modified>
</cp:coreProperties>
</file>