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44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3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87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43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59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35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26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7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97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52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70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8642-246D-4122-9C05-FE9358E35C1E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88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0607" y="2689413"/>
            <a:ext cx="151682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tx1"/>
                </a:solidFill>
              </a:rPr>
              <a:t>Gestión de UXO en Campos de Maniobras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3222812" y="2426746"/>
            <a:ext cx="1352240" cy="46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Gestores de S-3 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3184264" y="1008981"/>
            <a:ext cx="1602890" cy="46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Administrador de AGNEX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3184264" y="4337118"/>
            <a:ext cx="1602890" cy="46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Usuarios de </a:t>
            </a:r>
          </a:p>
          <a:p>
            <a:pPr algn="ctr"/>
            <a:r>
              <a:rPr lang="es-ES" dirty="0" smtClean="0"/>
              <a:t>Consulta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6381195" y="726892"/>
            <a:ext cx="1376977" cy="3563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Gestionar </a:t>
            </a:r>
            <a:r>
              <a:rPr lang="es-ES" sz="1200" dirty="0" smtClean="0"/>
              <a:t>Usuarios</a:t>
            </a:r>
            <a:endParaRPr lang="es-ES" sz="12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378567" y="1752249"/>
            <a:ext cx="1376977" cy="3563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Gestionar </a:t>
            </a:r>
            <a:r>
              <a:rPr lang="es-ES" sz="1200" dirty="0" smtClean="0"/>
              <a:t>Tablas</a:t>
            </a:r>
          </a:p>
          <a:p>
            <a:pPr algn="ctr"/>
            <a:r>
              <a:rPr lang="es-ES" sz="1200" dirty="0" smtClean="0"/>
              <a:t>Auxiliares</a:t>
            </a:r>
            <a:endParaRPr lang="es-ES" sz="12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403954" y="4735402"/>
            <a:ext cx="1376977" cy="3563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Gestionar </a:t>
            </a:r>
            <a:r>
              <a:rPr lang="es-ES" sz="1200" dirty="0" smtClean="0"/>
              <a:t>Informes</a:t>
            </a:r>
            <a:endParaRPr lang="es-ES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6398558" y="5847072"/>
            <a:ext cx="1376977" cy="3563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Consultar Objetos</a:t>
            </a:r>
            <a:endParaRPr lang="es-ES" sz="1200" dirty="0" smtClean="0"/>
          </a:p>
        </p:txBody>
      </p:sp>
      <p:sp>
        <p:nvSpPr>
          <p:cNvPr id="22" name="Rectángulo redondeado 21"/>
          <p:cNvSpPr/>
          <p:nvPr/>
        </p:nvSpPr>
        <p:spPr>
          <a:xfrm>
            <a:off x="6405488" y="2708246"/>
            <a:ext cx="1376977" cy="3563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Gestionar </a:t>
            </a:r>
            <a:r>
              <a:rPr lang="es-ES" sz="1200" dirty="0" smtClean="0"/>
              <a:t>Artefactos</a:t>
            </a:r>
            <a:endParaRPr lang="es-ES" sz="1200" dirty="0"/>
          </a:p>
        </p:txBody>
      </p:sp>
      <p:cxnSp>
        <p:nvCxnSpPr>
          <p:cNvPr id="40" name="Conector recto de flecha 39"/>
          <p:cNvCxnSpPr>
            <a:endCxn id="9" idx="1"/>
          </p:cNvCxnSpPr>
          <p:nvPr/>
        </p:nvCxnSpPr>
        <p:spPr>
          <a:xfrm flipV="1">
            <a:off x="4805420" y="905066"/>
            <a:ext cx="1575775" cy="33520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>
            <a:off x="4575052" y="2530073"/>
            <a:ext cx="1862361" cy="362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5" idx="3"/>
          </p:cNvCxnSpPr>
          <p:nvPr/>
        </p:nvCxnSpPr>
        <p:spPr>
          <a:xfrm>
            <a:off x="4575052" y="2658036"/>
            <a:ext cx="1816699" cy="1326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>
            <a:off x="4581982" y="2807790"/>
            <a:ext cx="1816576" cy="2208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7" idx="3"/>
          </p:cNvCxnSpPr>
          <p:nvPr/>
        </p:nvCxnSpPr>
        <p:spPr>
          <a:xfrm>
            <a:off x="4787154" y="4568408"/>
            <a:ext cx="1611404" cy="26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endCxn id="20" idx="1"/>
          </p:cNvCxnSpPr>
          <p:nvPr/>
        </p:nvCxnSpPr>
        <p:spPr>
          <a:xfrm>
            <a:off x="4787154" y="4657960"/>
            <a:ext cx="1611404" cy="13672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/>
          <p:nvPr/>
        </p:nvCxnSpPr>
        <p:spPr>
          <a:xfrm rot="5400000" flipH="1" flipV="1">
            <a:off x="1309074" y="827220"/>
            <a:ext cx="1449142" cy="2275243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4" idx="3"/>
            <a:endCxn id="5" idx="1"/>
          </p:cNvCxnSpPr>
          <p:nvPr/>
        </p:nvCxnSpPr>
        <p:spPr>
          <a:xfrm flipV="1">
            <a:off x="1667435" y="2658036"/>
            <a:ext cx="1555377" cy="446876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endCxn id="7" idx="1"/>
          </p:cNvCxnSpPr>
          <p:nvPr/>
        </p:nvCxnSpPr>
        <p:spPr>
          <a:xfrm>
            <a:off x="1681554" y="3375163"/>
            <a:ext cx="1502710" cy="1193245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redondeado 91"/>
          <p:cNvSpPr/>
          <p:nvPr/>
        </p:nvSpPr>
        <p:spPr>
          <a:xfrm>
            <a:off x="9640645" y="429964"/>
            <a:ext cx="1977614" cy="4625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USUARIOS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3" name="Rectángulo redondeado 92"/>
          <p:cNvSpPr/>
          <p:nvPr/>
        </p:nvSpPr>
        <p:spPr>
          <a:xfrm>
            <a:off x="9725276" y="3015846"/>
            <a:ext cx="1977614" cy="4625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ARTEFACTOS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4" name="Rectángulo redondeado 93"/>
          <p:cNvSpPr/>
          <p:nvPr/>
        </p:nvSpPr>
        <p:spPr>
          <a:xfrm>
            <a:off x="9725276" y="5522326"/>
            <a:ext cx="1977614" cy="4625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INFORMES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9725276" y="4220102"/>
            <a:ext cx="1977614" cy="4625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BATIDAS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99" name="Conector recto de flecha 98"/>
          <p:cNvCxnSpPr>
            <a:stCxn id="10" idx="3"/>
            <a:endCxn id="79" idx="1"/>
          </p:cNvCxnSpPr>
          <p:nvPr/>
        </p:nvCxnSpPr>
        <p:spPr>
          <a:xfrm flipV="1">
            <a:off x="7755544" y="1898282"/>
            <a:ext cx="1885101" cy="3214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9" idx="3"/>
            <a:endCxn id="92" idx="1"/>
          </p:cNvCxnSpPr>
          <p:nvPr/>
        </p:nvCxnSpPr>
        <p:spPr>
          <a:xfrm flipV="1">
            <a:off x="7758172" y="661254"/>
            <a:ext cx="1882473" cy="24381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22" idx="3"/>
          </p:cNvCxnSpPr>
          <p:nvPr/>
        </p:nvCxnSpPr>
        <p:spPr>
          <a:xfrm>
            <a:off x="7782465" y="2886420"/>
            <a:ext cx="1942811" cy="22573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20" idx="3"/>
            <a:endCxn id="93" idx="1"/>
          </p:cNvCxnSpPr>
          <p:nvPr/>
        </p:nvCxnSpPr>
        <p:spPr>
          <a:xfrm flipV="1">
            <a:off x="7775535" y="3247136"/>
            <a:ext cx="1949741" cy="277811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>
            <a:endCxn id="94" idx="1"/>
          </p:cNvCxnSpPr>
          <p:nvPr/>
        </p:nvCxnSpPr>
        <p:spPr>
          <a:xfrm>
            <a:off x="7787861" y="4931087"/>
            <a:ext cx="1937415" cy="82252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1978063" y="45057"/>
            <a:ext cx="0" cy="6721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5312037" y="68697"/>
            <a:ext cx="0" cy="6721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8766809" y="78796"/>
            <a:ext cx="0" cy="6721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/>
          <p:cNvSpPr txBox="1"/>
          <p:nvPr/>
        </p:nvSpPr>
        <p:spPr>
          <a:xfrm>
            <a:off x="373117" y="160592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PARA QUÉ</a:t>
            </a:r>
            <a:endParaRPr lang="es-ES" b="1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3115536" y="133367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PERSONAS</a:t>
            </a:r>
            <a:endParaRPr lang="es-ES" b="1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6496806" y="99115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IMPACTO</a:t>
            </a:r>
            <a:endParaRPr lang="es-ES" b="1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10329530" y="4143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QUÉ</a:t>
            </a:r>
            <a:endParaRPr lang="es-ES" b="1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640645" y="1666992"/>
            <a:ext cx="1977614" cy="4625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TABLAS AUXILIARES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6400348" y="3764926"/>
            <a:ext cx="1376977" cy="3563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Gestionar </a:t>
            </a:r>
            <a:endParaRPr lang="es-ES" sz="1200" dirty="0" smtClean="0"/>
          </a:p>
          <a:p>
            <a:pPr algn="ctr"/>
            <a:r>
              <a:rPr lang="es-ES" sz="1200" dirty="0" smtClean="0"/>
              <a:t>Batidas</a:t>
            </a:r>
            <a:endParaRPr lang="es-ES" sz="1200" dirty="0"/>
          </a:p>
        </p:txBody>
      </p:sp>
      <p:cxnSp>
        <p:nvCxnSpPr>
          <p:cNvPr id="98" name="Conector recto de flecha 97"/>
          <p:cNvCxnSpPr>
            <a:stCxn id="90" idx="3"/>
            <a:endCxn id="95" idx="1"/>
          </p:cNvCxnSpPr>
          <p:nvPr/>
        </p:nvCxnSpPr>
        <p:spPr>
          <a:xfrm>
            <a:off x="7777325" y="3943100"/>
            <a:ext cx="1947951" cy="50829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endCxn id="10" idx="1"/>
          </p:cNvCxnSpPr>
          <p:nvPr/>
        </p:nvCxnSpPr>
        <p:spPr>
          <a:xfrm>
            <a:off x="4800151" y="1378736"/>
            <a:ext cx="1578416" cy="5516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4767673" y="1444629"/>
            <a:ext cx="1648365" cy="32907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/>
          <p:nvPr/>
        </p:nvCxnSpPr>
        <p:spPr>
          <a:xfrm>
            <a:off x="4414635" y="2845743"/>
            <a:ext cx="2037074" cy="3001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/>
          <p:nvPr/>
        </p:nvCxnSpPr>
        <p:spPr>
          <a:xfrm>
            <a:off x="4578546" y="1459524"/>
            <a:ext cx="2026214" cy="43875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8" grpId="0" animBg="1"/>
      <p:bldP spid="20" grpId="0" animBg="1"/>
      <p:bldP spid="22" grpId="0" animBg="1"/>
      <p:bldP spid="92" grpId="0" animBg="1"/>
      <p:bldP spid="93" grpId="0" animBg="1"/>
      <p:bldP spid="94" grpId="0" animBg="1"/>
      <p:bldP spid="95" grpId="0" animBg="1"/>
      <p:bldP spid="79" grpId="0" animBg="1"/>
      <p:bldP spid="9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GARCIA RODRIGUEZ JUAN MANUEL</dc:creator>
  <cp:lastModifiedBy>Julio César Martín Martín</cp:lastModifiedBy>
  <cp:revision>11</cp:revision>
  <dcterms:created xsi:type="dcterms:W3CDTF">2019-04-23T08:34:54Z</dcterms:created>
  <dcterms:modified xsi:type="dcterms:W3CDTF">2019-05-16T17:16:17Z</dcterms:modified>
</cp:coreProperties>
</file>