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75" r:id="rId4"/>
    <p:sldId id="289" r:id="rId5"/>
    <p:sldId id="274" r:id="rId6"/>
    <p:sldId id="276" r:id="rId7"/>
    <p:sldId id="277" r:id="rId8"/>
    <p:sldId id="278" r:id="rId9"/>
    <p:sldId id="280" r:id="rId10"/>
    <p:sldId id="287" r:id="rId11"/>
    <p:sldId id="288" r:id="rId12"/>
    <p:sldId id="279" r:id="rId13"/>
    <p:sldId id="281" r:id="rId14"/>
    <p:sldId id="282" r:id="rId15"/>
    <p:sldId id="283" r:id="rId16"/>
    <p:sldId id="286" r:id="rId17"/>
    <p:sldId id="285" r:id="rId18"/>
    <p:sldId id="273" r:id="rId19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="" xmlns:a16="http://schemas.microsoft.com/office/drawing/2014/main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="" xmlns:a16="http://schemas.microsoft.com/office/drawing/2014/main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="" xmlns:a16="http://schemas.microsoft.com/office/drawing/2014/main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="" xmlns:a16="http://schemas.microsoft.com/office/drawing/2014/main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="" xmlns:a16="http://schemas.microsoft.com/office/drawing/2014/main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="" xmlns:a16="http://schemas.microsoft.com/office/drawing/2014/main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="" xmlns:a16="http://schemas.microsoft.com/office/drawing/2014/main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="" xmlns:a16="http://schemas.microsoft.com/office/drawing/2014/main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="" xmlns:a16="http://schemas.microsoft.com/office/drawing/2014/main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="" xmlns:a16="http://schemas.microsoft.com/office/drawing/2014/main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="" xmlns:a16="http://schemas.microsoft.com/office/drawing/2014/main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="" xmlns:a16="http://schemas.microsoft.com/office/drawing/2014/main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="" xmlns:a16="http://schemas.microsoft.com/office/drawing/2014/main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="" xmlns:a16="http://schemas.microsoft.com/office/drawing/2014/main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="" xmlns:a16="http://schemas.microsoft.com/office/drawing/2014/main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="" xmlns:a16="http://schemas.microsoft.com/office/drawing/2014/main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="" xmlns:a16="http://schemas.microsoft.com/office/drawing/2014/main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="" xmlns:a16="http://schemas.microsoft.com/office/drawing/2014/main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="" xmlns:a16="http://schemas.microsoft.com/office/drawing/2014/main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="" xmlns:a16="http://schemas.microsoft.com/office/drawing/2014/main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="" xmlns:a16="http://schemas.microsoft.com/office/drawing/2014/main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="" xmlns:a16="http://schemas.microsoft.com/office/drawing/2014/main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="" xmlns:a16="http://schemas.microsoft.com/office/drawing/2014/main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="" xmlns:a16="http://schemas.microsoft.com/office/drawing/2014/main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="" xmlns:a16="http://schemas.microsoft.com/office/drawing/2014/main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="" xmlns:a16="http://schemas.microsoft.com/office/drawing/2014/main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="" xmlns:a16="http://schemas.microsoft.com/office/drawing/2014/main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="" xmlns:a16="http://schemas.microsoft.com/office/drawing/2014/main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="" xmlns:a16="http://schemas.microsoft.com/office/drawing/2014/main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="" xmlns:a16="http://schemas.microsoft.com/office/drawing/2014/main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="" xmlns:a16="http://schemas.microsoft.com/office/drawing/2014/main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="" xmlns:a16="http://schemas.microsoft.com/office/drawing/2014/main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="" xmlns:a16="http://schemas.microsoft.com/office/drawing/2014/main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="" xmlns:a16="http://schemas.microsoft.com/office/drawing/2014/main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="" xmlns:a16="http://schemas.microsoft.com/office/drawing/2014/main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="" xmlns:a16="http://schemas.microsoft.com/office/drawing/2014/main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="" xmlns:a16="http://schemas.microsoft.com/office/drawing/2014/main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="" xmlns:a16="http://schemas.microsoft.com/office/drawing/2014/main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="" xmlns:a16="http://schemas.microsoft.com/office/drawing/2014/main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="" xmlns:a16="http://schemas.microsoft.com/office/drawing/2014/main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217</Words>
  <Application>Microsoft Office PowerPoint</Application>
  <PresentationFormat>Presentación en pantalla (4:3)</PresentationFormat>
  <Paragraphs>57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student3</cp:lastModifiedBy>
  <cp:revision>82</cp:revision>
  <cp:lastPrinted>2016-03-22T09:45:44Z</cp:lastPrinted>
  <dcterms:created xsi:type="dcterms:W3CDTF">2008-09-02T09:51:48Z</dcterms:created>
  <dcterms:modified xsi:type="dcterms:W3CDTF">2019-05-16T09:58:17Z</dcterms:modified>
</cp:coreProperties>
</file>