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7" r:id="rId2"/>
    <p:sldId id="256" r:id="rId3"/>
    <p:sldId id="275" r:id="rId4"/>
    <p:sldId id="289" r:id="rId5"/>
    <p:sldId id="274" r:id="rId6"/>
    <p:sldId id="276" r:id="rId7"/>
    <p:sldId id="290" r:id="rId8"/>
    <p:sldId id="291" r:id="rId9"/>
    <p:sldId id="292" r:id="rId10"/>
    <p:sldId id="293" r:id="rId11"/>
    <p:sldId id="294" r:id="rId12"/>
    <p:sldId id="277" r:id="rId13"/>
    <p:sldId id="278" r:id="rId14"/>
    <p:sldId id="280" r:id="rId15"/>
    <p:sldId id="287" r:id="rId16"/>
    <p:sldId id="288" r:id="rId17"/>
    <p:sldId id="279" r:id="rId18"/>
    <p:sldId id="281" r:id="rId19"/>
    <p:sldId id="282" r:id="rId20"/>
    <p:sldId id="283" r:id="rId21"/>
    <p:sldId id="286" r:id="rId22"/>
    <p:sldId id="285" r:id="rId23"/>
    <p:sldId id="273" r:id="rId24"/>
  </p:sldIdLst>
  <p:sldSz cx="9144000" cy="6858000" type="screen4x3"/>
  <p:notesSz cx="6797675" cy="9926638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66" autoAdjust="0"/>
    <p:restoredTop sz="73801" autoAdjust="0"/>
  </p:normalViewPr>
  <p:slideViewPr>
    <p:cSldViewPr>
      <p:cViewPr varScale="1">
        <p:scale>
          <a:sx n="80" d="100"/>
          <a:sy n="80" d="100"/>
        </p:scale>
        <p:origin x="77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/>
              <a:t>Requisitos del sistema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1"/>
            <c:bubble3D val="0"/>
            <c:spPr>
              <a:solidFill>
                <a:srgbClr val="F7273B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Lbls>
            <c:dLbl>
              <c:idx val="0"/>
              <c:layout>
                <c:manualLayout>
                  <c:x val="-7.6753303130927958E-2"/>
                  <c:y val="0.53166395360257868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400" b="1" i="0" u="none" strike="noStrike" kern="1200" spc="0" baseline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2D68F954-6380-4F05-9F8E-50722B43B34A}" type="CATEGORYNAME">
                      <a:rPr lang="en-US" sz="1400" smtClean="0">
                        <a:solidFill>
                          <a:srgbClr val="0070C0"/>
                        </a:solidFill>
                      </a:rPr>
                      <a:pPr>
                        <a:defRPr sz="1400">
                          <a:solidFill>
                            <a:srgbClr val="0070C0"/>
                          </a:solidFill>
                        </a:defRPr>
                      </a:pPr>
                      <a:t>[NOMBRE DE CATEGORÍA]</a:t>
                    </a:fld>
                    <a:endParaRPr lang="en-US" sz="1400" baseline="0" dirty="0" smtClean="0">
                      <a:solidFill>
                        <a:srgbClr val="0070C0"/>
                      </a:solidFill>
                    </a:endParaRPr>
                  </a:p>
                  <a:p>
                    <a:pPr>
                      <a:defRPr sz="1400">
                        <a:solidFill>
                          <a:srgbClr val="0070C0"/>
                        </a:solidFill>
                      </a:defRPr>
                    </a:pPr>
                    <a:fld id="{B25C32E0-3F01-4595-BD86-5FAF09FEB5C1}" type="VALUE">
                      <a:rPr lang="en-US" sz="1400" baseline="0" smtClean="0">
                        <a:solidFill>
                          <a:srgbClr val="0070C0"/>
                        </a:solidFill>
                      </a:rPr>
                      <a:pPr>
                        <a:defRPr sz="1400">
                          <a:solidFill>
                            <a:srgbClr val="0070C0"/>
                          </a:solidFill>
                        </a:defRPr>
                      </a:pPr>
                      <a:t>[VALOR]</a:t>
                    </a:fld>
                    <a:endParaRPr lang="es-ES"/>
                  </a:p>
                </c:rich>
              </c:tx>
              <c:spPr>
                <a:noFill/>
                <a:ln>
                  <a:solidFill>
                    <a:schemeClr val="bg1"/>
                  </a:soli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spc="0" baseline="0">
                      <a:solidFill>
                        <a:srgbClr val="0070C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1.917520995609541E-2"/>
                  <c:y val="-0.4091000758369843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400" b="1" i="0" u="none" strike="noStrike" kern="1200" spc="0" baseline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24849BE-FDB7-4F0C-9778-DEE2DFFE8C1A}" type="CATEGORYNAME">
                      <a:rPr lang="en-US" sz="1400" smtClean="0"/>
                      <a:pPr>
                        <a:defRPr sz="1400">
                          <a:solidFill>
                            <a:srgbClr val="FF0000"/>
                          </a:solidFill>
                        </a:defRPr>
                      </a:pPr>
                      <a:t>[NOMBRE DE CATEGORÍA]</a:t>
                    </a:fld>
                    <a:endParaRPr lang="en-US" sz="1400" baseline="0" dirty="0" smtClean="0"/>
                  </a:p>
                  <a:p>
                    <a:pPr>
                      <a:defRPr sz="1400">
                        <a:solidFill>
                          <a:srgbClr val="FF0000"/>
                        </a:solidFill>
                      </a:defRPr>
                    </a:pPr>
                    <a:r>
                      <a:rPr lang="en-US" sz="1400" baseline="0" dirty="0" smtClean="0"/>
                      <a:t> </a:t>
                    </a:r>
                    <a:fld id="{B6D97FC8-1A56-465E-9A89-12566A4E5DEC}" type="VALUE">
                      <a:rPr lang="en-US" sz="1400" baseline="0" dirty="0"/>
                      <a:pPr>
                        <a:defRPr sz="1400">
                          <a:solidFill>
                            <a:srgbClr val="FF0000"/>
                          </a:solidFill>
                        </a:defRPr>
                      </a:pPr>
                      <a:t>[VALOR]</a:t>
                    </a:fld>
                    <a:endParaRPr lang="en-US" sz="1400" baseline="0" dirty="0" smtClean="0"/>
                  </a:p>
                </c:rich>
              </c:tx>
              <c:spPr>
                <a:noFill/>
                <a:ln>
                  <a:solidFill>
                    <a:schemeClr val="bg1"/>
                  </a:soli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spc="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solidFill>
                  <a:schemeClr val="bg1"/>
                </a:solidFill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Hoja1!$C$4:$C$5</c:f>
              <c:strCache>
                <c:ptCount val="2"/>
                <c:pt idx="0">
                  <c:v>Requisitos Funcionales</c:v>
                </c:pt>
                <c:pt idx="1">
                  <c:v>Requisitos No Funcionales</c:v>
                </c:pt>
              </c:strCache>
            </c:strRef>
          </c:cat>
          <c:val>
            <c:numRef>
              <c:f>Hoja1!$D$4:$D$5</c:f>
              <c:numCache>
                <c:formatCode>General</c:formatCode>
                <c:ptCount val="2"/>
                <c:pt idx="0">
                  <c:v>10</c:v>
                </c:pt>
                <c:pt idx="1">
                  <c:v>13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16000">
          <a:schemeClr val="accent3">
            <a:lumMod val="5000"/>
            <a:lumOff val="95000"/>
          </a:schemeClr>
        </a:gs>
        <a:gs pos="72000">
          <a:schemeClr val="bg1">
            <a:lumMod val="95000"/>
          </a:schemeClr>
        </a:gs>
        <a:gs pos="100000">
          <a:schemeClr val="accent3">
            <a:lumMod val="45000"/>
            <a:lumOff val="55000"/>
          </a:schemeClr>
        </a:gs>
        <a:gs pos="100000">
          <a:schemeClr val="accent3">
            <a:lumMod val="30000"/>
            <a:lumOff val="70000"/>
          </a:schemeClr>
        </a:gs>
      </a:gsLst>
      <a:lin ang="5400000" scaled="1"/>
      <a:tileRect/>
    </a:gra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xmlns="" id="{7301BB8C-2DAA-A145-A2E1-B3649391EB9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04" tIns="44952" rIns="89904" bIns="44952" numCol="1" anchor="t" anchorCtr="0" compatLnSpc="1">
            <a:prstTxWarp prst="textNoShape">
              <a:avLst/>
            </a:prstTxWarp>
          </a:bodyPr>
          <a:lstStyle>
            <a:lvl1pPr defTabSz="89852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xmlns="" id="{72CDE936-7795-C144-AA9F-F05C2D88ED2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04" tIns="44952" rIns="89904" bIns="44952" numCol="1" anchor="t" anchorCtr="0" compatLnSpc="1">
            <a:prstTxWarp prst="textNoShape">
              <a:avLst/>
            </a:prstTxWarp>
          </a:bodyPr>
          <a:lstStyle>
            <a:lvl1pPr algn="r" defTabSz="89852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xmlns="" id="{9AB55F1A-30B5-BC47-9796-90A499593F4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04" tIns="44952" rIns="89904" bIns="44952" numCol="1" anchor="b" anchorCtr="0" compatLnSpc="1">
            <a:prstTxWarp prst="textNoShape">
              <a:avLst/>
            </a:prstTxWarp>
          </a:bodyPr>
          <a:lstStyle>
            <a:lvl1pPr defTabSz="89852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xmlns="" id="{80B3278C-0CD4-4444-96FD-21D07B4629D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04" tIns="44952" rIns="89904" bIns="44952" numCol="1" anchor="b" anchorCtr="0" compatLnSpc="1">
            <a:prstTxWarp prst="textNoShape">
              <a:avLst/>
            </a:prstTxWarp>
          </a:bodyPr>
          <a:lstStyle>
            <a:lvl1pPr algn="r" defTabSz="898525" eaLnBrk="1" hangingPunct="1">
              <a:defRPr sz="1200"/>
            </a:lvl1pPr>
          </a:lstStyle>
          <a:p>
            <a:pPr>
              <a:defRPr/>
            </a:pPr>
            <a:fld id="{BA805CE3-55F7-354C-9C0C-BBFAD488906B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274238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xmlns="" id="{190B05B0-4CD7-8548-B284-31056CA4D3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7A4EB724-2211-3A4B-939D-AE5040DB6E1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E68FA51A-492C-5142-8BB7-BEDA9A57A92C}" type="datetimeFigureOut">
              <a:rPr lang="es-ES"/>
              <a:pPr>
                <a:defRPr/>
              </a:pPr>
              <a:t>16/05/2019</a:t>
            </a:fld>
            <a:endParaRPr lang="es-ES"/>
          </a:p>
        </p:txBody>
      </p:sp>
      <p:sp>
        <p:nvSpPr>
          <p:cNvPr id="4" name="Marcador de imagen de diapositiva 3">
            <a:extLst>
              <a:ext uri="{FF2B5EF4-FFF2-40B4-BE49-F238E27FC236}">
                <a16:creationId xmlns:a16="http://schemas.microsoft.com/office/drawing/2014/main" xmlns="" id="{22BB66D7-F3E6-C442-94E8-C510FB352E0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Marcador de notas 4">
            <a:extLst>
              <a:ext uri="{FF2B5EF4-FFF2-40B4-BE49-F238E27FC236}">
                <a16:creationId xmlns:a16="http://schemas.microsoft.com/office/drawing/2014/main" xmlns="" id="{A351D1A5-7E45-9F4C-B5F9-050AF4E79E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CDDA647B-9900-A042-837C-C5F3F92D98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0038CB9D-584B-684A-BCE7-8A280ECEC6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1F63AF9B-48B2-024E-8F3E-F33D3D6E84D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60617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Marcador de imagen de diapositiva 1">
            <a:extLst>
              <a:ext uri="{FF2B5EF4-FFF2-40B4-BE49-F238E27FC236}">
                <a16:creationId xmlns:a16="http://schemas.microsoft.com/office/drawing/2014/main" xmlns="" id="{88E98E05-8FFB-EB42-9121-DD91BA5643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8" name="Marcador de notas 2">
            <a:extLst>
              <a:ext uri="{FF2B5EF4-FFF2-40B4-BE49-F238E27FC236}">
                <a16:creationId xmlns:a16="http://schemas.microsoft.com/office/drawing/2014/main" xmlns="" id="{55AB1F2A-96D9-5D4E-BB02-59C8DC05CB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altLang="es-ES"/>
          </a:p>
        </p:txBody>
      </p:sp>
      <p:sp>
        <p:nvSpPr>
          <p:cNvPr id="34819" name="Marcador de número de diapositiva 3">
            <a:extLst>
              <a:ext uri="{FF2B5EF4-FFF2-40B4-BE49-F238E27FC236}">
                <a16:creationId xmlns:a16="http://schemas.microsoft.com/office/drawing/2014/main" xmlns="" id="{157EE0C8-B05F-AA41-A446-5E3DE14108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EA71DFC-78E8-7944-BD32-6A70AB58E13B}" type="slidenum">
              <a:rPr lang="es-ES" altLang="es-ES"/>
              <a:pPr/>
              <a:t>2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1961188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90428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40631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00711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98034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30866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28376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07473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46453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02752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7666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94914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12845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7019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4037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7142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2173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6247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8883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20305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0948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CBFFC4FF-25B6-2F41-87F3-D1F3AFF4FB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4C096F85-2FFD-E94B-89F6-2FAB4BAEEE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2796106F-EEB2-E64A-9116-AAFF623186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B37BD-8034-BC45-AC83-FF16740364F4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512900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6A32BADE-F659-5046-B660-D70E5FD5A4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C6C00947-C3E3-7C43-8F5C-5E0C4CED73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9E78E138-D322-AA42-82D7-FC195069F6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877DBE-855B-434B-A07B-5AF205F8BCBB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149848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2606C2FE-DFA7-A346-9F08-F601AFC337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68BD24F8-D24B-B142-862C-4F4ED088CA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DCFFF4C2-EBEB-D74F-9371-02B5A65CD0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0EC530-F298-4145-843B-4FFAF509A7D8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4589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4F77C46A-12C9-8F4B-B36B-A58EA1012D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204124B9-9C00-EF48-B916-2993DE755B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41557751-8E1D-244A-BE57-51574A9660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376B0C-116E-1E40-A700-107545CCC7DC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131174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16D5654B-BF22-544B-8EDB-DF8E226254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3F604BB5-E7A1-454E-83DD-045E2E5708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EE8833F8-39E2-A946-A2E8-E1684A2E68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DCDB27-6246-2F4A-B6A2-393C15364557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401526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39112DA-065D-444A-B3DF-04650F7201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90B047B-8D59-A14E-8B66-9459A41AA2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126F9E9-9A18-884B-9A8E-31F84B8639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C14E0D-BF20-B04A-B5B5-335D33D261C0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530953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95C4813C-4E1A-F043-B218-C7959682FF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E34CED14-F450-6840-BF80-ECBF681228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7B65E33D-F19F-084E-8228-4BBA257793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644708-ACA2-B54C-B76E-DB51F1D84C68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925442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xmlns="" id="{F4BC7895-DFEB-4F44-8BC9-BDFF081AF1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D39CDA88-E4EE-534A-AA5B-C6D2E7BBC0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C9051539-E274-CE43-BB74-3FEEF9E9AD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8A0A19-75FB-E84D-99D6-21A2E32D1F82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010301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>
            <a:extLst>
              <a:ext uri="{FF2B5EF4-FFF2-40B4-BE49-F238E27FC236}">
                <a16:creationId xmlns:a16="http://schemas.microsoft.com/office/drawing/2014/main" xmlns="" id="{8E84F22A-9706-1E48-B2F1-46BDBDC069B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333375"/>
            <a:ext cx="2411413" cy="215900"/>
            <a:chOff x="0" y="255"/>
            <a:chExt cx="1519" cy="136"/>
          </a:xfrm>
        </p:grpSpPr>
        <p:sp>
          <p:nvSpPr>
            <p:cNvPr id="3" name="Freeform 8" descr="5%">
              <a:extLst>
                <a:ext uri="{FF2B5EF4-FFF2-40B4-BE49-F238E27FC236}">
                  <a16:creationId xmlns:a16="http://schemas.microsoft.com/office/drawing/2014/main" xmlns="" id="{B7039347-F769-F148-A923-1B0BE0ECB77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55"/>
              <a:ext cx="616" cy="136"/>
            </a:xfrm>
            <a:custGeom>
              <a:avLst/>
              <a:gdLst>
                <a:gd name="T0" fmla="*/ 0 w 479"/>
                <a:gd name="T1" fmla="*/ 0 h 201"/>
                <a:gd name="T2" fmla="*/ 20812 w 479"/>
                <a:gd name="T3" fmla="*/ 0 h 201"/>
                <a:gd name="T4" fmla="*/ 18369 w 479"/>
                <a:gd name="T5" fmla="*/ 1 h 201"/>
                <a:gd name="T6" fmla="*/ 0 w 479"/>
                <a:gd name="T7" fmla="*/ 1 h 201"/>
                <a:gd name="T8" fmla="*/ 0 w 479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9" h="201">
                  <a:moveTo>
                    <a:pt x="0" y="0"/>
                  </a:moveTo>
                  <a:lnTo>
                    <a:pt x="478" y="0"/>
                  </a:lnTo>
                  <a:lnTo>
                    <a:pt x="422" y="200"/>
                  </a:lnTo>
                  <a:lnTo>
                    <a:pt x="0" y="200"/>
                  </a:lnTo>
                  <a:lnTo>
                    <a:pt x="0" y="0"/>
                  </a:lnTo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" name="Freeform 9" descr="5%">
              <a:extLst>
                <a:ext uri="{FF2B5EF4-FFF2-40B4-BE49-F238E27FC236}">
                  <a16:creationId xmlns:a16="http://schemas.microsoft.com/office/drawing/2014/main" xmlns="" id="{6F999DAB-C9D8-8C48-88BC-EB0ACC9503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" y="255"/>
              <a:ext cx="363" cy="136"/>
            </a:xfrm>
            <a:custGeom>
              <a:avLst/>
              <a:gdLst>
                <a:gd name="T0" fmla="*/ 2473 w 282"/>
                <a:gd name="T1" fmla="*/ 0 h 201"/>
                <a:gd name="T2" fmla="*/ 0 w 282"/>
                <a:gd name="T3" fmla="*/ 1 h 201"/>
                <a:gd name="T4" fmla="*/ 9944 w 282"/>
                <a:gd name="T5" fmla="*/ 1 h 201"/>
                <a:gd name="T6" fmla="*/ 12418 w 282"/>
                <a:gd name="T7" fmla="*/ 0 h 201"/>
                <a:gd name="T8" fmla="*/ 2473 w 282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2" h="201">
                  <a:moveTo>
                    <a:pt x="56" y="0"/>
                  </a:moveTo>
                  <a:lnTo>
                    <a:pt x="0" y="200"/>
                  </a:lnTo>
                  <a:lnTo>
                    <a:pt x="225" y="200"/>
                  </a:lnTo>
                  <a:lnTo>
                    <a:pt x="281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" name="Freeform 10" descr="5%">
              <a:extLst>
                <a:ext uri="{FF2B5EF4-FFF2-40B4-BE49-F238E27FC236}">
                  <a16:creationId xmlns:a16="http://schemas.microsoft.com/office/drawing/2014/main" xmlns="" id="{5ED24D02-9BC2-E545-95E6-3CCD22CF7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" y="255"/>
              <a:ext cx="291" cy="136"/>
            </a:xfrm>
            <a:custGeom>
              <a:avLst/>
              <a:gdLst>
                <a:gd name="T0" fmla="*/ 2507 w 226"/>
                <a:gd name="T1" fmla="*/ 0 h 201"/>
                <a:gd name="T2" fmla="*/ 0 w 226"/>
                <a:gd name="T3" fmla="*/ 1 h 201"/>
                <a:gd name="T4" fmla="*/ 7513 w 226"/>
                <a:gd name="T5" fmla="*/ 1 h 201"/>
                <a:gd name="T6" fmla="*/ 9978 w 226"/>
                <a:gd name="T7" fmla="*/ 0 h 201"/>
                <a:gd name="T8" fmla="*/ 2507 w 226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6" h="201">
                  <a:moveTo>
                    <a:pt x="56" y="0"/>
                  </a:moveTo>
                  <a:lnTo>
                    <a:pt x="0" y="200"/>
                  </a:lnTo>
                  <a:lnTo>
                    <a:pt x="169" y="200"/>
                  </a:lnTo>
                  <a:lnTo>
                    <a:pt x="225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" name="Freeform 11" descr="5%">
              <a:extLst>
                <a:ext uri="{FF2B5EF4-FFF2-40B4-BE49-F238E27FC236}">
                  <a16:creationId xmlns:a16="http://schemas.microsoft.com/office/drawing/2014/main" xmlns="" id="{2F614782-A419-8043-BC6F-187E134A38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" y="255"/>
              <a:ext cx="219" cy="136"/>
            </a:xfrm>
            <a:custGeom>
              <a:avLst/>
              <a:gdLst>
                <a:gd name="T0" fmla="*/ 2521 w 170"/>
                <a:gd name="T1" fmla="*/ 0 h 201"/>
                <a:gd name="T2" fmla="*/ 0 w 170"/>
                <a:gd name="T3" fmla="*/ 1 h 201"/>
                <a:gd name="T4" fmla="*/ 5059 w 170"/>
                <a:gd name="T5" fmla="*/ 1 h 201"/>
                <a:gd name="T6" fmla="*/ 7556 w 170"/>
                <a:gd name="T7" fmla="*/ 0 h 201"/>
                <a:gd name="T8" fmla="*/ 2521 w 170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0" h="201">
                  <a:moveTo>
                    <a:pt x="56" y="0"/>
                  </a:moveTo>
                  <a:lnTo>
                    <a:pt x="0" y="200"/>
                  </a:lnTo>
                  <a:lnTo>
                    <a:pt x="113" y="200"/>
                  </a:lnTo>
                  <a:lnTo>
                    <a:pt x="169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" name="Freeform 12" descr="5%">
              <a:extLst>
                <a:ext uri="{FF2B5EF4-FFF2-40B4-BE49-F238E27FC236}">
                  <a16:creationId xmlns:a16="http://schemas.microsoft.com/office/drawing/2014/main" xmlns="" id="{B9D19167-1DB4-3C41-9039-944BB5EED4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8" y="255"/>
              <a:ext cx="145" cy="136"/>
            </a:xfrm>
            <a:custGeom>
              <a:avLst/>
              <a:gdLst>
                <a:gd name="T0" fmla="*/ 2351 w 113"/>
                <a:gd name="T1" fmla="*/ 0 h 201"/>
                <a:gd name="T2" fmla="*/ 0 w 113"/>
                <a:gd name="T3" fmla="*/ 1 h 201"/>
                <a:gd name="T4" fmla="*/ 2351 w 113"/>
                <a:gd name="T5" fmla="*/ 1 h 201"/>
                <a:gd name="T6" fmla="*/ 4717 w 113"/>
                <a:gd name="T7" fmla="*/ 0 h 201"/>
                <a:gd name="T8" fmla="*/ 2351 w 113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3" h="201">
                  <a:moveTo>
                    <a:pt x="56" y="0"/>
                  </a:moveTo>
                  <a:lnTo>
                    <a:pt x="0" y="200"/>
                  </a:lnTo>
                  <a:lnTo>
                    <a:pt x="56" y="200"/>
                  </a:lnTo>
                  <a:lnTo>
                    <a:pt x="112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" name="Freeform 13" descr="5%">
              <a:extLst>
                <a:ext uri="{FF2B5EF4-FFF2-40B4-BE49-F238E27FC236}">
                  <a16:creationId xmlns:a16="http://schemas.microsoft.com/office/drawing/2014/main" xmlns="" id="{B2EAC2A2-D222-CA42-8295-561B5CD747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3" y="255"/>
              <a:ext cx="96" cy="136"/>
            </a:xfrm>
            <a:custGeom>
              <a:avLst/>
              <a:gdLst>
                <a:gd name="T0" fmla="*/ 2275 w 75"/>
                <a:gd name="T1" fmla="*/ 0 h 201"/>
                <a:gd name="T2" fmla="*/ 0 w 75"/>
                <a:gd name="T3" fmla="*/ 1 h 201"/>
                <a:gd name="T4" fmla="*/ 719 w 75"/>
                <a:gd name="T5" fmla="*/ 1 h 201"/>
                <a:gd name="T6" fmla="*/ 3031 w 75"/>
                <a:gd name="T7" fmla="*/ 0 h 201"/>
                <a:gd name="T8" fmla="*/ 2275 w 75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" h="201">
                  <a:moveTo>
                    <a:pt x="56" y="0"/>
                  </a:moveTo>
                  <a:lnTo>
                    <a:pt x="0" y="200"/>
                  </a:lnTo>
                  <a:lnTo>
                    <a:pt x="18" y="200"/>
                  </a:lnTo>
                  <a:lnTo>
                    <a:pt x="74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9" name="Freeform 17">
            <a:extLst>
              <a:ext uri="{FF2B5EF4-FFF2-40B4-BE49-F238E27FC236}">
                <a16:creationId xmlns:a16="http://schemas.microsoft.com/office/drawing/2014/main" xmlns="" id="{ADE1301C-82E7-B44E-8823-4ABD8E4996E1}"/>
              </a:ext>
            </a:extLst>
          </p:cNvPr>
          <p:cNvSpPr>
            <a:spLocks/>
          </p:cNvSpPr>
          <p:nvPr userDrawn="1"/>
        </p:nvSpPr>
        <p:spPr bwMode="auto">
          <a:xfrm>
            <a:off x="1968500" y="6584950"/>
            <a:ext cx="7178675" cy="77788"/>
          </a:xfrm>
          <a:custGeom>
            <a:avLst/>
            <a:gdLst>
              <a:gd name="T0" fmla="*/ 0 w 5288"/>
              <a:gd name="T1" fmla="*/ 2147483646 h 49"/>
              <a:gd name="T2" fmla="*/ 2147483646 w 5288"/>
              <a:gd name="T3" fmla="*/ 2147483646 h 49"/>
              <a:gd name="T4" fmla="*/ 2147483646 w 5288"/>
              <a:gd name="T5" fmla="*/ 0 h 49"/>
              <a:gd name="T6" fmla="*/ 2147483646 w 5288"/>
              <a:gd name="T7" fmla="*/ 0 h 49"/>
              <a:gd name="T8" fmla="*/ 0 w 5288"/>
              <a:gd name="T9" fmla="*/ 2147483646 h 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xmlns="" id="{07FA309B-90CD-D54E-AA02-3C668A6BFB5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30B0BD-F3A0-0A47-8FA4-2214BF08E7C3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696100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7C8B1DD-4DA0-EF4D-B9CF-6AFFB6F0D3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E79C3ED-79BC-0248-88E9-6470BD781F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AB662F9-6380-3041-AD2B-E570902EE1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BEE4EF-7344-5F4F-8136-C52D62EDD7BA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679265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BA21871-7A5D-B443-93D6-F8A17F2DCF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76AB48A-FB00-AB41-A25D-494327B102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C28FCBD-BF2C-6841-B4D8-8DC16AE75B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E045C2-BDDF-0C40-9ABC-4F852A91C904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712211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xmlns="" id="{BB0E7CB5-3395-0646-A20A-7249B99744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xmlns="" id="{8CB37737-6579-404E-A639-D817E15EE3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el estilo de texto del patrón</a:t>
            </a:r>
          </a:p>
          <a:p>
            <a:pPr lvl="1"/>
            <a:r>
              <a:rPr lang="es-ES" altLang="es-ES"/>
              <a:t>Segundo nivel</a:t>
            </a:r>
          </a:p>
          <a:p>
            <a:pPr lvl="2"/>
            <a:r>
              <a:rPr lang="es-ES" altLang="es-ES"/>
              <a:t>Tercer nivel</a:t>
            </a:r>
          </a:p>
          <a:p>
            <a:pPr lvl="3"/>
            <a:r>
              <a:rPr lang="es-ES" altLang="es-ES"/>
              <a:t>Cuarto nivel</a:t>
            </a:r>
          </a:p>
          <a:p>
            <a:pPr lvl="4"/>
            <a:r>
              <a:rPr lang="es-ES" altLang="es-ES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xmlns="" id="{3036F1C7-8DCE-6243-BF4D-A7EF3222220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xmlns="" id="{C1624EBC-F7C4-C049-B404-364BB8BD761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xmlns="" id="{BC9DBA90-5BB7-B54B-B0AC-6480000D6EA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0C650507-32CC-5D41-ACB2-BC9C984986F1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9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Imagen 1">
            <a:extLst>
              <a:ext uri="{FF2B5EF4-FFF2-40B4-BE49-F238E27FC236}">
                <a16:creationId xmlns:a16="http://schemas.microsoft.com/office/drawing/2014/main" xmlns="" id="{7F1D6CA4-5F4D-1444-9762-9C39BCC5CA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263" y="5027613"/>
            <a:ext cx="1403350" cy="98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338" name="Group 45">
            <a:extLst>
              <a:ext uri="{FF2B5EF4-FFF2-40B4-BE49-F238E27FC236}">
                <a16:creationId xmlns:a16="http://schemas.microsoft.com/office/drawing/2014/main" xmlns="" id="{9ADAEC38-7FE8-5746-854B-6203008C9A28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5013325"/>
            <a:ext cx="8713788" cy="1549400"/>
            <a:chOff x="158" y="3138"/>
            <a:chExt cx="5489" cy="976"/>
          </a:xfrm>
        </p:grpSpPr>
        <p:sp>
          <p:nvSpPr>
            <p:cNvPr id="14342" name="Text Box 29">
              <a:extLst>
                <a:ext uri="{FF2B5EF4-FFF2-40B4-BE49-F238E27FC236}">
                  <a16:creationId xmlns:a16="http://schemas.microsoft.com/office/drawing/2014/main" xmlns="" id="{352F96A7-3C2B-B24B-BB36-7D18C1762A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" y="3138"/>
              <a:ext cx="5489" cy="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altLang="es-ES" sz="1400" i="1" dirty="0" smtClean="0"/>
                <a:t>D. José </a:t>
              </a:r>
              <a:r>
                <a:rPr lang="es-ES" altLang="es-ES" sz="1400" i="1" dirty="0"/>
                <a:t>Luis Rodríguez Molleja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altLang="es-ES" sz="1400" i="1" dirty="0" smtClean="0"/>
                <a:t>D. </a:t>
              </a:r>
              <a:r>
                <a:rPr lang="es-ES" altLang="es-ES" sz="1400" i="1" dirty="0"/>
                <a:t>Julio César Martín </a:t>
              </a:r>
              <a:r>
                <a:rPr lang="es-ES" altLang="es-ES" sz="1400" i="1" dirty="0" err="1"/>
                <a:t>Martín</a:t>
              </a:r>
              <a:endParaRPr lang="es-ES" altLang="es-ES" sz="1400" i="1" dirty="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altLang="es-ES" sz="1400" i="1" dirty="0" smtClean="0"/>
                <a:t>D. </a:t>
              </a:r>
              <a:r>
                <a:rPr lang="es-ES" altLang="es-ES" sz="1400" i="1" dirty="0"/>
                <a:t>José María Baviera </a:t>
              </a:r>
              <a:r>
                <a:rPr lang="es-ES" altLang="es-ES" sz="1400" i="1" dirty="0" err="1"/>
                <a:t>Viguer</a:t>
              </a:r>
              <a:endParaRPr lang="es-ES" altLang="es-ES" sz="1400" i="1" dirty="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altLang="es-ES" sz="1400" i="1" smtClean="0"/>
                <a:t>D. </a:t>
              </a:r>
              <a:r>
                <a:rPr lang="es-ES" altLang="es-ES" sz="1400" i="1" dirty="0"/>
                <a:t>Julio Rodríguez Romero</a:t>
              </a:r>
            </a:p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s-ES" altLang="es-ES" sz="1400" dirty="0"/>
                <a:t>	           </a:t>
              </a:r>
              <a:r>
                <a:rPr lang="es-ES" altLang="es-ES" sz="1800" dirty="0"/>
                <a:t>Dpto. S.I. y Ciberdefensa</a:t>
              </a:r>
              <a:endParaRPr lang="es-ES" altLang="es-ES" sz="1400" dirty="0"/>
            </a:p>
          </p:txBody>
        </p:sp>
        <p:sp>
          <p:nvSpPr>
            <p:cNvPr id="14343" name="Text Box 30">
              <a:extLst>
                <a:ext uri="{FF2B5EF4-FFF2-40B4-BE49-F238E27FC236}">
                  <a16:creationId xmlns:a16="http://schemas.microsoft.com/office/drawing/2014/main" xmlns="" id="{52C5A348-D146-7F4A-8486-2FE817DDAB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5" y="3883"/>
              <a:ext cx="3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FontTx/>
                <a:buNone/>
              </a:pPr>
              <a:r>
                <a:rPr lang="es-ES" altLang="es-ES" sz="1800" dirty="0"/>
                <a:t>Hoyo de Manzanares, </a:t>
              </a:r>
              <a:r>
                <a:rPr lang="es-ES" altLang="es-ES" sz="1800" dirty="0" smtClean="0"/>
                <a:t>17 </a:t>
              </a:r>
              <a:r>
                <a:rPr lang="es-ES" altLang="es-ES" sz="1800" dirty="0"/>
                <a:t>de </a:t>
              </a:r>
              <a:r>
                <a:rPr lang="es-ES" altLang="es-ES" sz="1800" dirty="0" smtClean="0"/>
                <a:t>mayo </a:t>
              </a:r>
              <a:r>
                <a:rPr lang="es-ES" altLang="es-ES" sz="1800" dirty="0"/>
                <a:t>de 2019</a:t>
              </a:r>
            </a:p>
          </p:txBody>
        </p:sp>
      </p:grpSp>
      <p:sp>
        <p:nvSpPr>
          <p:cNvPr id="14339" name="Rectangle 27">
            <a:extLst>
              <a:ext uri="{FF2B5EF4-FFF2-40B4-BE49-F238E27FC236}">
                <a16:creationId xmlns:a16="http://schemas.microsoft.com/office/drawing/2014/main" xmlns="" id="{A611ED07-CD3C-C643-B9D5-232B73677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218" y="2312851"/>
            <a:ext cx="6985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ES" sz="2400" b="1" dirty="0">
                <a:solidFill>
                  <a:schemeClr val="tx2"/>
                </a:solidFill>
              </a:rPr>
              <a:t>SISTEMA PARA LA GESTIÓN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ES" sz="2400" b="1" dirty="0">
                <a:solidFill>
                  <a:schemeClr val="tx2"/>
                </a:solidFill>
              </a:rPr>
              <a:t>DE ARTEFACTOS NO EXPLOSIONADOS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ES" sz="2400" b="1" dirty="0">
                <a:solidFill>
                  <a:schemeClr val="tx2"/>
                </a:solidFill>
              </a:rPr>
              <a:t>EN </a:t>
            </a:r>
            <a:r>
              <a:rPr lang="es-ES" altLang="es-ES" sz="2400" b="1" dirty="0" smtClean="0">
                <a:solidFill>
                  <a:schemeClr val="tx2"/>
                </a:solidFill>
              </a:rPr>
              <a:t>CENTROS DE ADIESTRAMIENTO (AGNEX)</a:t>
            </a:r>
            <a:endParaRPr lang="es-ES" altLang="es-ES" sz="2400" b="1" dirty="0">
              <a:solidFill>
                <a:schemeClr val="tx2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ES" sz="2400" b="1" dirty="0" smtClean="0">
                <a:solidFill>
                  <a:schemeClr val="tx2"/>
                </a:solidFill>
              </a:rPr>
              <a:t>Especificación de Requisitos Software</a:t>
            </a:r>
            <a:endParaRPr lang="es-ES" altLang="es-ES" sz="2400" b="1" dirty="0">
              <a:solidFill>
                <a:schemeClr val="tx2"/>
              </a:solidFill>
            </a:endParaRPr>
          </a:p>
        </p:txBody>
      </p:sp>
      <p:sp>
        <p:nvSpPr>
          <p:cNvPr id="14340" name="Rectangle 26">
            <a:extLst>
              <a:ext uri="{FF2B5EF4-FFF2-40B4-BE49-F238E27FC236}">
                <a16:creationId xmlns:a16="http://schemas.microsoft.com/office/drawing/2014/main" xmlns="" id="{D35E3657-506F-BB4C-8EB8-A849B3BD4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131" y="188640"/>
            <a:ext cx="60991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b="1" dirty="0" smtClean="0">
                <a:solidFill>
                  <a:schemeClr val="tx2"/>
                </a:solidFill>
              </a:rPr>
              <a:t>ACING</a:t>
            </a:r>
            <a:endParaRPr lang="en-US" altLang="es-E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4">
            <a:extLst>
              <a:ext uri="{FF2B5EF4-FFF2-40B4-BE49-F238E27FC236}">
                <a16:creationId xmlns:a16="http://schemas.microsoft.com/office/drawing/2014/main" xmlns="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800" b="1" dirty="0" smtClean="0">
                <a:solidFill>
                  <a:schemeClr val="tx2"/>
                </a:solidFill>
              </a:rPr>
              <a:t>ERS. </a:t>
            </a:r>
            <a:r>
              <a:rPr lang="en-US" altLang="es-ES" sz="2800" b="1" dirty="0" err="1" smtClean="0">
                <a:solidFill>
                  <a:schemeClr val="tx2"/>
                </a:solidFill>
              </a:rPr>
              <a:t>Diseño</a:t>
            </a:r>
            <a:r>
              <a:rPr lang="en-US" altLang="es-ES" sz="2800" b="1" dirty="0" smtClean="0">
                <a:solidFill>
                  <a:schemeClr val="tx2"/>
                </a:solidFill>
              </a:rPr>
              <a:t> </a:t>
            </a:r>
            <a:r>
              <a:rPr lang="en-US" altLang="es-ES" sz="2800" b="1" dirty="0" err="1" smtClean="0">
                <a:solidFill>
                  <a:schemeClr val="tx2"/>
                </a:solidFill>
              </a:rPr>
              <a:t>Lógico</a:t>
            </a:r>
            <a:r>
              <a:rPr lang="en-US" altLang="es-ES" sz="2800" b="1" dirty="0" smtClean="0">
                <a:solidFill>
                  <a:schemeClr val="tx2"/>
                </a:solidFill>
              </a:rPr>
              <a:t> BBDD.</a:t>
            </a:r>
            <a:endParaRPr lang="en-US" altLang="es-ES" sz="2800" b="1" dirty="0">
              <a:solidFill>
                <a:schemeClr val="tx2"/>
              </a:solidFill>
            </a:endParaRPr>
          </a:p>
        </p:txBody>
      </p:sp>
      <p:pic>
        <p:nvPicPr>
          <p:cNvPr id="4" name="Imagen 3"/>
          <p:cNvPicPr/>
          <p:nvPr/>
        </p:nvPicPr>
        <p:blipFill>
          <a:blip r:embed="rId3"/>
          <a:stretch>
            <a:fillRect/>
          </a:stretch>
        </p:blipFill>
        <p:spPr>
          <a:xfrm>
            <a:off x="1259632" y="692696"/>
            <a:ext cx="6645910" cy="581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06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4">
            <a:extLst>
              <a:ext uri="{FF2B5EF4-FFF2-40B4-BE49-F238E27FC236}">
                <a16:creationId xmlns:a16="http://schemas.microsoft.com/office/drawing/2014/main" xmlns="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800" b="1" dirty="0" smtClean="0">
                <a:solidFill>
                  <a:schemeClr val="tx2"/>
                </a:solidFill>
              </a:rPr>
              <a:t>ERS. </a:t>
            </a:r>
            <a:r>
              <a:rPr lang="en-US" altLang="es-ES" sz="2800" b="1" dirty="0" err="1" smtClean="0">
                <a:solidFill>
                  <a:schemeClr val="tx2"/>
                </a:solidFill>
              </a:rPr>
              <a:t>Diseño</a:t>
            </a:r>
            <a:r>
              <a:rPr lang="en-US" altLang="es-ES" sz="2800" b="1" dirty="0" smtClean="0">
                <a:solidFill>
                  <a:schemeClr val="tx2"/>
                </a:solidFill>
              </a:rPr>
              <a:t> </a:t>
            </a:r>
            <a:r>
              <a:rPr lang="en-US" altLang="es-ES" sz="2800" b="1" dirty="0" err="1" smtClean="0">
                <a:solidFill>
                  <a:schemeClr val="tx2"/>
                </a:solidFill>
              </a:rPr>
              <a:t>Físico</a:t>
            </a:r>
            <a:r>
              <a:rPr lang="en-US" altLang="es-ES" sz="2800" b="1" dirty="0" smtClean="0">
                <a:solidFill>
                  <a:schemeClr val="tx2"/>
                </a:solidFill>
              </a:rPr>
              <a:t> BBDD.</a:t>
            </a:r>
            <a:endParaRPr lang="en-US" altLang="es-ES" sz="2800" b="1" dirty="0">
              <a:solidFill>
                <a:schemeClr val="tx2"/>
              </a:solidFill>
            </a:endParaRPr>
          </a:p>
        </p:txBody>
      </p:sp>
      <p:pic>
        <p:nvPicPr>
          <p:cNvPr id="5" name="Imagen 4"/>
          <p:cNvPicPr/>
          <p:nvPr/>
        </p:nvPicPr>
        <p:blipFill>
          <a:blip r:embed="rId3"/>
          <a:stretch>
            <a:fillRect/>
          </a:stretch>
        </p:blipFill>
        <p:spPr>
          <a:xfrm>
            <a:off x="683568" y="836712"/>
            <a:ext cx="8208912" cy="54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58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4">
            <a:extLst>
              <a:ext uri="{FF2B5EF4-FFF2-40B4-BE49-F238E27FC236}">
                <a16:creationId xmlns:a16="http://schemas.microsoft.com/office/drawing/2014/main" xmlns="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800" b="1" dirty="0" smtClean="0">
                <a:solidFill>
                  <a:schemeClr val="tx2"/>
                </a:solidFill>
              </a:rPr>
              <a:t>ERS. </a:t>
            </a:r>
            <a:r>
              <a:rPr lang="en-US" altLang="es-ES" sz="2800" b="1" dirty="0" err="1" smtClean="0">
                <a:solidFill>
                  <a:schemeClr val="tx2"/>
                </a:solidFill>
              </a:rPr>
              <a:t>Diagrama</a:t>
            </a:r>
            <a:r>
              <a:rPr lang="en-US" altLang="es-ES" sz="28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800" b="1" dirty="0" err="1" smtClean="0">
                <a:solidFill>
                  <a:schemeClr val="tx2"/>
                </a:solidFill>
              </a:rPr>
              <a:t>Casos</a:t>
            </a:r>
            <a:r>
              <a:rPr lang="en-US" altLang="es-ES" sz="28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800" b="1" dirty="0" err="1" smtClean="0">
                <a:solidFill>
                  <a:schemeClr val="tx2"/>
                </a:solidFill>
              </a:rPr>
              <a:t>Uso</a:t>
            </a:r>
            <a:r>
              <a:rPr lang="en-US" altLang="es-ES" sz="2800" b="1" dirty="0" smtClean="0">
                <a:solidFill>
                  <a:schemeClr val="tx2"/>
                </a:solidFill>
              </a:rPr>
              <a:t>.</a:t>
            </a:r>
            <a:endParaRPr lang="en-US" altLang="es-ES" sz="2800" b="1" dirty="0">
              <a:solidFill>
                <a:schemeClr val="tx2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7" y="740462"/>
            <a:ext cx="6696744" cy="576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8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4">
            <a:extLst>
              <a:ext uri="{FF2B5EF4-FFF2-40B4-BE49-F238E27FC236}">
                <a16:creationId xmlns:a16="http://schemas.microsoft.com/office/drawing/2014/main" xmlns="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400" b="1" dirty="0" smtClean="0">
                <a:solidFill>
                  <a:schemeClr val="tx2"/>
                </a:solidFill>
              </a:rPr>
              <a:t>ERS.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Prototipo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Interfaz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Usuario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.</a:t>
            </a:r>
            <a:endParaRPr lang="en-US" altLang="es-ES" sz="2400" b="1" dirty="0">
              <a:solidFill>
                <a:schemeClr val="tx2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738336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42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4">
            <a:extLst>
              <a:ext uri="{FF2B5EF4-FFF2-40B4-BE49-F238E27FC236}">
                <a16:creationId xmlns:a16="http://schemas.microsoft.com/office/drawing/2014/main" xmlns="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400" b="1" dirty="0" smtClean="0">
                <a:solidFill>
                  <a:schemeClr val="tx2"/>
                </a:solidFill>
              </a:rPr>
              <a:t>ERS.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Prototipo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Interfaz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Usuario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.</a:t>
            </a:r>
            <a:endParaRPr lang="en-US" altLang="es-ES" sz="2400" b="1" dirty="0">
              <a:solidFill>
                <a:schemeClr val="tx2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738336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12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4">
            <a:extLst>
              <a:ext uri="{FF2B5EF4-FFF2-40B4-BE49-F238E27FC236}">
                <a16:creationId xmlns:a16="http://schemas.microsoft.com/office/drawing/2014/main" xmlns="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400" b="1" dirty="0" smtClean="0">
                <a:solidFill>
                  <a:schemeClr val="tx2"/>
                </a:solidFill>
              </a:rPr>
              <a:t>ERS.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Prototipo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Interfaz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Usuario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.</a:t>
            </a:r>
            <a:endParaRPr lang="en-US" altLang="es-ES" sz="2400" b="1" dirty="0">
              <a:solidFill>
                <a:schemeClr val="tx2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738336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82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4">
            <a:extLst>
              <a:ext uri="{FF2B5EF4-FFF2-40B4-BE49-F238E27FC236}">
                <a16:creationId xmlns:a16="http://schemas.microsoft.com/office/drawing/2014/main" xmlns="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400" b="1" dirty="0" smtClean="0">
                <a:solidFill>
                  <a:schemeClr val="tx2"/>
                </a:solidFill>
              </a:rPr>
              <a:t>ERS.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Prototipo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Interfaz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Usuario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.</a:t>
            </a:r>
            <a:endParaRPr lang="en-US" altLang="es-ES" sz="2400" b="1" dirty="0">
              <a:solidFill>
                <a:schemeClr val="tx2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738336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04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738336"/>
            <a:ext cx="7620000" cy="5715000"/>
          </a:xfrm>
          <a:prstGeom prst="rect">
            <a:avLst/>
          </a:prstGeom>
        </p:spPr>
      </p:pic>
      <p:sp>
        <p:nvSpPr>
          <p:cNvPr id="4" name="Rectangle 14">
            <a:extLst>
              <a:ext uri="{FF2B5EF4-FFF2-40B4-BE49-F238E27FC236}">
                <a16:creationId xmlns:a16="http://schemas.microsoft.com/office/drawing/2014/main" xmlns="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400" b="1" dirty="0" smtClean="0">
                <a:solidFill>
                  <a:schemeClr val="tx2"/>
                </a:solidFill>
              </a:rPr>
              <a:t>ERS.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Prototipo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Interfaz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Usuario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.</a:t>
            </a:r>
            <a:endParaRPr lang="en-US" altLang="es-ES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10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738336"/>
            <a:ext cx="7620000" cy="5715000"/>
          </a:xfrm>
          <a:prstGeom prst="rect">
            <a:avLst/>
          </a:prstGeom>
        </p:spPr>
      </p:pic>
      <p:sp>
        <p:nvSpPr>
          <p:cNvPr id="5" name="Rectangle 14">
            <a:extLst>
              <a:ext uri="{FF2B5EF4-FFF2-40B4-BE49-F238E27FC236}">
                <a16:creationId xmlns:a16="http://schemas.microsoft.com/office/drawing/2014/main" xmlns="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400" b="1" dirty="0" smtClean="0">
                <a:solidFill>
                  <a:schemeClr val="tx2"/>
                </a:solidFill>
              </a:rPr>
              <a:t>ERS.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Prototipo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Interfaz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Usuario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.</a:t>
            </a:r>
            <a:endParaRPr lang="en-US" altLang="es-ES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41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738336"/>
            <a:ext cx="7620000" cy="5715000"/>
          </a:xfrm>
          <a:prstGeom prst="rect">
            <a:avLst/>
          </a:prstGeom>
        </p:spPr>
      </p:pic>
      <p:sp>
        <p:nvSpPr>
          <p:cNvPr id="5" name="Rectangle 14">
            <a:extLst>
              <a:ext uri="{FF2B5EF4-FFF2-40B4-BE49-F238E27FC236}">
                <a16:creationId xmlns:a16="http://schemas.microsoft.com/office/drawing/2014/main" xmlns="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400" b="1" dirty="0" smtClean="0">
                <a:solidFill>
                  <a:schemeClr val="tx2"/>
                </a:solidFill>
              </a:rPr>
              <a:t>ERS.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Prototipo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Interfaz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Usuario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.</a:t>
            </a:r>
            <a:endParaRPr lang="en-US" altLang="es-ES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3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1" name="Group 22">
            <a:extLst>
              <a:ext uri="{FF2B5EF4-FFF2-40B4-BE49-F238E27FC236}">
                <a16:creationId xmlns:a16="http://schemas.microsoft.com/office/drawing/2014/main" xmlns="" id="{6B6EABA4-F252-6746-8ED0-EF684C8CADED}"/>
              </a:ext>
            </a:extLst>
          </p:cNvPr>
          <p:cNvGrpSpPr>
            <a:grpSpLocks/>
          </p:cNvGrpSpPr>
          <p:nvPr/>
        </p:nvGrpSpPr>
        <p:grpSpPr bwMode="auto">
          <a:xfrm>
            <a:off x="0" y="333375"/>
            <a:ext cx="2411413" cy="215900"/>
            <a:chOff x="0" y="255"/>
            <a:chExt cx="1519" cy="136"/>
          </a:xfrm>
        </p:grpSpPr>
        <p:sp>
          <p:nvSpPr>
            <p:cNvPr id="15366" name="Freeform 8" descr="5%">
              <a:extLst>
                <a:ext uri="{FF2B5EF4-FFF2-40B4-BE49-F238E27FC236}">
                  <a16:creationId xmlns:a16="http://schemas.microsoft.com/office/drawing/2014/main" xmlns="" id="{58D4CBDD-1133-A449-943D-DD62EB429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55"/>
              <a:ext cx="616" cy="136"/>
            </a:xfrm>
            <a:custGeom>
              <a:avLst/>
              <a:gdLst>
                <a:gd name="T0" fmla="*/ 0 w 479"/>
                <a:gd name="T1" fmla="*/ 0 h 201"/>
                <a:gd name="T2" fmla="*/ 20812 w 479"/>
                <a:gd name="T3" fmla="*/ 0 h 201"/>
                <a:gd name="T4" fmla="*/ 18369 w 479"/>
                <a:gd name="T5" fmla="*/ 1 h 201"/>
                <a:gd name="T6" fmla="*/ 0 w 479"/>
                <a:gd name="T7" fmla="*/ 1 h 201"/>
                <a:gd name="T8" fmla="*/ 0 w 479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9" h="201">
                  <a:moveTo>
                    <a:pt x="0" y="0"/>
                  </a:moveTo>
                  <a:lnTo>
                    <a:pt x="478" y="0"/>
                  </a:lnTo>
                  <a:lnTo>
                    <a:pt x="422" y="200"/>
                  </a:lnTo>
                  <a:lnTo>
                    <a:pt x="0" y="200"/>
                  </a:lnTo>
                  <a:lnTo>
                    <a:pt x="0" y="0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367" name="Freeform 9" descr="5%">
              <a:extLst>
                <a:ext uri="{FF2B5EF4-FFF2-40B4-BE49-F238E27FC236}">
                  <a16:creationId xmlns:a16="http://schemas.microsoft.com/office/drawing/2014/main" xmlns="" id="{8C6EC880-9B1D-F447-9A6B-3F9B0AE392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" y="255"/>
              <a:ext cx="363" cy="136"/>
            </a:xfrm>
            <a:custGeom>
              <a:avLst/>
              <a:gdLst>
                <a:gd name="T0" fmla="*/ 2473 w 282"/>
                <a:gd name="T1" fmla="*/ 0 h 201"/>
                <a:gd name="T2" fmla="*/ 0 w 282"/>
                <a:gd name="T3" fmla="*/ 1 h 201"/>
                <a:gd name="T4" fmla="*/ 9944 w 282"/>
                <a:gd name="T5" fmla="*/ 1 h 201"/>
                <a:gd name="T6" fmla="*/ 12418 w 282"/>
                <a:gd name="T7" fmla="*/ 0 h 201"/>
                <a:gd name="T8" fmla="*/ 2473 w 282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2" h="201">
                  <a:moveTo>
                    <a:pt x="56" y="0"/>
                  </a:moveTo>
                  <a:lnTo>
                    <a:pt x="0" y="200"/>
                  </a:lnTo>
                  <a:lnTo>
                    <a:pt x="225" y="200"/>
                  </a:lnTo>
                  <a:lnTo>
                    <a:pt x="281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368" name="Freeform 10" descr="5%">
              <a:extLst>
                <a:ext uri="{FF2B5EF4-FFF2-40B4-BE49-F238E27FC236}">
                  <a16:creationId xmlns:a16="http://schemas.microsoft.com/office/drawing/2014/main" xmlns="" id="{1085577F-A61A-C647-B1BB-3EC24D1EF570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" y="255"/>
              <a:ext cx="291" cy="136"/>
            </a:xfrm>
            <a:custGeom>
              <a:avLst/>
              <a:gdLst>
                <a:gd name="T0" fmla="*/ 2507 w 226"/>
                <a:gd name="T1" fmla="*/ 0 h 201"/>
                <a:gd name="T2" fmla="*/ 0 w 226"/>
                <a:gd name="T3" fmla="*/ 1 h 201"/>
                <a:gd name="T4" fmla="*/ 7513 w 226"/>
                <a:gd name="T5" fmla="*/ 1 h 201"/>
                <a:gd name="T6" fmla="*/ 9978 w 226"/>
                <a:gd name="T7" fmla="*/ 0 h 201"/>
                <a:gd name="T8" fmla="*/ 2507 w 226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6" h="201">
                  <a:moveTo>
                    <a:pt x="56" y="0"/>
                  </a:moveTo>
                  <a:lnTo>
                    <a:pt x="0" y="200"/>
                  </a:lnTo>
                  <a:lnTo>
                    <a:pt x="169" y="200"/>
                  </a:lnTo>
                  <a:lnTo>
                    <a:pt x="225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369" name="Freeform 11" descr="5%">
              <a:extLst>
                <a:ext uri="{FF2B5EF4-FFF2-40B4-BE49-F238E27FC236}">
                  <a16:creationId xmlns:a16="http://schemas.microsoft.com/office/drawing/2014/main" xmlns="" id="{42171880-3EF9-BD46-B394-72256EDB9F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" y="255"/>
              <a:ext cx="219" cy="136"/>
            </a:xfrm>
            <a:custGeom>
              <a:avLst/>
              <a:gdLst>
                <a:gd name="T0" fmla="*/ 2521 w 170"/>
                <a:gd name="T1" fmla="*/ 0 h 201"/>
                <a:gd name="T2" fmla="*/ 0 w 170"/>
                <a:gd name="T3" fmla="*/ 1 h 201"/>
                <a:gd name="T4" fmla="*/ 5059 w 170"/>
                <a:gd name="T5" fmla="*/ 1 h 201"/>
                <a:gd name="T6" fmla="*/ 7556 w 170"/>
                <a:gd name="T7" fmla="*/ 0 h 201"/>
                <a:gd name="T8" fmla="*/ 2521 w 170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0" h="201">
                  <a:moveTo>
                    <a:pt x="56" y="0"/>
                  </a:moveTo>
                  <a:lnTo>
                    <a:pt x="0" y="200"/>
                  </a:lnTo>
                  <a:lnTo>
                    <a:pt x="113" y="200"/>
                  </a:lnTo>
                  <a:lnTo>
                    <a:pt x="169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370" name="Freeform 12" descr="5%">
              <a:extLst>
                <a:ext uri="{FF2B5EF4-FFF2-40B4-BE49-F238E27FC236}">
                  <a16:creationId xmlns:a16="http://schemas.microsoft.com/office/drawing/2014/main" xmlns="" id="{4F9B3D7C-E1D0-FB44-B206-F2BECC14B1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8" y="255"/>
              <a:ext cx="145" cy="136"/>
            </a:xfrm>
            <a:custGeom>
              <a:avLst/>
              <a:gdLst>
                <a:gd name="T0" fmla="*/ 2351 w 113"/>
                <a:gd name="T1" fmla="*/ 0 h 201"/>
                <a:gd name="T2" fmla="*/ 0 w 113"/>
                <a:gd name="T3" fmla="*/ 1 h 201"/>
                <a:gd name="T4" fmla="*/ 2351 w 113"/>
                <a:gd name="T5" fmla="*/ 1 h 201"/>
                <a:gd name="T6" fmla="*/ 4717 w 113"/>
                <a:gd name="T7" fmla="*/ 0 h 201"/>
                <a:gd name="T8" fmla="*/ 2351 w 113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3" h="201">
                  <a:moveTo>
                    <a:pt x="56" y="0"/>
                  </a:moveTo>
                  <a:lnTo>
                    <a:pt x="0" y="200"/>
                  </a:lnTo>
                  <a:lnTo>
                    <a:pt x="56" y="200"/>
                  </a:lnTo>
                  <a:lnTo>
                    <a:pt x="112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371" name="Freeform 13" descr="5%">
              <a:extLst>
                <a:ext uri="{FF2B5EF4-FFF2-40B4-BE49-F238E27FC236}">
                  <a16:creationId xmlns:a16="http://schemas.microsoft.com/office/drawing/2014/main" xmlns="" id="{A24C0792-FA25-B748-886A-35F5ACA408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3" y="255"/>
              <a:ext cx="96" cy="136"/>
            </a:xfrm>
            <a:custGeom>
              <a:avLst/>
              <a:gdLst>
                <a:gd name="T0" fmla="*/ 2275 w 75"/>
                <a:gd name="T1" fmla="*/ 0 h 201"/>
                <a:gd name="T2" fmla="*/ 0 w 75"/>
                <a:gd name="T3" fmla="*/ 1 h 201"/>
                <a:gd name="T4" fmla="*/ 719 w 75"/>
                <a:gd name="T5" fmla="*/ 1 h 201"/>
                <a:gd name="T6" fmla="*/ 3031 w 75"/>
                <a:gd name="T7" fmla="*/ 0 h 201"/>
                <a:gd name="T8" fmla="*/ 2275 w 75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" h="201">
                  <a:moveTo>
                    <a:pt x="56" y="0"/>
                  </a:moveTo>
                  <a:lnTo>
                    <a:pt x="0" y="200"/>
                  </a:lnTo>
                  <a:lnTo>
                    <a:pt x="18" y="200"/>
                  </a:lnTo>
                  <a:lnTo>
                    <a:pt x="74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5362" name="Rectangle 14">
            <a:extLst>
              <a:ext uri="{FF2B5EF4-FFF2-40B4-BE49-F238E27FC236}">
                <a16:creationId xmlns:a16="http://schemas.microsoft.com/office/drawing/2014/main" xmlns="" id="{C44CDA25-06B2-4046-B1AC-A83281A09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b="1">
                <a:solidFill>
                  <a:schemeClr val="tx2"/>
                </a:solidFill>
              </a:rPr>
              <a:t>AGENDA</a:t>
            </a:r>
          </a:p>
        </p:txBody>
      </p:sp>
      <p:sp>
        <p:nvSpPr>
          <p:cNvPr id="15363" name="Rectangle 15">
            <a:extLst>
              <a:ext uri="{FF2B5EF4-FFF2-40B4-BE49-F238E27FC236}">
                <a16:creationId xmlns:a16="http://schemas.microsoft.com/office/drawing/2014/main" xmlns="" id="{68AF690E-04A9-5542-820D-442B8473CB9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31863" y="765174"/>
            <a:ext cx="7381875" cy="5463339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441325" indent="-285750" defTabSz="457200" eaLnBrk="1" hangingPunct="1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Font typeface="Wingdings 3" pitchFamily="2" charset="2"/>
              <a:buChar char=""/>
            </a:pPr>
            <a:r>
              <a:rPr lang="es-ES" altLang="es-ES" sz="2400" dirty="0" smtClean="0">
                <a:cs typeface="Arial" panose="020B0604020202020204" pitchFamily="34" charset="0"/>
              </a:rPr>
              <a:t>Modelo de Negocio. </a:t>
            </a:r>
          </a:p>
          <a:p>
            <a:pPr marL="441325" indent="-285750" defTabSz="457200" eaLnBrk="1" hangingPunct="1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Font typeface="Wingdings 3" pitchFamily="2" charset="2"/>
              <a:buChar char=""/>
            </a:pPr>
            <a:r>
              <a:rPr lang="es-ES" altLang="es-ES" sz="2400" dirty="0">
                <a:cs typeface="Arial" panose="020B0604020202020204" pitchFamily="34" charset="0"/>
              </a:rPr>
              <a:t>Catálogo de Requisitos</a:t>
            </a:r>
            <a:r>
              <a:rPr lang="es-ES" altLang="es-ES" sz="2400" dirty="0" smtClean="0">
                <a:cs typeface="Arial" panose="020B0604020202020204" pitchFamily="34" charset="0"/>
              </a:rPr>
              <a:t>.</a:t>
            </a:r>
            <a:endParaRPr lang="es-ES" altLang="es-ES" sz="2400" dirty="0">
              <a:cs typeface="Arial" panose="020B0604020202020204" pitchFamily="34" charset="0"/>
            </a:endParaRPr>
          </a:p>
          <a:p>
            <a:pPr marL="441325" indent="-285750" defTabSz="457200" eaLnBrk="1" hangingPunct="1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Font typeface="Wingdings 3" pitchFamily="2" charset="2"/>
              <a:buChar char=""/>
            </a:pPr>
            <a:r>
              <a:rPr lang="es-ES" altLang="es-ES" sz="2400" dirty="0" smtClean="0">
                <a:cs typeface="Arial" panose="020B0604020202020204" pitchFamily="34" charset="0"/>
              </a:rPr>
              <a:t>Modelo de Dominio.</a:t>
            </a:r>
            <a:endParaRPr lang="es-ES" altLang="es-ES" sz="2400" dirty="0">
              <a:cs typeface="Arial" panose="020B0604020202020204" pitchFamily="34" charset="0"/>
            </a:endParaRPr>
          </a:p>
          <a:p>
            <a:pPr marL="441325" indent="-285750" defTabSz="457200" eaLnBrk="1" hangingPunct="1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Font typeface="Wingdings 3" pitchFamily="2" charset="2"/>
              <a:buChar char=""/>
            </a:pPr>
            <a:r>
              <a:rPr lang="es-ES" altLang="es-ES" sz="2400" dirty="0" smtClean="0">
                <a:cs typeface="Arial" panose="020B0604020202020204" pitchFamily="34" charset="0"/>
              </a:rPr>
              <a:t>Diagrama de Casos de Uso.</a:t>
            </a:r>
            <a:endParaRPr lang="es-ES" altLang="es-ES" sz="2400" dirty="0">
              <a:cs typeface="Arial" panose="020B0604020202020204" pitchFamily="34" charset="0"/>
            </a:endParaRPr>
          </a:p>
          <a:p>
            <a:pPr marL="441325" indent="-285750" defTabSz="457200" eaLnBrk="1" hangingPunct="1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Font typeface="Wingdings 3" pitchFamily="2" charset="2"/>
              <a:buChar char=""/>
            </a:pPr>
            <a:r>
              <a:rPr lang="es-ES" altLang="es-ES" sz="2400" dirty="0" smtClean="0">
                <a:cs typeface="Arial" panose="020B0604020202020204" pitchFamily="34" charset="0"/>
              </a:rPr>
              <a:t>Prototipo de Interfaz de Usuario.</a:t>
            </a:r>
          </a:p>
          <a:p>
            <a:pPr marL="441325" indent="-285750" defTabSz="457200" eaLnBrk="1" hangingPunct="1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Font typeface="Wingdings 3" pitchFamily="2" charset="2"/>
              <a:buChar char=""/>
            </a:pPr>
            <a:r>
              <a:rPr lang="es-ES" altLang="es-ES" sz="2400" dirty="0" err="1" smtClean="0">
                <a:cs typeface="Arial" panose="020B0604020202020204" pitchFamily="34" charset="0"/>
              </a:rPr>
              <a:t>Impact</a:t>
            </a:r>
            <a:r>
              <a:rPr lang="es-ES" altLang="es-ES" sz="2400" dirty="0" smtClean="0">
                <a:cs typeface="Arial" panose="020B0604020202020204" pitchFamily="34" charset="0"/>
              </a:rPr>
              <a:t> </a:t>
            </a:r>
            <a:r>
              <a:rPr lang="es-ES" altLang="es-ES" sz="2400" dirty="0" err="1" smtClean="0">
                <a:cs typeface="Arial" panose="020B0604020202020204" pitchFamily="34" charset="0"/>
              </a:rPr>
              <a:t>Mapping</a:t>
            </a:r>
            <a:r>
              <a:rPr lang="es-ES" altLang="es-ES" sz="2400" dirty="0" smtClean="0">
                <a:cs typeface="Arial" panose="020B0604020202020204" pitchFamily="34" charset="0"/>
              </a:rPr>
              <a:t>.</a:t>
            </a:r>
            <a:endParaRPr lang="es-ES" altLang="es-ES" sz="2400" dirty="0">
              <a:cs typeface="Arial" panose="020B0604020202020204" pitchFamily="34" charset="0"/>
            </a:endParaRPr>
          </a:p>
          <a:p>
            <a:pPr marL="441325" indent="-285750" defTabSz="457200" eaLnBrk="1" hangingPunct="1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Font typeface="Wingdings 3" pitchFamily="2" charset="2"/>
              <a:buChar char=""/>
            </a:pPr>
            <a:endParaRPr lang="es-ES" altLang="es-ES" sz="2400" dirty="0">
              <a:cs typeface="Arial" panose="020B0604020202020204" pitchFamily="34" charset="0"/>
            </a:endParaRPr>
          </a:p>
          <a:p>
            <a:pPr marL="441325" indent="-285750" defTabSz="457200" eaLnBrk="1" hangingPunct="1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Font typeface="Wingdings 3" pitchFamily="2" charset="2"/>
              <a:buChar char=""/>
            </a:pPr>
            <a:endParaRPr lang="es-ES" altLang="es-ES" sz="2400" dirty="0">
              <a:cs typeface="Arial" panose="020B0604020202020204" pitchFamily="34" charset="0"/>
            </a:endParaRPr>
          </a:p>
          <a:p>
            <a:pPr marL="441325" indent="-285750" defTabSz="457200" eaLnBrk="1" hangingPunct="1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Font typeface="Wingdings 3" pitchFamily="2" charset="2"/>
              <a:buChar char=""/>
            </a:pPr>
            <a:endParaRPr lang="es-ES" altLang="es-ES" sz="2400" dirty="0">
              <a:cs typeface="Arial" panose="020B0604020202020204" pitchFamily="34" charset="0"/>
            </a:endParaRPr>
          </a:p>
        </p:txBody>
      </p:sp>
      <p:sp>
        <p:nvSpPr>
          <p:cNvPr id="15364" name="Freeform 17">
            <a:extLst>
              <a:ext uri="{FF2B5EF4-FFF2-40B4-BE49-F238E27FC236}">
                <a16:creationId xmlns:a16="http://schemas.microsoft.com/office/drawing/2014/main" xmlns="" id="{ACB45F95-1541-4E4A-A55E-D838EEDC1698}"/>
              </a:ext>
            </a:extLst>
          </p:cNvPr>
          <p:cNvSpPr>
            <a:spLocks/>
          </p:cNvSpPr>
          <p:nvPr/>
        </p:nvSpPr>
        <p:spPr bwMode="auto">
          <a:xfrm>
            <a:off x="1968500" y="6584950"/>
            <a:ext cx="7178675" cy="77788"/>
          </a:xfrm>
          <a:custGeom>
            <a:avLst/>
            <a:gdLst>
              <a:gd name="T0" fmla="*/ 0 w 5288"/>
              <a:gd name="T1" fmla="*/ 2147483646 h 49"/>
              <a:gd name="T2" fmla="*/ 2147483646 w 5288"/>
              <a:gd name="T3" fmla="*/ 2147483646 h 49"/>
              <a:gd name="T4" fmla="*/ 2147483646 w 5288"/>
              <a:gd name="T5" fmla="*/ 0 h 49"/>
              <a:gd name="T6" fmla="*/ 2147483646 w 5288"/>
              <a:gd name="T7" fmla="*/ 0 h 49"/>
              <a:gd name="T8" fmla="*/ 0 w 5288"/>
              <a:gd name="T9" fmla="*/ 2147483646 h 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pic>
        <p:nvPicPr>
          <p:cNvPr id="15365" name="17 Imagen">
            <a:extLst>
              <a:ext uri="{FF2B5EF4-FFF2-40B4-BE49-F238E27FC236}">
                <a16:creationId xmlns:a16="http://schemas.microsoft.com/office/drawing/2014/main" xmlns="" id="{794BF391-464F-5548-8F2D-BF964DF6B303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0"/>
            <a:ext cx="6477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764704"/>
            <a:ext cx="7620000" cy="5715000"/>
          </a:xfrm>
          <a:prstGeom prst="rect">
            <a:avLst/>
          </a:prstGeom>
        </p:spPr>
      </p:pic>
      <p:sp>
        <p:nvSpPr>
          <p:cNvPr id="5" name="Rectangle 14">
            <a:extLst>
              <a:ext uri="{FF2B5EF4-FFF2-40B4-BE49-F238E27FC236}">
                <a16:creationId xmlns:a16="http://schemas.microsoft.com/office/drawing/2014/main" xmlns="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400" b="1" dirty="0" smtClean="0">
                <a:solidFill>
                  <a:schemeClr val="tx2"/>
                </a:solidFill>
              </a:rPr>
              <a:t>ERS.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Prototipo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Interfaz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Usuario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.</a:t>
            </a:r>
            <a:endParaRPr lang="en-US" altLang="es-ES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21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>
            <a:extLst>
              <a:ext uri="{FF2B5EF4-FFF2-40B4-BE49-F238E27FC236}">
                <a16:creationId xmlns:a16="http://schemas.microsoft.com/office/drawing/2014/main" xmlns="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400" b="1" dirty="0" smtClean="0">
                <a:solidFill>
                  <a:schemeClr val="tx2"/>
                </a:solidFill>
              </a:rPr>
              <a:t>ERS.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Prototipo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Interfaz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Usuario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.</a:t>
            </a:r>
            <a:endParaRPr lang="en-US" altLang="es-ES" sz="2400" b="1" dirty="0">
              <a:solidFill>
                <a:schemeClr val="tx2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738336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48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4">
            <a:extLst>
              <a:ext uri="{FF2B5EF4-FFF2-40B4-BE49-F238E27FC236}">
                <a16:creationId xmlns:a16="http://schemas.microsoft.com/office/drawing/2014/main" xmlns="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800" b="1" dirty="0" smtClean="0">
                <a:solidFill>
                  <a:schemeClr val="tx2"/>
                </a:solidFill>
              </a:rPr>
              <a:t>ERS. Impact Mapping.</a:t>
            </a:r>
            <a:endParaRPr lang="en-US" altLang="es-ES" sz="2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51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5" name="Picture 2" descr="Estrategias de marketing digital a través de preguntas clave">
            <a:extLst>
              <a:ext uri="{FF2B5EF4-FFF2-40B4-BE49-F238E27FC236}">
                <a16:creationId xmlns:a16="http://schemas.microsoft.com/office/drawing/2014/main" xmlns="" id="{66CEA66D-E15C-C847-9B2A-032EF58E0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35200" y="473075"/>
            <a:ext cx="11298238" cy="591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6" name="CuadroTexto 1">
            <a:extLst>
              <a:ext uri="{FF2B5EF4-FFF2-40B4-BE49-F238E27FC236}">
                <a16:creationId xmlns:a16="http://schemas.microsoft.com/office/drawing/2014/main" xmlns="" id="{FD239F26-72A2-444A-9FA1-740091578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113" y="3519488"/>
            <a:ext cx="2740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altLang="es-ES" sz="2800" b="1"/>
              <a:t>¿Preguntas…?</a:t>
            </a:r>
          </a:p>
        </p:txBody>
      </p:sp>
      <p:grpSp>
        <p:nvGrpSpPr>
          <p:cNvPr id="31747" name="Group 22">
            <a:extLst>
              <a:ext uri="{FF2B5EF4-FFF2-40B4-BE49-F238E27FC236}">
                <a16:creationId xmlns:a16="http://schemas.microsoft.com/office/drawing/2014/main" xmlns="" id="{A3D2F5D2-D269-504A-B84C-C6061FCA57AD}"/>
              </a:ext>
            </a:extLst>
          </p:cNvPr>
          <p:cNvGrpSpPr>
            <a:grpSpLocks/>
          </p:cNvGrpSpPr>
          <p:nvPr/>
        </p:nvGrpSpPr>
        <p:grpSpPr bwMode="auto">
          <a:xfrm>
            <a:off x="0" y="333375"/>
            <a:ext cx="2411413" cy="215900"/>
            <a:chOff x="0" y="255"/>
            <a:chExt cx="1519" cy="136"/>
          </a:xfrm>
        </p:grpSpPr>
        <p:sp>
          <p:nvSpPr>
            <p:cNvPr id="31751" name="Freeform 8" descr="5%">
              <a:extLst>
                <a:ext uri="{FF2B5EF4-FFF2-40B4-BE49-F238E27FC236}">
                  <a16:creationId xmlns:a16="http://schemas.microsoft.com/office/drawing/2014/main" xmlns="" id="{949389A0-7C35-D440-A511-E8043CC49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55"/>
              <a:ext cx="616" cy="136"/>
            </a:xfrm>
            <a:custGeom>
              <a:avLst/>
              <a:gdLst>
                <a:gd name="T0" fmla="*/ 0 w 479"/>
                <a:gd name="T1" fmla="*/ 0 h 201"/>
                <a:gd name="T2" fmla="*/ 20812 w 479"/>
                <a:gd name="T3" fmla="*/ 0 h 201"/>
                <a:gd name="T4" fmla="*/ 18369 w 479"/>
                <a:gd name="T5" fmla="*/ 1 h 201"/>
                <a:gd name="T6" fmla="*/ 0 w 479"/>
                <a:gd name="T7" fmla="*/ 1 h 201"/>
                <a:gd name="T8" fmla="*/ 0 w 479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9" h="201">
                  <a:moveTo>
                    <a:pt x="0" y="0"/>
                  </a:moveTo>
                  <a:lnTo>
                    <a:pt x="478" y="0"/>
                  </a:lnTo>
                  <a:lnTo>
                    <a:pt x="422" y="200"/>
                  </a:lnTo>
                  <a:lnTo>
                    <a:pt x="0" y="200"/>
                  </a:lnTo>
                  <a:lnTo>
                    <a:pt x="0" y="0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1752" name="Freeform 9" descr="5%">
              <a:extLst>
                <a:ext uri="{FF2B5EF4-FFF2-40B4-BE49-F238E27FC236}">
                  <a16:creationId xmlns:a16="http://schemas.microsoft.com/office/drawing/2014/main" xmlns="" id="{06CE39B2-5F93-C74A-AAF4-A1377571A4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" y="255"/>
              <a:ext cx="363" cy="136"/>
            </a:xfrm>
            <a:custGeom>
              <a:avLst/>
              <a:gdLst>
                <a:gd name="T0" fmla="*/ 2473 w 282"/>
                <a:gd name="T1" fmla="*/ 0 h 201"/>
                <a:gd name="T2" fmla="*/ 0 w 282"/>
                <a:gd name="T3" fmla="*/ 1 h 201"/>
                <a:gd name="T4" fmla="*/ 9944 w 282"/>
                <a:gd name="T5" fmla="*/ 1 h 201"/>
                <a:gd name="T6" fmla="*/ 12418 w 282"/>
                <a:gd name="T7" fmla="*/ 0 h 201"/>
                <a:gd name="T8" fmla="*/ 2473 w 282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2" h="201">
                  <a:moveTo>
                    <a:pt x="56" y="0"/>
                  </a:moveTo>
                  <a:lnTo>
                    <a:pt x="0" y="200"/>
                  </a:lnTo>
                  <a:lnTo>
                    <a:pt x="225" y="200"/>
                  </a:lnTo>
                  <a:lnTo>
                    <a:pt x="281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1753" name="Freeform 10" descr="5%">
              <a:extLst>
                <a:ext uri="{FF2B5EF4-FFF2-40B4-BE49-F238E27FC236}">
                  <a16:creationId xmlns:a16="http://schemas.microsoft.com/office/drawing/2014/main" xmlns="" id="{C97A05CA-BA23-5B43-BB1D-598E35F337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" y="255"/>
              <a:ext cx="291" cy="136"/>
            </a:xfrm>
            <a:custGeom>
              <a:avLst/>
              <a:gdLst>
                <a:gd name="T0" fmla="*/ 2507 w 226"/>
                <a:gd name="T1" fmla="*/ 0 h 201"/>
                <a:gd name="T2" fmla="*/ 0 w 226"/>
                <a:gd name="T3" fmla="*/ 1 h 201"/>
                <a:gd name="T4" fmla="*/ 7513 w 226"/>
                <a:gd name="T5" fmla="*/ 1 h 201"/>
                <a:gd name="T6" fmla="*/ 9978 w 226"/>
                <a:gd name="T7" fmla="*/ 0 h 201"/>
                <a:gd name="T8" fmla="*/ 2507 w 226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6" h="201">
                  <a:moveTo>
                    <a:pt x="56" y="0"/>
                  </a:moveTo>
                  <a:lnTo>
                    <a:pt x="0" y="200"/>
                  </a:lnTo>
                  <a:lnTo>
                    <a:pt x="169" y="200"/>
                  </a:lnTo>
                  <a:lnTo>
                    <a:pt x="225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1754" name="Freeform 11" descr="5%">
              <a:extLst>
                <a:ext uri="{FF2B5EF4-FFF2-40B4-BE49-F238E27FC236}">
                  <a16:creationId xmlns:a16="http://schemas.microsoft.com/office/drawing/2014/main" xmlns="" id="{2B84887D-7D31-644A-9461-B0EF770AB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" y="255"/>
              <a:ext cx="219" cy="136"/>
            </a:xfrm>
            <a:custGeom>
              <a:avLst/>
              <a:gdLst>
                <a:gd name="T0" fmla="*/ 2521 w 170"/>
                <a:gd name="T1" fmla="*/ 0 h 201"/>
                <a:gd name="T2" fmla="*/ 0 w 170"/>
                <a:gd name="T3" fmla="*/ 1 h 201"/>
                <a:gd name="T4" fmla="*/ 5059 w 170"/>
                <a:gd name="T5" fmla="*/ 1 h 201"/>
                <a:gd name="T6" fmla="*/ 7556 w 170"/>
                <a:gd name="T7" fmla="*/ 0 h 201"/>
                <a:gd name="T8" fmla="*/ 2521 w 170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0" h="201">
                  <a:moveTo>
                    <a:pt x="56" y="0"/>
                  </a:moveTo>
                  <a:lnTo>
                    <a:pt x="0" y="200"/>
                  </a:lnTo>
                  <a:lnTo>
                    <a:pt x="113" y="200"/>
                  </a:lnTo>
                  <a:lnTo>
                    <a:pt x="169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1755" name="Freeform 12" descr="5%">
              <a:extLst>
                <a:ext uri="{FF2B5EF4-FFF2-40B4-BE49-F238E27FC236}">
                  <a16:creationId xmlns:a16="http://schemas.microsoft.com/office/drawing/2014/main" xmlns="" id="{66D9D94A-DB3D-9246-8945-18F31C431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8" y="255"/>
              <a:ext cx="145" cy="136"/>
            </a:xfrm>
            <a:custGeom>
              <a:avLst/>
              <a:gdLst>
                <a:gd name="T0" fmla="*/ 2351 w 113"/>
                <a:gd name="T1" fmla="*/ 0 h 201"/>
                <a:gd name="T2" fmla="*/ 0 w 113"/>
                <a:gd name="T3" fmla="*/ 1 h 201"/>
                <a:gd name="T4" fmla="*/ 2351 w 113"/>
                <a:gd name="T5" fmla="*/ 1 h 201"/>
                <a:gd name="T6" fmla="*/ 4717 w 113"/>
                <a:gd name="T7" fmla="*/ 0 h 201"/>
                <a:gd name="T8" fmla="*/ 2351 w 113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3" h="201">
                  <a:moveTo>
                    <a:pt x="56" y="0"/>
                  </a:moveTo>
                  <a:lnTo>
                    <a:pt x="0" y="200"/>
                  </a:lnTo>
                  <a:lnTo>
                    <a:pt x="56" y="200"/>
                  </a:lnTo>
                  <a:lnTo>
                    <a:pt x="112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1756" name="Freeform 13" descr="5%">
              <a:extLst>
                <a:ext uri="{FF2B5EF4-FFF2-40B4-BE49-F238E27FC236}">
                  <a16:creationId xmlns:a16="http://schemas.microsoft.com/office/drawing/2014/main" xmlns="" id="{EAD71A5A-2B41-2E4C-B00A-6C190547D1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3" y="255"/>
              <a:ext cx="96" cy="136"/>
            </a:xfrm>
            <a:custGeom>
              <a:avLst/>
              <a:gdLst>
                <a:gd name="T0" fmla="*/ 2275 w 75"/>
                <a:gd name="T1" fmla="*/ 0 h 201"/>
                <a:gd name="T2" fmla="*/ 0 w 75"/>
                <a:gd name="T3" fmla="*/ 1 h 201"/>
                <a:gd name="T4" fmla="*/ 719 w 75"/>
                <a:gd name="T5" fmla="*/ 1 h 201"/>
                <a:gd name="T6" fmla="*/ 3031 w 75"/>
                <a:gd name="T7" fmla="*/ 0 h 201"/>
                <a:gd name="T8" fmla="*/ 2275 w 75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" h="201">
                  <a:moveTo>
                    <a:pt x="56" y="0"/>
                  </a:moveTo>
                  <a:lnTo>
                    <a:pt x="0" y="200"/>
                  </a:lnTo>
                  <a:lnTo>
                    <a:pt x="18" y="200"/>
                  </a:lnTo>
                  <a:lnTo>
                    <a:pt x="74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31748" name="Freeform 17">
            <a:extLst>
              <a:ext uri="{FF2B5EF4-FFF2-40B4-BE49-F238E27FC236}">
                <a16:creationId xmlns:a16="http://schemas.microsoft.com/office/drawing/2014/main" xmlns="" id="{7F1EC75B-5B06-4F42-A007-2C7CE755ABBE}"/>
              </a:ext>
            </a:extLst>
          </p:cNvPr>
          <p:cNvSpPr>
            <a:spLocks/>
          </p:cNvSpPr>
          <p:nvPr/>
        </p:nvSpPr>
        <p:spPr bwMode="auto">
          <a:xfrm>
            <a:off x="1968500" y="6584950"/>
            <a:ext cx="7178675" cy="77788"/>
          </a:xfrm>
          <a:custGeom>
            <a:avLst/>
            <a:gdLst>
              <a:gd name="T0" fmla="*/ 0 w 5288"/>
              <a:gd name="T1" fmla="*/ 2147483646 h 49"/>
              <a:gd name="T2" fmla="*/ 2147483646 w 5288"/>
              <a:gd name="T3" fmla="*/ 2147483646 h 49"/>
              <a:gd name="T4" fmla="*/ 2147483646 w 5288"/>
              <a:gd name="T5" fmla="*/ 0 h 49"/>
              <a:gd name="T6" fmla="*/ 2147483646 w 5288"/>
              <a:gd name="T7" fmla="*/ 0 h 49"/>
              <a:gd name="T8" fmla="*/ 0 w 5288"/>
              <a:gd name="T9" fmla="*/ 2147483646 h 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pic>
        <p:nvPicPr>
          <p:cNvPr id="31749" name="17 Imagen">
            <a:extLst>
              <a:ext uri="{FF2B5EF4-FFF2-40B4-BE49-F238E27FC236}">
                <a16:creationId xmlns:a16="http://schemas.microsoft.com/office/drawing/2014/main" xmlns="" id="{F3812B2B-ED5E-D14C-803D-3858F435CB5E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0"/>
            <a:ext cx="6477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0" name="Imagen 15">
            <a:extLst>
              <a:ext uri="{FF2B5EF4-FFF2-40B4-BE49-F238E27FC236}">
                <a16:creationId xmlns:a16="http://schemas.microsoft.com/office/drawing/2014/main" xmlns="" id="{41854531-9AB6-5240-8FAD-0DA24A1221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538" y="44450"/>
            <a:ext cx="798512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4">
            <a:extLst>
              <a:ext uri="{FF2B5EF4-FFF2-40B4-BE49-F238E27FC236}">
                <a16:creationId xmlns:a16="http://schemas.microsoft.com/office/drawing/2014/main" xmlns="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800" b="1" dirty="0" smtClean="0">
                <a:solidFill>
                  <a:schemeClr val="tx2"/>
                </a:solidFill>
              </a:rPr>
              <a:t>ERS. Modelo de Negocio.</a:t>
            </a:r>
            <a:endParaRPr lang="en-US" altLang="es-ES" sz="2800" b="1" dirty="0">
              <a:solidFill>
                <a:schemeClr val="tx2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707466"/>
            <a:ext cx="8424936" cy="578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3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4">
            <a:extLst>
              <a:ext uri="{FF2B5EF4-FFF2-40B4-BE49-F238E27FC236}">
                <a16:creationId xmlns:a16="http://schemas.microsoft.com/office/drawing/2014/main" xmlns="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800" b="1" dirty="0" smtClean="0">
                <a:solidFill>
                  <a:schemeClr val="tx2"/>
                </a:solidFill>
              </a:rPr>
              <a:t>ERS. </a:t>
            </a:r>
            <a:r>
              <a:rPr lang="en-US" altLang="es-ES" sz="2800" b="1" dirty="0" err="1" smtClean="0">
                <a:solidFill>
                  <a:schemeClr val="tx2"/>
                </a:solidFill>
              </a:rPr>
              <a:t>Matriz</a:t>
            </a:r>
            <a:r>
              <a:rPr lang="en-US" altLang="es-ES" sz="28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800" b="1" dirty="0" err="1" smtClean="0">
                <a:solidFill>
                  <a:schemeClr val="tx2"/>
                </a:solidFill>
              </a:rPr>
              <a:t>Cumplimiento</a:t>
            </a:r>
            <a:r>
              <a:rPr lang="en-US" altLang="es-ES" sz="2800" b="1" dirty="0" smtClean="0">
                <a:solidFill>
                  <a:schemeClr val="tx2"/>
                </a:solidFill>
              </a:rPr>
              <a:t>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800" b="1" dirty="0" smtClean="0">
                <a:solidFill>
                  <a:schemeClr val="tx2"/>
                </a:solidFill>
              </a:rPr>
              <a:t>de </a:t>
            </a:r>
            <a:r>
              <a:rPr lang="en-US" altLang="es-ES" sz="2800" b="1" dirty="0" err="1" smtClean="0">
                <a:solidFill>
                  <a:schemeClr val="tx2"/>
                </a:solidFill>
              </a:rPr>
              <a:t>Requisitos</a:t>
            </a:r>
            <a:endParaRPr lang="en-US" altLang="es-ES" sz="2800" b="1" dirty="0">
              <a:solidFill>
                <a:schemeClr val="tx2"/>
              </a:solidFill>
            </a:endParaRPr>
          </a:p>
        </p:txBody>
      </p:sp>
      <p:pic>
        <p:nvPicPr>
          <p:cNvPr id="3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530" y="974751"/>
            <a:ext cx="8424941" cy="547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05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4">
            <a:extLst>
              <a:ext uri="{FF2B5EF4-FFF2-40B4-BE49-F238E27FC236}">
                <a16:creationId xmlns:a16="http://schemas.microsoft.com/office/drawing/2014/main" xmlns="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800" b="1" dirty="0" smtClean="0">
                <a:solidFill>
                  <a:schemeClr val="tx2"/>
                </a:solidFill>
              </a:rPr>
              <a:t>ERS. Catálogo de Requisitos.</a:t>
            </a:r>
            <a:endParaRPr lang="en-US" altLang="es-ES" sz="2800" b="1" dirty="0">
              <a:solidFill>
                <a:schemeClr val="tx2"/>
              </a:solidFill>
            </a:endParaRPr>
          </a:p>
        </p:txBody>
      </p:sp>
      <p:graphicFrame>
        <p:nvGraphicFramePr>
          <p:cNvPr id="3" name="Gráfic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7063813"/>
              </p:ext>
            </p:extLst>
          </p:nvPr>
        </p:nvGraphicFramePr>
        <p:xfrm>
          <a:off x="683568" y="1052736"/>
          <a:ext cx="7776864" cy="4968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1142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4">
            <a:extLst>
              <a:ext uri="{FF2B5EF4-FFF2-40B4-BE49-F238E27FC236}">
                <a16:creationId xmlns:a16="http://schemas.microsoft.com/office/drawing/2014/main" xmlns="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800" b="1" dirty="0" smtClean="0">
                <a:solidFill>
                  <a:schemeClr val="tx2"/>
                </a:solidFill>
              </a:rPr>
              <a:t>ERS. Modelo de </a:t>
            </a:r>
            <a:r>
              <a:rPr lang="en-US" altLang="es-ES" sz="2800" b="1" dirty="0" err="1" smtClean="0">
                <a:solidFill>
                  <a:schemeClr val="tx2"/>
                </a:solidFill>
              </a:rPr>
              <a:t>Dominio</a:t>
            </a:r>
            <a:r>
              <a:rPr lang="en-US" altLang="es-ES" sz="2800" b="1" dirty="0" smtClean="0">
                <a:solidFill>
                  <a:schemeClr val="tx2"/>
                </a:solidFill>
              </a:rPr>
              <a:t>.</a:t>
            </a:r>
            <a:endParaRPr lang="en-US" altLang="es-ES" sz="2800" b="1" dirty="0">
              <a:solidFill>
                <a:schemeClr val="tx2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605588"/>
            <a:ext cx="5052218" cy="6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66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4">
            <a:extLst>
              <a:ext uri="{FF2B5EF4-FFF2-40B4-BE49-F238E27FC236}">
                <a16:creationId xmlns:a16="http://schemas.microsoft.com/office/drawing/2014/main" xmlns="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800" b="1" dirty="0" smtClean="0">
                <a:solidFill>
                  <a:schemeClr val="tx2"/>
                </a:solidFill>
              </a:rPr>
              <a:t>ERS. Modelo de </a:t>
            </a:r>
            <a:r>
              <a:rPr lang="en-US" altLang="es-ES" sz="2800" b="1" dirty="0" err="1" smtClean="0">
                <a:solidFill>
                  <a:schemeClr val="tx2"/>
                </a:solidFill>
              </a:rPr>
              <a:t>Dominio</a:t>
            </a:r>
            <a:r>
              <a:rPr lang="en-US" altLang="es-ES" sz="2800" b="1" dirty="0" smtClean="0">
                <a:solidFill>
                  <a:schemeClr val="tx2"/>
                </a:solidFill>
              </a:rPr>
              <a:t>.</a:t>
            </a:r>
            <a:endParaRPr lang="en-US" altLang="es-ES" sz="2800" b="1" dirty="0">
              <a:solidFill>
                <a:schemeClr val="tx2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932496"/>
            <a:ext cx="7488832" cy="529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35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4">
            <a:extLst>
              <a:ext uri="{FF2B5EF4-FFF2-40B4-BE49-F238E27FC236}">
                <a16:creationId xmlns:a16="http://schemas.microsoft.com/office/drawing/2014/main" xmlns="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800" b="1" dirty="0" smtClean="0">
                <a:solidFill>
                  <a:schemeClr val="tx2"/>
                </a:solidFill>
              </a:rPr>
              <a:t>ERS. Modelo de </a:t>
            </a:r>
            <a:r>
              <a:rPr lang="en-US" altLang="es-ES" sz="2800" b="1" dirty="0" err="1" smtClean="0">
                <a:solidFill>
                  <a:schemeClr val="tx2"/>
                </a:solidFill>
              </a:rPr>
              <a:t>Dominio</a:t>
            </a:r>
            <a:r>
              <a:rPr lang="en-US" altLang="es-ES" sz="2800" b="1" dirty="0" smtClean="0">
                <a:solidFill>
                  <a:schemeClr val="tx2"/>
                </a:solidFill>
              </a:rPr>
              <a:t>.</a:t>
            </a:r>
            <a:endParaRPr lang="en-US" altLang="es-ES" sz="2800" b="1" dirty="0">
              <a:solidFill>
                <a:schemeClr val="tx2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886648"/>
            <a:ext cx="8140185" cy="542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91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4">
            <a:extLst>
              <a:ext uri="{FF2B5EF4-FFF2-40B4-BE49-F238E27FC236}">
                <a16:creationId xmlns:a16="http://schemas.microsoft.com/office/drawing/2014/main" xmlns="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800" b="1" dirty="0" smtClean="0">
                <a:solidFill>
                  <a:schemeClr val="tx2"/>
                </a:solidFill>
              </a:rPr>
              <a:t>ERS. Modelo de </a:t>
            </a:r>
            <a:r>
              <a:rPr lang="en-US" altLang="es-ES" sz="2800" b="1" dirty="0" err="1" smtClean="0">
                <a:solidFill>
                  <a:schemeClr val="tx2"/>
                </a:solidFill>
              </a:rPr>
              <a:t>Dominio</a:t>
            </a:r>
            <a:r>
              <a:rPr lang="en-US" altLang="es-ES" sz="2800" b="1" dirty="0" smtClean="0">
                <a:solidFill>
                  <a:schemeClr val="tx2"/>
                </a:solidFill>
              </a:rPr>
              <a:t>.</a:t>
            </a:r>
            <a:endParaRPr lang="en-US" altLang="es-ES" sz="2800" b="1" dirty="0">
              <a:solidFill>
                <a:schemeClr val="tx2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880501"/>
            <a:ext cx="7843676" cy="514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58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1212</TotalTime>
  <Words>252</Words>
  <Application>Microsoft Office PowerPoint</Application>
  <PresentationFormat>Presentación en pantalla (4:3)</PresentationFormat>
  <Paragraphs>67</Paragraphs>
  <Slides>23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7" baseType="lpstr">
      <vt:lpstr>Arial</vt:lpstr>
      <vt:lpstr>Calibri</vt:lpstr>
      <vt:lpstr>Wingdings 3</vt:lpstr>
      <vt:lpstr>Diseño predeterminado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Ministerio de Defensa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mdiave2</dc:creator>
  <cp:lastModifiedBy>Julio César Martín Martín</cp:lastModifiedBy>
  <cp:revision>92</cp:revision>
  <cp:lastPrinted>2016-03-22T09:45:44Z</cp:lastPrinted>
  <dcterms:created xsi:type="dcterms:W3CDTF">2008-09-02T09:51:48Z</dcterms:created>
  <dcterms:modified xsi:type="dcterms:W3CDTF">2019-05-16T16:18:03Z</dcterms:modified>
</cp:coreProperties>
</file>