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75" r:id="rId4"/>
    <p:sldId id="289" r:id="rId5"/>
    <p:sldId id="274" r:id="rId6"/>
    <p:sldId id="276" r:id="rId7"/>
    <p:sldId id="290" r:id="rId8"/>
    <p:sldId id="291" r:id="rId9"/>
    <p:sldId id="292" r:id="rId10"/>
    <p:sldId id="277" r:id="rId11"/>
    <p:sldId id="278" r:id="rId12"/>
    <p:sldId id="280" r:id="rId13"/>
    <p:sldId id="287" r:id="rId14"/>
    <p:sldId id="288" r:id="rId15"/>
    <p:sldId id="279" r:id="rId16"/>
    <p:sldId id="281" r:id="rId17"/>
    <p:sldId id="282" r:id="rId18"/>
    <p:sldId id="283" r:id="rId19"/>
    <p:sldId id="286" r:id="rId20"/>
    <p:sldId id="285" r:id="rId21"/>
    <p:sldId id="273" r:id="rId22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:a16="http://schemas.microsoft.com/office/drawing/2014/main" xmlns="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:a16="http://schemas.microsoft.com/office/drawing/2014/main" xmlns="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:a16="http://schemas.microsoft.com/office/drawing/2014/main" xmlns="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:a16="http://schemas.microsoft.com/office/drawing/2014/main" xmlns="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:a16="http://schemas.microsoft.com/office/drawing/2014/main" xmlns="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:a16="http://schemas.microsoft.com/office/drawing/2014/main" xmlns="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:a16="http://schemas.microsoft.com/office/drawing/2014/main" xmlns="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:a16="http://schemas.microsoft.com/office/drawing/2014/main" xmlns="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:a16="http://schemas.microsoft.com/office/drawing/2014/main" xmlns="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:a16="http://schemas.microsoft.com/office/drawing/2014/main" xmlns="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:a16="http://schemas.microsoft.com/office/drawing/2014/main" xmlns="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:a16="http://schemas.microsoft.com/office/drawing/2014/main" xmlns="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:a16="http://schemas.microsoft.com/office/drawing/2014/main" xmlns="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:a16="http://schemas.microsoft.com/office/drawing/2014/main" xmlns="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:a16="http://schemas.microsoft.com/office/drawing/2014/main" xmlns="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740462"/>
            <a:ext cx="6696744" cy="57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:a16="http://schemas.microsoft.com/office/drawing/2014/main" xmlns="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:a16="http://schemas.microsoft.com/office/drawing/2014/main" xmlns="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:a16="http://schemas.microsoft.com/office/drawing/2014/main" xmlns="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:a16="http://schemas.microsoft.com/office/drawing/2014/main" xmlns="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:a16="http://schemas.microsoft.com/office/drawing/2014/main" xmlns="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:a16="http://schemas.microsoft.com/office/drawing/2014/main" xmlns="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:a16="http://schemas.microsoft.com/office/drawing/2014/main" xmlns="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:a16="http://schemas.microsoft.com/office/drawing/2014/main" xmlns="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:a16="http://schemas.microsoft.com/office/drawing/2014/main" xmlns="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:a16="http://schemas.microsoft.com/office/drawing/2014/main" xmlns="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:a16="http://schemas.microsoft.com/office/drawing/2014/main" xmlns="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:a16="http://schemas.microsoft.com/office/drawing/2014/main" xmlns="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:a16="http://schemas.microsoft.com/office/drawing/2014/main" xmlns="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:a16="http://schemas.microsoft.com/office/drawing/2014/main" xmlns="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:a16="http://schemas.microsoft.com/office/drawing/2014/main" xmlns="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:a16="http://schemas.microsoft.com/office/drawing/2014/main" xmlns="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:a16="http://schemas.microsoft.com/office/drawing/2014/main" xmlns="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:a16="http://schemas.microsoft.com/office/drawing/2014/main" xmlns="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:a16="http://schemas.microsoft.com/office/drawing/2014/main" xmlns="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:a16="http://schemas.microsoft.com/office/drawing/2014/main" xmlns="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:a16="http://schemas.microsoft.com/office/drawing/2014/main" xmlns="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07466"/>
            <a:ext cx="8424936" cy="5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9" y="690791"/>
            <a:ext cx="4826560" cy="58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32496"/>
            <a:ext cx="7488832" cy="52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86648"/>
            <a:ext cx="8140185" cy="54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80501"/>
            <a:ext cx="7843676" cy="51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238</Words>
  <Application>Microsoft Office PowerPoint</Application>
  <PresentationFormat>Presentación en pantalla (4:3)</PresentationFormat>
  <Paragraphs>63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89</cp:revision>
  <cp:lastPrinted>2016-03-22T09:45:44Z</cp:lastPrinted>
  <dcterms:created xsi:type="dcterms:W3CDTF">2008-09-02T09:51:48Z</dcterms:created>
  <dcterms:modified xsi:type="dcterms:W3CDTF">2019-05-16T12:51:21Z</dcterms:modified>
</cp:coreProperties>
</file>