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7" r:id="rId2"/>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797675" cy="9926638"/>
  <p:defaultTex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66" autoAdjust="0"/>
    <p:restoredTop sz="64207" autoAdjust="0"/>
  </p:normalViewPr>
  <p:slideViewPr>
    <p:cSldViewPr>
      <p:cViewPr varScale="1">
        <p:scale>
          <a:sx n="66" d="100"/>
          <a:sy n="66" d="100"/>
        </p:scale>
        <p:origin x="1086"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xmlns="" id="{7301BB8C-2DAA-A145-A2E1-B3649391EB9D}"/>
              </a:ext>
            </a:extLst>
          </p:cNvPr>
          <p:cNvSpPr>
            <a:spLocks noGrp="1" noChangeArrowheads="1"/>
          </p:cNvSpPr>
          <p:nvPr>
            <p:ph type="hdr" sz="quarter"/>
          </p:nvPr>
        </p:nvSpPr>
        <p:spPr bwMode="auto">
          <a:xfrm>
            <a:off x="0" y="0"/>
            <a:ext cx="29464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904" tIns="44952" rIns="89904" bIns="44952" numCol="1" anchor="t" anchorCtr="0" compatLnSpc="1">
            <a:prstTxWarp prst="textNoShape">
              <a:avLst/>
            </a:prstTxWarp>
          </a:bodyPr>
          <a:lstStyle>
            <a:lvl1pPr defTabSz="898525" eaLnBrk="1" hangingPunct="1">
              <a:defRPr sz="1200">
                <a:latin typeface="Arial" charset="0"/>
              </a:defRPr>
            </a:lvl1pPr>
          </a:lstStyle>
          <a:p>
            <a:pPr>
              <a:defRPr/>
            </a:pPr>
            <a:endParaRPr lang="es-ES" altLang="es-ES"/>
          </a:p>
        </p:txBody>
      </p:sp>
      <p:sp>
        <p:nvSpPr>
          <p:cNvPr id="4099" name="Rectangle 3">
            <a:extLst>
              <a:ext uri="{FF2B5EF4-FFF2-40B4-BE49-F238E27FC236}">
                <a16:creationId xmlns:a16="http://schemas.microsoft.com/office/drawing/2014/main" xmlns="" id="{72CDE936-7795-C144-AA9F-F05C2D88ED26}"/>
              </a:ext>
            </a:extLst>
          </p:cNvPr>
          <p:cNvSpPr>
            <a:spLocks noGrp="1" noChangeArrowheads="1"/>
          </p:cNvSpPr>
          <p:nvPr>
            <p:ph type="dt" sz="quarter" idx="1"/>
          </p:nvPr>
        </p:nvSpPr>
        <p:spPr bwMode="auto">
          <a:xfrm>
            <a:off x="3849688" y="0"/>
            <a:ext cx="29464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904" tIns="44952" rIns="89904" bIns="44952" numCol="1" anchor="t" anchorCtr="0" compatLnSpc="1">
            <a:prstTxWarp prst="textNoShape">
              <a:avLst/>
            </a:prstTxWarp>
          </a:bodyPr>
          <a:lstStyle>
            <a:lvl1pPr algn="r" defTabSz="898525" eaLnBrk="1" hangingPunct="1">
              <a:defRPr sz="1200">
                <a:latin typeface="Arial" charset="0"/>
              </a:defRPr>
            </a:lvl1pPr>
          </a:lstStyle>
          <a:p>
            <a:pPr>
              <a:defRPr/>
            </a:pPr>
            <a:endParaRPr lang="es-ES" altLang="es-ES"/>
          </a:p>
        </p:txBody>
      </p:sp>
      <p:sp>
        <p:nvSpPr>
          <p:cNvPr id="4100" name="Rectangle 4">
            <a:extLst>
              <a:ext uri="{FF2B5EF4-FFF2-40B4-BE49-F238E27FC236}">
                <a16:creationId xmlns:a16="http://schemas.microsoft.com/office/drawing/2014/main" xmlns="" id="{9AB55F1A-30B5-BC47-9796-90A499593F42}"/>
              </a:ext>
            </a:extLst>
          </p:cNvPr>
          <p:cNvSpPr>
            <a:spLocks noGrp="1" noChangeArrowheads="1"/>
          </p:cNvSpPr>
          <p:nvPr>
            <p:ph type="ftr" sz="quarter" idx="2"/>
          </p:nvPr>
        </p:nvSpPr>
        <p:spPr bwMode="auto">
          <a:xfrm>
            <a:off x="0" y="9429750"/>
            <a:ext cx="29464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904" tIns="44952" rIns="89904" bIns="44952" numCol="1" anchor="b" anchorCtr="0" compatLnSpc="1">
            <a:prstTxWarp prst="textNoShape">
              <a:avLst/>
            </a:prstTxWarp>
          </a:bodyPr>
          <a:lstStyle>
            <a:lvl1pPr defTabSz="898525" eaLnBrk="1" hangingPunct="1">
              <a:defRPr sz="1200">
                <a:latin typeface="Arial" charset="0"/>
              </a:defRPr>
            </a:lvl1pPr>
          </a:lstStyle>
          <a:p>
            <a:pPr>
              <a:defRPr/>
            </a:pPr>
            <a:endParaRPr lang="es-ES" altLang="es-ES"/>
          </a:p>
        </p:txBody>
      </p:sp>
      <p:sp>
        <p:nvSpPr>
          <p:cNvPr id="4101" name="Rectangle 5">
            <a:extLst>
              <a:ext uri="{FF2B5EF4-FFF2-40B4-BE49-F238E27FC236}">
                <a16:creationId xmlns:a16="http://schemas.microsoft.com/office/drawing/2014/main" xmlns="" id="{80B3278C-0CD4-4444-96FD-21D07B4629DB}"/>
              </a:ext>
            </a:extLst>
          </p:cNvPr>
          <p:cNvSpPr>
            <a:spLocks noGrp="1" noChangeArrowheads="1"/>
          </p:cNvSpPr>
          <p:nvPr>
            <p:ph type="sldNum" sz="quarter" idx="3"/>
          </p:nvPr>
        </p:nvSpPr>
        <p:spPr bwMode="auto">
          <a:xfrm>
            <a:off x="3849688" y="9429750"/>
            <a:ext cx="29464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904" tIns="44952" rIns="89904" bIns="44952" numCol="1" anchor="b" anchorCtr="0" compatLnSpc="1">
            <a:prstTxWarp prst="textNoShape">
              <a:avLst/>
            </a:prstTxWarp>
          </a:bodyPr>
          <a:lstStyle>
            <a:lvl1pPr algn="r" defTabSz="898525" eaLnBrk="1" hangingPunct="1">
              <a:defRPr sz="1200"/>
            </a:lvl1pPr>
          </a:lstStyle>
          <a:p>
            <a:pPr>
              <a:defRPr/>
            </a:pPr>
            <a:fld id="{BA805CE3-55F7-354C-9C0C-BBFAD488906B}" type="slidenum">
              <a:rPr lang="es-ES" altLang="es-ES"/>
              <a:pPr>
                <a:defRPr/>
              </a:pPr>
              <a:t>‹Nº›</a:t>
            </a:fld>
            <a:endParaRPr lang="es-ES" altLang="es-ES"/>
          </a:p>
        </p:txBody>
      </p:sp>
    </p:spTree>
    <p:extLst>
      <p:ext uri="{BB962C8B-B14F-4D97-AF65-F5344CB8AC3E}">
        <p14:creationId xmlns:p14="http://schemas.microsoft.com/office/powerpoint/2010/main" val="32742388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xmlns="" id="{190B05B0-4CD7-8548-B284-31056CA4D3C6}"/>
              </a:ext>
            </a:extLst>
          </p:cNvPr>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pPr>
              <a:defRPr/>
            </a:pPr>
            <a:endParaRPr lang="es-ES"/>
          </a:p>
        </p:txBody>
      </p:sp>
      <p:sp>
        <p:nvSpPr>
          <p:cNvPr id="3" name="Marcador de fecha 2">
            <a:extLst>
              <a:ext uri="{FF2B5EF4-FFF2-40B4-BE49-F238E27FC236}">
                <a16:creationId xmlns:a16="http://schemas.microsoft.com/office/drawing/2014/main" xmlns="" id="{7A4EB724-2211-3A4B-939D-AE5040DB6E11}"/>
              </a:ext>
            </a:extLst>
          </p:cNvPr>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smtClean="0"/>
            </a:lvl1pPr>
          </a:lstStyle>
          <a:p>
            <a:pPr>
              <a:defRPr/>
            </a:pPr>
            <a:fld id="{E68FA51A-492C-5142-8BB7-BEDA9A57A92C}" type="datetimeFigureOut">
              <a:rPr lang="es-ES"/>
              <a:pPr>
                <a:defRPr/>
              </a:pPr>
              <a:t>29/04/2019</a:t>
            </a:fld>
            <a:endParaRPr lang="es-ES"/>
          </a:p>
        </p:txBody>
      </p:sp>
      <p:sp>
        <p:nvSpPr>
          <p:cNvPr id="4" name="Marcador de imagen de diapositiva 3">
            <a:extLst>
              <a:ext uri="{FF2B5EF4-FFF2-40B4-BE49-F238E27FC236}">
                <a16:creationId xmlns:a16="http://schemas.microsoft.com/office/drawing/2014/main" xmlns="" id="{22BB66D7-F3E6-C442-94E8-C510FB352E0F}"/>
              </a:ext>
            </a:extLst>
          </p:cNvPr>
          <p:cNvSpPr>
            <a:spLocks noGrp="1" noRot="1" noChangeAspect="1"/>
          </p:cNvSpPr>
          <p:nvPr>
            <p:ph type="sldImg" idx="2"/>
          </p:nvPr>
        </p:nvSpPr>
        <p:spPr>
          <a:xfrm>
            <a:off x="1165225" y="1241425"/>
            <a:ext cx="4467225" cy="3349625"/>
          </a:xfrm>
          <a:prstGeom prst="rect">
            <a:avLst/>
          </a:prstGeom>
          <a:noFill/>
          <a:ln w="12700">
            <a:solidFill>
              <a:prstClr val="black"/>
            </a:solidFill>
          </a:ln>
        </p:spPr>
        <p:txBody>
          <a:bodyPr vert="horz" lIns="91440" tIns="45720" rIns="91440" bIns="45720" rtlCol="0" anchor="ctr"/>
          <a:lstStyle/>
          <a:p>
            <a:pPr lvl="0"/>
            <a:endParaRPr lang="es-ES" noProof="0"/>
          </a:p>
        </p:txBody>
      </p:sp>
      <p:sp>
        <p:nvSpPr>
          <p:cNvPr id="5" name="Marcador de notas 4">
            <a:extLst>
              <a:ext uri="{FF2B5EF4-FFF2-40B4-BE49-F238E27FC236}">
                <a16:creationId xmlns:a16="http://schemas.microsoft.com/office/drawing/2014/main" xmlns="" id="{A351D1A5-7E45-9F4C-B5F9-050AF4E79E01}"/>
              </a:ext>
            </a:extLst>
          </p:cNvPr>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es-ES" noProof="0"/>
              <a:t>Haga clic para modificar los estilos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6" name="Marcador de pie de página 5">
            <a:extLst>
              <a:ext uri="{FF2B5EF4-FFF2-40B4-BE49-F238E27FC236}">
                <a16:creationId xmlns:a16="http://schemas.microsoft.com/office/drawing/2014/main" xmlns="" id="{CDDA647B-9900-A042-837C-C5F3F92D9812}"/>
              </a:ext>
            </a:extLst>
          </p:cNvPr>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pPr>
              <a:defRPr/>
            </a:pPr>
            <a:endParaRPr lang="es-ES"/>
          </a:p>
        </p:txBody>
      </p:sp>
      <p:sp>
        <p:nvSpPr>
          <p:cNvPr id="7" name="Marcador de número de diapositiva 6">
            <a:extLst>
              <a:ext uri="{FF2B5EF4-FFF2-40B4-BE49-F238E27FC236}">
                <a16:creationId xmlns:a16="http://schemas.microsoft.com/office/drawing/2014/main" xmlns="" id="{0038CB9D-584B-684A-BCE7-8A280ECEC657}"/>
              </a:ext>
            </a:extLst>
          </p:cNvPr>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smtClean="0"/>
            </a:lvl1pPr>
          </a:lstStyle>
          <a:p>
            <a:pPr>
              <a:defRPr/>
            </a:pPr>
            <a:fld id="{1F63AF9B-48B2-024E-8F3E-F33D3D6E84DD}" type="slidenum">
              <a:rPr lang="es-ES"/>
              <a:pPr>
                <a:defRPr/>
              </a:pPr>
              <a:t>‹Nº›</a:t>
            </a:fld>
            <a:endParaRPr lang="es-ES"/>
          </a:p>
        </p:txBody>
      </p:sp>
    </p:spTree>
    <p:extLst>
      <p:ext uri="{BB962C8B-B14F-4D97-AF65-F5344CB8AC3E}">
        <p14:creationId xmlns:p14="http://schemas.microsoft.com/office/powerpoint/2010/main" val="138606174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Marcador de imagen de diapositiva 1">
            <a:extLst>
              <a:ext uri="{FF2B5EF4-FFF2-40B4-BE49-F238E27FC236}">
                <a16:creationId xmlns:a16="http://schemas.microsoft.com/office/drawing/2014/main" xmlns="" id="{88E98E05-8FFB-EB42-9121-DD91BA56433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8" name="Marcador de notas 2">
            <a:extLst>
              <a:ext uri="{FF2B5EF4-FFF2-40B4-BE49-F238E27FC236}">
                <a16:creationId xmlns:a16="http://schemas.microsoft.com/office/drawing/2014/main" xmlns="" id="{55AB1F2A-96D9-5D4E-BB02-59C8DC05CBE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s-ES" altLang="es-ES"/>
          </a:p>
        </p:txBody>
      </p:sp>
      <p:sp>
        <p:nvSpPr>
          <p:cNvPr id="34819" name="Marcador de número de diapositiva 3">
            <a:extLst>
              <a:ext uri="{FF2B5EF4-FFF2-40B4-BE49-F238E27FC236}">
                <a16:creationId xmlns:a16="http://schemas.microsoft.com/office/drawing/2014/main" xmlns="" id="{157EE0C8-B05F-AA41-A446-5E3DE14108E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EA71DFC-78E8-7944-BD32-6A70AB58E13B}" type="slidenum">
              <a:rPr lang="es-ES" altLang="es-ES"/>
              <a:pPr/>
              <a:t>2</a:t>
            </a:fld>
            <a:endParaRPr lang="es-ES" altLang="es-ES"/>
          </a:p>
        </p:txBody>
      </p:sp>
    </p:spTree>
    <p:extLst>
      <p:ext uri="{BB962C8B-B14F-4D97-AF65-F5344CB8AC3E}">
        <p14:creationId xmlns:p14="http://schemas.microsoft.com/office/powerpoint/2010/main" val="41961188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Marcador de imagen de diapositiva 1">
            <a:extLst>
              <a:ext uri="{FF2B5EF4-FFF2-40B4-BE49-F238E27FC236}">
                <a16:creationId xmlns:a16="http://schemas.microsoft.com/office/drawing/2014/main" xmlns="" id="{86670ED3-40F0-D548-8931-9BE9D2A4766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Marcador de notas 2">
            <a:extLst>
              <a:ext uri="{FF2B5EF4-FFF2-40B4-BE49-F238E27FC236}">
                <a16:creationId xmlns:a16="http://schemas.microsoft.com/office/drawing/2014/main" xmlns="" id="{CECC8C27-353A-D64F-AA1F-54FF743480B4}"/>
              </a:ext>
            </a:extLst>
          </p:cNvPr>
          <p:cNvSpPr>
            <a:spLocks noGrp="1"/>
          </p:cNvSpPr>
          <p:nvPr>
            <p:ph type="body" idx="1"/>
          </p:nvPr>
        </p:nvSpPr>
        <p:spPr/>
        <p:txBody>
          <a:bodyPr/>
          <a:lstStyle/>
          <a:p>
            <a:pPr fontAlgn="auto">
              <a:spcBef>
                <a:spcPts val="0"/>
              </a:spcBef>
              <a:spcAft>
                <a:spcPts val="0"/>
              </a:spcAft>
              <a:defRPr/>
            </a:pPr>
            <a:endParaRPr lang="es-ES" dirty="0"/>
          </a:p>
        </p:txBody>
      </p:sp>
      <p:sp>
        <p:nvSpPr>
          <p:cNvPr id="44035" name="Marcador de número de diapositiva 3">
            <a:extLst>
              <a:ext uri="{FF2B5EF4-FFF2-40B4-BE49-F238E27FC236}">
                <a16:creationId xmlns:a16="http://schemas.microsoft.com/office/drawing/2014/main" xmlns="" id="{5678139A-1406-2C4E-83B0-69505E87C57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A41C90A-FCF1-CB42-ACC6-4B280E10FA95}" type="slidenum">
              <a:rPr lang="es-ES" altLang="es-ES"/>
              <a:pPr/>
              <a:t>17</a:t>
            </a:fld>
            <a:endParaRPr lang="es-ES" altLang="es-ES"/>
          </a:p>
        </p:txBody>
      </p:sp>
    </p:spTree>
    <p:extLst>
      <p:ext uri="{BB962C8B-B14F-4D97-AF65-F5344CB8AC3E}">
        <p14:creationId xmlns:p14="http://schemas.microsoft.com/office/powerpoint/2010/main" val="1518096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Marcador de imagen de diapositiva 1">
            <a:extLst>
              <a:ext uri="{FF2B5EF4-FFF2-40B4-BE49-F238E27FC236}">
                <a16:creationId xmlns:a16="http://schemas.microsoft.com/office/drawing/2014/main" xmlns="" id="{C8EDAFF8-CC65-F84F-9C8D-27AF320BFB3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2" name="Marcador de notas 2">
            <a:extLst>
              <a:ext uri="{FF2B5EF4-FFF2-40B4-BE49-F238E27FC236}">
                <a16:creationId xmlns:a16="http://schemas.microsoft.com/office/drawing/2014/main" xmlns="" id="{D4A9250B-34B7-8C4E-9725-65F5D7EE464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s-ES" altLang="es-ES"/>
              <a:t>	</a:t>
            </a:r>
            <a:r>
              <a:rPr lang="es-ES" altLang="es-ES" b="1"/>
              <a:t>Alternativa 1:</a:t>
            </a:r>
            <a:endParaRPr lang="es-ES" altLang="es-ES"/>
          </a:p>
          <a:p>
            <a:pPr>
              <a:spcBef>
                <a:spcPct val="0"/>
              </a:spcBef>
            </a:pPr>
            <a:r>
              <a:rPr lang="es-ES" altLang="es-ES"/>
              <a:t>Supone el empleo de las herramientas disponibles para el público en general como Google Maps. </a:t>
            </a:r>
          </a:p>
          <a:p>
            <a:pPr>
              <a:spcBef>
                <a:spcPct val="0"/>
              </a:spcBef>
            </a:pPr>
            <a:r>
              <a:rPr lang="es-ES" altLang="es-ES"/>
              <a:t> </a:t>
            </a:r>
          </a:p>
          <a:p>
            <a:pPr>
              <a:spcBef>
                <a:spcPct val="0"/>
              </a:spcBef>
            </a:pPr>
            <a:r>
              <a:rPr lang="es-ES" altLang="es-ES"/>
              <a:t>Google Maps dispone de diferentes funcionalidades, entre las que se encuentra la carga desde ficheros en formato Excel (entre otros) como el utilizado por el cliente, de las coordenadas de los UXO´s. </a:t>
            </a:r>
          </a:p>
          <a:p>
            <a:pPr>
              <a:spcBef>
                <a:spcPct val="0"/>
              </a:spcBef>
            </a:pPr>
            <a:r>
              <a:rPr lang="es-ES" altLang="es-ES"/>
              <a:t> </a:t>
            </a:r>
          </a:p>
          <a:p>
            <a:pPr>
              <a:spcBef>
                <a:spcPct val="0"/>
              </a:spcBef>
            </a:pPr>
            <a:r>
              <a:rPr lang="es-ES" altLang="es-ES"/>
              <a:t>Una vez volcados los datos geográficos (además de los correspondientes a la ID, descripción y demás campos establecidos en el fichero), Google Maps posiciona cada uno de los registros en el mapa. Cliqueando en cada objeto, se abre un pop-up que permite la visualización de los datos que previamente han sido cargados. </a:t>
            </a:r>
          </a:p>
          <a:p>
            <a:pPr>
              <a:spcBef>
                <a:spcPct val="0"/>
              </a:spcBef>
            </a:pPr>
            <a:r>
              <a:rPr lang="es-ES" altLang="es-ES"/>
              <a:t> </a:t>
            </a:r>
          </a:p>
          <a:p>
            <a:pPr>
              <a:spcBef>
                <a:spcPct val="0"/>
              </a:spcBef>
            </a:pPr>
            <a:r>
              <a:rPr lang="es-ES" altLang="es-ES"/>
              <a:t>Esta herramienta facilita la descarga del mapa así como su impresion, tanto del propio mapa así como del listado de los UXO´s en él contenidos. </a:t>
            </a:r>
          </a:p>
          <a:p>
            <a:pPr>
              <a:spcBef>
                <a:spcPct val="0"/>
              </a:spcBef>
            </a:pPr>
            <a:r>
              <a:rPr lang="es-ES" altLang="es-ES"/>
              <a:t> </a:t>
            </a:r>
          </a:p>
          <a:p>
            <a:pPr>
              <a:spcBef>
                <a:spcPct val="0"/>
              </a:spcBef>
            </a:pPr>
            <a:r>
              <a:rPr lang="es-ES" altLang="es-ES"/>
              <a:t>Proporciona rutas hasta cada uno de los UXO´s determinados en el mapa desde una posición concreta.</a:t>
            </a:r>
          </a:p>
          <a:p>
            <a:pPr>
              <a:spcBef>
                <a:spcPct val="0"/>
              </a:spcBef>
            </a:pPr>
            <a:endParaRPr lang="es-ES" altLang="es-ES"/>
          </a:p>
        </p:txBody>
      </p:sp>
      <p:sp>
        <p:nvSpPr>
          <p:cNvPr id="35843" name="Marcador de número de diapositiva 3">
            <a:extLst>
              <a:ext uri="{FF2B5EF4-FFF2-40B4-BE49-F238E27FC236}">
                <a16:creationId xmlns:a16="http://schemas.microsoft.com/office/drawing/2014/main" xmlns="" id="{4B1B621B-254D-A048-ABB1-DDFD4D84F43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8659FC2-F42F-0748-87F2-BB0CB851DDB3}" type="slidenum">
              <a:rPr lang="es-ES" altLang="es-ES"/>
              <a:pPr/>
              <a:t>9</a:t>
            </a:fld>
            <a:endParaRPr lang="es-ES" altLang="es-ES"/>
          </a:p>
        </p:txBody>
      </p:sp>
    </p:spTree>
    <p:extLst>
      <p:ext uri="{BB962C8B-B14F-4D97-AF65-F5344CB8AC3E}">
        <p14:creationId xmlns:p14="http://schemas.microsoft.com/office/powerpoint/2010/main" val="1872275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Marcador de imagen de diapositiva 1">
            <a:extLst>
              <a:ext uri="{FF2B5EF4-FFF2-40B4-BE49-F238E27FC236}">
                <a16:creationId xmlns:a16="http://schemas.microsoft.com/office/drawing/2014/main" xmlns="" id="{C808347B-AC58-7643-9C32-D2EA42A78BD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6" name="Marcador de notas 2">
            <a:extLst>
              <a:ext uri="{FF2B5EF4-FFF2-40B4-BE49-F238E27FC236}">
                <a16:creationId xmlns:a16="http://schemas.microsoft.com/office/drawing/2014/main" xmlns="" id="{F8972ACC-0852-A643-A7D5-5C72643CDE1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s-ES" altLang="es-ES"/>
              <a:t>	</a:t>
            </a:r>
          </a:p>
          <a:p>
            <a:pPr>
              <a:spcBef>
                <a:spcPct val="0"/>
              </a:spcBef>
            </a:pPr>
            <a:r>
              <a:rPr lang="es-ES" altLang="es-ES"/>
              <a:t>Alternativa 2: QGIS</a:t>
            </a:r>
          </a:p>
          <a:p>
            <a:pPr>
              <a:spcBef>
                <a:spcPct val="0"/>
              </a:spcBef>
            </a:pPr>
            <a:endParaRPr lang="es-ES" altLang="es-ES"/>
          </a:p>
          <a:p>
            <a:pPr>
              <a:spcBef>
                <a:spcPct val="0"/>
              </a:spcBef>
            </a:pPr>
            <a:r>
              <a:rPr lang="es-ES" altLang="es-ES"/>
              <a:t>QGIS es un Sistema de Información Geográfica (SIG) de Código Abierto licenciado bajo GNU - General Public License.</a:t>
            </a:r>
          </a:p>
          <a:p>
            <a:pPr>
              <a:spcBef>
                <a:spcPct val="0"/>
              </a:spcBef>
            </a:pPr>
            <a:r>
              <a:rPr lang="es-ES" altLang="es-ES"/>
              <a:t> </a:t>
            </a:r>
          </a:p>
          <a:p>
            <a:pPr>
              <a:spcBef>
                <a:spcPct val="0"/>
              </a:spcBef>
            </a:pPr>
            <a:r>
              <a:rPr lang="es-ES" altLang="es-ES"/>
              <a:t>Corre sobre Linux, Mac OSX, o Windows. Soporta numerosos formatos (por ejemplo GeoTIFF, ERDAS IMG, ArcInfo ASCII GRID, JPEG, PNG…). Incluye funcionalidades para datos vectoriales, datos ráster y bases de datos, combinándolos en 2D y 3D combinando de manera automática los diferentes formatos y proyecciones.</a:t>
            </a:r>
          </a:p>
          <a:p>
            <a:pPr>
              <a:spcBef>
                <a:spcPct val="0"/>
              </a:spcBef>
            </a:pPr>
            <a:r>
              <a:rPr lang="es-ES" altLang="es-ES"/>
              <a:t> </a:t>
            </a:r>
          </a:p>
          <a:p>
            <a:pPr>
              <a:spcBef>
                <a:spcPct val="0"/>
              </a:spcBef>
            </a:pPr>
            <a:r>
              <a:rPr lang="es-ES" altLang="es-ES"/>
              <a:t>Se pueden componer mapas y explorar datos espaciales interactivamente con una GUI amigable. </a:t>
            </a:r>
          </a:p>
          <a:p>
            <a:pPr>
              <a:spcBef>
                <a:spcPct val="0"/>
              </a:spcBef>
            </a:pPr>
            <a:endParaRPr lang="es-ES" altLang="es-ES"/>
          </a:p>
          <a:p>
            <a:pPr>
              <a:spcBef>
                <a:spcPct val="0"/>
              </a:spcBef>
            </a:pPr>
            <a:r>
              <a:rPr lang="es-ES" altLang="es-ES"/>
              <a:t>Puede crear, editar, administrar y exportar capas vectoriales y ráster en varios formatos.</a:t>
            </a:r>
          </a:p>
          <a:p>
            <a:pPr>
              <a:spcBef>
                <a:spcPct val="0"/>
              </a:spcBef>
            </a:pPr>
            <a:r>
              <a:rPr lang="es-ES" altLang="es-ES"/>
              <a:t> </a:t>
            </a:r>
          </a:p>
          <a:p>
            <a:pPr>
              <a:spcBef>
                <a:spcPct val="0"/>
              </a:spcBef>
            </a:pPr>
            <a:r>
              <a:rPr lang="es-ES" altLang="es-ES"/>
              <a:t>Es una aplicación de escritorio que necesita un servidor de cartografía, ya sea libre como Open Street Maps o el Instituto Geográgico Nacional, o bien crear un servicio de provisión de mapas, conocido como WMS. Esta funcionalidad está incluida en la aplicación (se puede crear fácilmente un servidor Apache), pero requiere provisionarlo de cartografía y gestionar un servidor.</a:t>
            </a:r>
          </a:p>
          <a:p>
            <a:pPr>
              <a:spcBef>
                <a:spcPct val="0"/>
              </a:spcBef>
            </a:pPr>
            <a:endParaRPr lang="es-ES" altLang="es-ES"/>
          </a:p>
        </p:txBody>
      </p:sp>
      <p:sp>
        <p:nvSpPr>
          <p:cNvPr id="36867" name="Marcador de número de diapositiva 3">
            <a:extLst>
              <a:ext uri="{FF2B5EF4-FFF2-40B4-BE49-F238E27FC236}">
                <a16:creationId xmlns:a16="http://schemas.microsoft.com/office/drawing/2014/main" xmlns="" id="{8E0CF711-CE46-3A4F-8B7F-0469467123D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D219C78-F126-6246-9147-1649330D6D49}" type="slidenum">
              <a:rPr lang="es-ES" altLang="es-ES"/>
              <a:pPr/>
              <a:t>10</a:t>
            </a:fld>
            <a:endParaRPr lang="es-ES" altLang="es-ES"/>
          </a:p>
        </p:txBody>
      </p:sp>
    </p:spTree>
    <p:extLst>
      <p:ext uri="{BB962C8B-B14F-4D97-AF65-F5344CB8AC3E}">
        <p14:creationId xmlns:p14="http://schemas.microsoft.com/office/powerpoint/2010/main" val="2212764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Marcador de imagen de diapositiva 1">
            <a:extLst>
              <a:ext uri="{FF2B5EF4-FFF2-40B4-BE49-F238E27FC236}">
                <a16:creationId xmlns:a16="http://schemas.microsoft.com/office/drawing/2014/main" xmlns="" id="{67E4CC19-2E20-8F4B-8E23-D19072F3239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0" name="Marcador de notas 2">
            <a:extLst>
              <a:ext uri="{FF2B5EF4-FFF2-40B4-BE49-F238E27FC236}">
                <a16:creationId xmlns:a16="http://schemas.microsoft.com/office/drawing/2014/main" xmlns="" id="{E2243BE4-3403-AE41-8D81-7CD845A2ADB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s-ES" altLang="es-ES"/>
              <a:t>Supone crear una aplicación a medida, que se adapte a las necesidades del cliente y cumpla con todos los requisitos funcionales.</a:t>
            </a:r>
          </a:p>
          <a:p>
            <a:pPr>
              <a:spcBef>
                <a:spcPct val="0"/>
              </a:spcBef>
            </a:pPr>
            <a:r>
              <a:rPr lang="es-ES" altLang="es-ES"/>
              <a:t> </a:t>
            </a:r>
          </a:p>
          <a:p>
            <a:pPr>
              <a:spcBef>
                <a:spcPct val="0"/>
              </a:spcBef>
            </a:pPr>
            <a:r>
              <a:rPr lang="es-ES" altLang="es-ES"/>
              <a:t>Tecnológicamente supone el mayor avance, ya que se provee al CENAD de una herramienta de gestión automatizada de una base de datos de UXO,s detectados en el CNMTSG, actualizable de manera centralizada, y accesible desde cualquier terminal WAN-PG. </a:t>
            </a:r>
          </a:p>
          <a:p>
            <a:pPr>
              <a:spcBef>
                <a:spcPct val="0"/>
              </a:spcBef>
            </a:pPr>
            <a:r>
              <a:rPr lang="es-ES" altLang="es-ES"/>
              <a:t> </a:t>
            </a:r>
          </a:p>
          <a:p>
            <a:pPr>
              <a:spcBef>
                <a:spcPct val="0"/>
              </a:spcBef>
            </a:pPr>
            <a:r>
              <a:rPr lang="es-ES" altLang="es-ES"/>
              <a:t>La gestión y control de los UXO,s con esta alternativa es total, pudiendo un usuario autorizado acceder a la aplicación en cualquier momento y desde cualquier ordenador.</a:t>
            </a:r>
          </a:p>
          <a:p>
            <a:pPr>
              <a:spcBef>
                <a:spcPct val="0"/>
              </a:spcBef>
            </a:pPr>
            <a:r>
              <a:rPr lang="es-ES" altLang="es-ES"/>
              <a:t> </a:t>
            </a:r>
          </a:p>
          <a:p>
            <a:pPr>
              <a:spcBef>
                <a:spcPct val="0"/>
              </a:spcBef>
            </a:pPr>
            <a:r>
              <a:rPr lang="es-ES" altLang="es-ES"/>
              <a:t>Esta alternativa precisa de mayores recursos humanos para su realización, cuyo resultado es un software adaptado a las necesidades del cliente. No se precisa de licencias adicionales ni de hardware adicional para su implantación básica. La posibilidad de utilizar una base de datos ORACLE gratuita reduce el coste a cero.</a:t>
            </a:r>
          </a:p>
          <a:p>
            <a:pPr>
              <a:spcBef>
                <a:spcPct val="0"/>
              </a:spcBef>
            </a:pPr>
            <a:r>
              <a:rPr lang="es-ES" altLang="es-ES"/>
              <a:t> </a:t>
            </a:r>
          </a:p>
          <a:p>
            <a:pPr>
              <a:spcBef>
                <a:spcPct val="0"/>
              </a:spcBef>
            </a:pPr>
            <a:r>
              <a:rPr lang="es-ES" altLang="es-ES"/>
              <a:t>Esta nueva aplicación, deber resultar de un uso lo suficientemente sencillo, como para que un usuario normal, con conocimientos mínimos en informática, no tarde más de tres días en familiarizarse con la misma.</a:t>
            </a:r>
          </a:p>
          <a:p>
            <a:pPr>
              <a:spcBef>
                <a:spcPct val="0"/>
              </a:spcBef>
            </a:pPr>
            <a:endParaRPr lang="es-ES" altLang="es-ES"/>
          </a:p>
        </p:txBody>
      </p:sp>
      <p:sp>
        <p:nvSpPr>
          <p:cNvPr id="37891" name="Marcador de número de diapositiva 3">
            <a:extLst>
              <a:ext uri="{FF2B5EF4-FFF2-40B4-BE49-F238E27FC236}">
                <a16:creationId xmlns:a16="http://schemas.microsoft.com/office/drawing/2014/main" xmlns="" id="{B2395F65-D14F-B045-BDD3-0D3EA297639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0C45C69-2B2D-934A-856C-2A3F4B85085E}" type="slidenum">
              <a:rPr lang="es-ES" altLang="es-ES"/>
              <a:pPr/>
              <a:t>11</a:t>
            </a:fld>
            <a:endParaRPr lang="es-ES" altLang="es-ES"/>
          </a:p>
        </p:txBody>
      </p:sp>
    </p:spTree>
    <p:extLst>
      <p:ext uri="{BB962C8B-B14F-4D97-AF65-F5344CB8AC3E}">
        <p14:creationId xmlns:p14="http://schemas.microsoft.com/office/powerpoint/2010/main" val="2289150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Marcador de imagen de diapositiva 1">
            <a:extLst>
              <a:ext uri="{FF2B5EF4-FFF2-40B4-BE49-F238E27FC236}">
                <a16:creationId xmlns:a16="http://schemas.microsoft.com/office/drawing/2014/main" xmlns="" id="{99CCFC9E-C2AB-B54A-AD88-ACED0C6CDE8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4" name="Marcador de notas 2">
            <a:extLst>
              <a:ext uri="{FF2B5EF4-FFF2-40B4-BE49-F238E27FC236}">
                <a16:creationId xmlns:a16="http://schemas.microsoft.com/office/drawing/2014/main" xmlns="" id="{500D6D41-7A30-C046-A5FB-4EAECEBD7D3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s-ES" altLang="es-ES"/>
          </a:p>
        </p:txBody>
      </p:sp>
      <p:sp>
        <p:nvSpPr>
          <p:cNvPr id="38915" name="Marcador de número de diapositiva 3">
            <a:extLst>
              <a:ext uri="{FF2B5EF4-FFF2-40B4-BE49-F238E27FC236}">
                <a16:creationId xmlns:a16="http://schemas.microsoft.com/office/drawing/2014/main" xmlns="" id="{DD24372F-F8EF-AE43-BA59-398F2901FC1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F5DC0E1-CB29-8949-B60E-F704A48E2941}" type="slidenum">
              <a:rPr lang="es-ES" altLang="es-ES"/>
              <a:pPr/>
              <a:t>12</a:t>
            </a:fld>
            <a:endParaRPr lang="es-ES" altLang="es-ES"/>
          </a:p>
        </p:txBody>
      </p:sp>
    </p:spTree>
    <p:extLst>
      <p:ext uri="{BB962C8B-B14F-4D97-AF65-F5344CB8AC3E}">
        <p14:creationId xmlns:p14="http://schemas.microsoft.com/office/powerpoint/2010/main" val="1871982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Marcador de imagen de diapositiva 1">
            <a:extLst>
              <a:ext uri="{FF2B5EF4-FFF2-40B4-BE49-F238E27FC236}">
                <a16:creationId xmlns:a16="http://schemas.microsoft.com/office/drawing/2014/main" xmlns="" id="{E385E738-0653-8745-B595-B95FC23E873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Marcador de notas 2">
            <a:extLst>
              <a:ext uri="{FF2B5EF4-FFF2-40B4-BE49-F238E27FC236}">
                <a16:creationId xmlns:a16="http://schemas.microsoft.com/office/drawing/2014/main" xmlns="" id="{9280BDED-AF94-6B46-8AB3-2D030BC5369E}"/>
              </a:ext>
            </a:extLst>
          </p:cNvPr>
          <p:cNvSpPr>
            <a:spLocks noGrp="1"/>
          </p:cNvSpPr>
          <p:nvPr>
            <p:ph type="body" idx="1"/>
          </p:nvPr>
        </p:nvSpPr>
        <p:spPr/>
        <p:txBody>
          <a:bodyPr/>
          <a:lstStyle/>
          <a:p>
            <a:pPr algn="just" fontAlgn="auto">
              <a:lnSpc>
                <a:spcPts val="1400"/>
              </a:lnSpc>
              <a:spcBef>
                <a:spcPts val="70"/>
              </a:spcBef>
              <a:spcAft>
                <a:spcPts val="0"/>
              </a:spcAft>
              <a:defRPr/>
            </a:pPr>
            <a:r>
              <a:rPr lang="es-ES" dirty="0">
                <a:solidFill>
                  <a:srgbClr val="000009"/>
                </a:solidFill>
                <a:ea typeface="Calibri" panose="020F0502020204030204" pitchFamily="34" charset="0"/>
                <a:cs typeface="Times New Roman" panose="02020603050405020304" pitchFamily="18" charset="0"/>
              </a:rPr>
              <a:t>Como inconvenientes o riesgos tenemos:</a:t>
            </a:r>
            <a:endParaRPr lang="es-ES" sz="11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fontAlgn="auto">
              <a:lnSpc>
                <a:spcPts val="1400"/>
              </a:lnSpc>
              <a:spcBef>
                <a:spcPts val="70"/>
              </a:spcBef>
              <a:spcAft>
                <a:spcPts val="0"/>
              </a:spcAft>
              <a:buFont typeface="+mj-lt"/>
              <a:buAutoNum type="arabicPeriod"/>
              <a:defRPr/>
            </a:pPr>
            <a:r>
              <a:rPr lang="es-ES" dirty="0">
                <a:solidFill>
                  <a:srgbClr val="000009"/>
                </a:solidFill>
                <a:ea typeface="Calibri" panose="020F0502020204030204" pitchFamily="34" charset="0"/>
                <a:cs typeface="Times New Roman" panose="02020603050405020304" pitchFamily="18" charset="0"/>
              </a:rPr>
              <a:t>Es una aplicación ejecutada en local, debiéndose instalar para cada usuario.</a:t>
            </a:r>
            <a:endParaRPr lang="es-ES" sz="11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fontAlgn="auto">
              <a:lnSpc>
                <a:spcPts val="1400"/>
              </a:lnSpc>
              <a:spcBef>
                <a:spcPts val="70"/>
              </a:spcBef>
              <a:spcAft>
                <a:spcPts val="0"/>
              </a:spcAft>
              <a:buFont typeface="+mj-lt"/>
              <a:buAutoNum type="arabicPeriod"/>
              <a:defRPr/>
            </a:pPr>
            <a:r>
              <a:rPr lang="es-ES" dirty="0">
                <a:solidFill>
                  <a:srgbClr val="000009"/>
                </a:solidFill>
                <a:ea typeface="Calibri" panose="020F0502020204030204" pitchFamily="34" charset="0"/>
                <a:cs typeface="Times New Roman" panose="02020603050405020304" pitchFamily="18" charset="0"/>
              </a:rPr>
              <a:t>No implementa gestión de usuarios.</a:t>
            </a:r>
            <a:endParaRPr lang="es-ES" sz="11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fontAlgn="auto">
              <a:lnSpc>
                <a:spcPts val="1400"/>
              </a:lnSpc>
              <a:spcBef>
                <a:spcPts val="70"/>
              </a:spcBef>
              <a:spcAft>
                <a:spcPts val="0"/>
              </a:spcAft>
              <a:buFont typeface="+mj-lt"/>
              <a:buAutoNum type="arabicPeriod"/>
              <a:defRPr/>
            </a:pPr>
            <a:r>
              <a:rPr lang="es-ES" dirty="0">
                <a:solidFill>
                  <a:srgbClr val="000009"/>
                </a:solidFill>
                <a:ea typeface="Calibri" panose="020F0502020204030204" pitchFamily="34" charset="0"/>
                <a:cs typeface="Times New Roman" panose="02020603050405020304" pitchFamily="18" charset="0"/>
              </a:rPr>
              <a:t>Hay que solicitar inclusión en la ATU.</a:t>
            </a:r>
            <a:endParaRPr lang="es-ES" sz="11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fontAlgn="auto">
              <a:lnSpc>
                <a:spcPts val="1400"/>
              </a:lnSpc>
              <a:spcBef>
                <a:spcPts val="70"/>
              </a:spcBef>
              <a:spcAft>
                <a:spcPts val="0"/>
              </a:spcAft>
              <a:buFont typeface="+mj-lt"/>
              <a:buAutoNum type="arabicPeriod"/>
              <a:defRPr/>
            </a:pPr>
            <a:r>
              <a:rPr lang="es-ES" dirty="0">
                <a:solidFill>
                  <a:srgbClr val="000009"/>
                </a:solidFill>
                <a:ea typeface="Calibri" panose="020F0502020204030204" pitchFamily="34" charset="0"/>
                <a:cs typeface="Times New Roman" panose="02020603050405020304" pitchFamily="18" charset="0"/>
              </a:rPr>
              <a:t>Necesita un servidor WEB (si se quiere tener cartografía propia) involucrando la participación de un administrador (a aprobar por CESTIC).</a:t>
            </a:r>
            <a:endParaRPr lang="es-ES" sz="11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fontAlgn="auto">
              <a:lnSpc>
                <a:spcPts val="1400"/>
              </a:lnSpc>
              <a:spcBef>
                <a:spcPts val="70"/>
              </a:spcBef>
              <a:spcAft>
                <a:spcPts val="0"/>
              </a:spcAft>
              <a:buFont typeface="+mj-lt"/>
              <a:buAutoNum type="arabicPeriod"/>
              <a:defRPr/>
            </a:pPr>
            <a:r>
              <a:rPr lang="es-ES" dirty="0">
                <a:solidFill>
                  <a:srgbClr val="000009"/>
                </a:solidFill>
                <a:ea typeface="Calibri" panose="020F0502020204030204" pitchFamily="34" charset="0"/>
                <a:cs typeface="Times New Roman" panose="02020603050405020304" pitchFamily="18" charset="0"/>
              </a:rPr>
              <a:t>El manejo de la aplicación es algo complicado, necesitando ciertos conocimientos cartográficos</a:t>
            </a:r>
            <a:endParaRPr lang="es-ES" sz="1100" dirty="0">
              <a:latin typeface="Times New Roman" panose="02020603050405020304" pitchFamily="18" charset="0"/>
              <a:ea typeface="Calibri" panose="020F0502020204030204" pitchFamily="34" charset="0"/>
              <a:cs typeface="Times New Roman" panose="02020603050405020304" pitchFamily="18" charset="0"/>
            </a:endParaRPr>
          </a:p>
          <a:p>
            <a:pPr fontAlgn="auto">
              <a:spcBef>
                <a:spcPts val="0"/>
              </a:spcBef>
              <a:spcAft>
                <a:spcPts val="0"/>
              </a:spcAft>
              <a:defRPr/>
            </a:pPr>
            <a:endParaRPr lang="es-ES" dirty="0"/>
          </a:p>
        </p:txBody>
      </p:sp>
      <p:sp>
        <p:nvSpPr>
          <p:cNvPr id="39939" name="Marcador de número de diapositiva 3">
            <a:extLst>
              <a:ext uri="{FF2B5EF4-FFF2-40B4-BE49-F238E27FC236}">
                <a16:creationId xmlns:a16="http://schemas.microsoft.com/office/drawing/2014/main" xmlns="" id="{CB70EE49-B3DF-0441-AEDF-DF2BA0D0368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5CEE030-2227-4743-978F-C554930C8B4C}" type="slidenum">
              <a:rPr lang="es-ES" altLang="es-ES"/>
              <a:pPr/>
              <a:t>13</a:t>
            </a:fld>
            <a:endParaRPr lang="es-ES" altLang="es-ES"/>
          </a:p>
        </p:txBody>
      </p:sp>
    </p:spTree>
    <p:extLst>
      <p:ext uri="{BB962C8B-B14F-4D97-AF65-F5344CB8AC3E}">
        <p14:creationId xmlns:p14="http://schemas.microsoft.com/office/powerpoint/2010/main" val="21027226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Marcador de imagen de diapositiva 1">
            <a:extLst>
              <a:ext uri="{FF2B5EF4-FFF2-40B4-BE49-F238E27FC236}">
                <a16:creationId xmlns:a16="http://schemas.microsoft.com/office/drawing/2014/main" xmlns="" id="{69801FC9-3362-834C-87A6-59C8107089A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Marcador de notas 2">
            <a:extLst>
              <a:ext uri="{FF2B5EF4-FFF2-40B4-BE49-F238E27FC236}">
                <a16:creationId xmlns:a16="http://schemas.microsoft.com/office/drawing/2014/main" xmlns="" id="{67418272-63FA-C841-AA81-3FD5FC004EB9}"/>
              </a:ext>
            </a:extLst>
          </p:cNvPr>
          <p:cNvSpPr>
            <a:spLocks noGrp="1"/>
          </p:cNvSpPr>
          <p:nvPr>
            <p:ph type="body" idx="1"/>
          </p:nvPr>
        </p:nvSpPr>
        <p:spPr/>
        <p:txBody>
          <a:bodyPr/>
          <a:lstStyle/>
          <a:p>
            <a:pPr fontAlgn="auto">
              <a:spcBef>
                <a:spcPts val="0"/>
              </a:spcBef>
              <a:spcAft>
                <a:spcPts val="0"/>
              </a:spcAft>
              <a:defRPr/>
            </a:pPr>
            <a:endParaRPr lang="es-ES" dirty="0"/>
          </a:p>
        </p:txBody>
      </p:sp>
      <p:sp>
        <p:nvSpPr>
          <p:cNvPr id="40963" name="Marcador de número de diapositiva 3">
            <a:extLst>
              <a:ext uri="{FF2B5EF4-FFF2-40B4-BE49-F238E27FC236}">
                <a16:creationId xmlns:a16="http://schemas.microsoft.com/office/drawing/2014/main" xmlns="" id="{2F82B358-8869-9345-8AD8-8438247A7E8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B2EED57-9093-1649-86B2-184BB29BE4ED}" type="slidenum">
              <a:rPr lang="es-ES" altLang="es-ES"/>
              <a:pPr/>
              <a:t>14</a:t>
            </a:fld>
            <a:endParaRPr lang="es-ES" altLang="es-ES"/>
          </a:p>
        </p:txBody>
      </p:sp>
    </p:spTree>
    <p:extLst>
      <p:ext uri="{BB962C8B-B14F-4D97-AF65-F5344CB8AC3E}">
        <p14:creationId xmlns:p14="http://schemas.microsoft.com/office/powerpoint/2010/main" val="9208132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Marcador de imagen de diapositiva 1">
            <a:extLst>
              <a:ext uri="{FF2B5EF4-FFF2-40B4-BE49-F238E27FC236}">
                <a16:creationId xmlns:a16="http://schemas.microsoft.com/office/drawing/2014/main" xmlns="" id="{BB038AED-26D8-7F45-B182-11BF3E820F0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Marcador de notas 2">
            <a:extLst>
              <a:ext uri="{FF2B5EF4-FFF2-40B4-BE49-F238E27FC236}">
                <a16:creationId xmlns:a16="http://schemas.microsoft.com/office/drawing/2014/main" xmlns="" id="{F59268B4-A32A-2341-B481-158A0BDB8520}"/>
              </a:ext>
            </a:extLst>
          </p:cNvPr>
          <p:cNvSpPr>
            <a:spLocks noGrp="1"/>
          </p:cNvSpPr>
          <p:nvPr>
            <p:ph type="body" idx="1"/>
          </p:nvPr>
        </p:nvSpPr>
        <p:spPr/>
        <p:txBody>
          <a:bodyPr/>
          <a:lstStyle/>
          <a:p>
            <a:pPr fontAlgn="auto">
              <a:spcBef>
                <a:spcPts val="0"/>
              </a:spcBef>
              <a:spcAft>
                <a:spcPts val="0"/>
              </a:spcAft>
              <a:defRPr/>
            </a:pPr>
            <a:endParaRPr lang="es-ES" dirty="0"/>
          </a:p>
        </p:txBody>
      </p:sp>
      <p:sp>
        <p:nvSpPr>
          <p:cNvPr id="41987" name="Marcador de número de diapositiva 3">
            <a:extLst>
              <a:ext uri="{FF2B5EF4-FFF2-40B4-BE49-F238E27FC236}">
                <a16:creationId xmlns:a16="http://schemas.microsoft.com/office/drawing/2014/main" xmlns="" id="{B2C66F1B-F5DE-AD4F-9708-E92A671BD2D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E045C3E-D3DD-6A49-A506-54AD119576AF}" type="slidenum">
              <a:rPr lang="es-ES" altLang="es-ES"/>
              <a:pPr/>
              <a:t>15</a:t>
            </a:fld>
            <a:endParaRPr lang="es-ES" altLang="es-ES"/>
          </a:p>
        </p:txBody>
      </p:sp>
    </p:spTree>
    <p:extLst>
      <p:ext uri="{BB962C8B-B14F-4D97-AF65-F5344CB8AC3E}">
        <p14:creationId xmlns:p14="http://schemas.microsoft.com/office/powerpoint/2010/main" val="23980064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Marcador de imagen de diapositiva 1">
            <a:extLst>
              <a:ext uri="{FF2B5EF4-FFF2-40B4-BE49-F238E27FC236}">
                <a16:creationId xmlns:a16="http://schemas.microsoft.com/office/drawing/2014/main" xmlns="" id="{100C0A94-B24D-EC49-A3BB-B4C82557D8C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Marcador de notas 2">
            <a:extLst>
              <a:ext uri="{FF2B5EF4-FFF2-40B4-BE49-F238E27FC236}">
                <a16:creationId xmlns:a16="http://schemas.microsoft.com/office/drawing/2014/main" xmlns="" id="{DEA7B2DE-9065-7E44-9EC1-AD724DC72878}"/>
              </a:ext>
            </a:extLst>
          </p:cNvPr>
          <p:cNvSpPr>
            <a:spLocks noGrp="1"/>
          </p:cNvSpPr>
          <p:nvPr>
            <p:ph type="body" idx="1"/>
          </p:nvPr>
        </p:nvSpPr>
        <p:spPr/>
        <p:txBody>
          <a:bodyPr/>
          <a:lstStyle/>
          <a:p>
            <a:pPr fontAlgn="auto">
              <a:spcBef>
                <a:spcPts val="0"/>
              </a:spcBef>
              <a:spcAft>
                <a:spcPts val="0"/>
              </a:spcAft>
              <a:defRPr/>
            </a:pPr>
            <a:endParaRPr lang="es-ES" dirty="0"/>
          </a:p>
        </p:txBody>
      </p:sp>
      <p:sp>
        <p:nvSpPr>
          <p:cNvPr id="43011" name="Marcador de número de diapositiva 3">
            <a:extLst>
              <a:ext uri="{FF2B5EF4-FFF2-40B4-BE49-F238E27FC236}">
                <a16:creationId xmlns:a16="http://schemas.microsoft.com/office/drawing/2014/main" xmlns="" id="{891FC719-D7BD-B841-8493-CC4002CEC66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BF4F3A9-DD68-0240-855D-3C97C12E8BFD}" type="slidenum">
              <a:rPr lang="es-ES" altLang="es-ES"/>
              <a:pPr/>
              <a:t>16</a:t>
            </a:fld>
            <a:endParaRPr lang="es-ES" altLang="es-ES"/>
          </a:p>
        </p:txBody>
      </p:sp>
    </p:spTree>
    <p:extLst>
      <p:ext uri="{BB962C8B-B14F-4D97-AF65-F5344CB8AC3E}">
        <p14:creationId xmlns:p14="http://schemas.microsoft.com/office/powerpoint/2010/main" val="420154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p>
        </p:txBody>
      </p:sp>
      <p:sp>
        <p:nvSpPr>
          <p:cNvPr id="4" name="Rectangle 4">
            <a:extLst>
              <a:ext uri="{FF2B5EF4-FFF2-40B4-BE49-F238E27FC236}">
                <a16:creationId xmlns:a16="http://schemas.microsoft.com/office/drawing/2014/main" xmlns="" id="{CBFFC4FF-25B6-2F41-87F3-D1F3AFF4FBEB}"/>
              </a:ext>
            </a:extLst>
          </p:cNvPr>
          <p:cNvSpPr>
            <a:spLocks noGrp="1" noChangeArrowheads="1"/>
          </p:cNvSpPr>
          <p:nvPr>
            <p:ph type="dt" sz="half" idx="10"/>
          </p:nvPr>
        </p:nvSpPr>
        <p:spPr>
          <a:ln/>
        </p:spPr>
        <p:txBody>
          <a:bodyPr/>
          <a:lstStyle>
            <a:lvl1pPr>
              <a:defRPr/>
            </a:lvl1pPr>
          </a:lstStyle>
          <a:p>
            <a:pPr>
              <a:defRPr/>
            </a:pPr>
            <a:endParaRPr lang="es-ES" altLang="es-ES"/>
          </a:p>
        </p:txBody>
      </p:sp>
      <p:sp>
        <p:nvSpPr>
          <p:cNvPr id="5" name="Rectangle 5">
            <a:extLst>
              <a:ext uri="{FF2B5EF4-FFF2-40B4-BE49-F238E27FC236}">
                <a16:creationId xmlns:a16="http://schemas.microsoft.com/office/drawing/2014/main" xmlns="" id="{4C096F85-2FFD-E94B-89F6-2FAB4BAEEE87}"/>
              </a:ext>
            </a:extLst>
          </p:cNvPr>
          <p:cNvSpPr>
            <a:spLocks noGrp="1" noChangeArrowheads="1"/>
          </p:cNvSpPr>
          <p:nvPr>
            <p:ph type="ftr" sz="quarter" idx="11"/>
          </p:nvPr>
        </p:nvSpPr>
        <p:spPr>
          <a:ln/>
        </p:spPr>
        <p:txBody>
          <a:bodyPr/>
          <a:lstStyle>
            <a:lvl1pPr>
              <a:defRPr/>
            </a:lvl1pPr>
          </a:lstStyle>
          <a:p>
            <a:pPr>
              <a:defRPr/>
            </a:pPr>
            <a:endParaRPr lang="es-ES" altLang="es-ES"/>
          </a:p>
        </p:txBody>
      </p:sp>
      <p:sp>
        <p:nvSpPr>
          <p:cNvPr id="6" name="Rectangle 6">
            <a:extLst>
              <a:ext uri="{FF2B5EF4-FFF2-40B4-BE49-F238E27FC236}">
                <a16:creationId xmlns:a16="http://schemas.microsoft.com/office/drawing/2014/main" xmlns="" id="{2796106F-EEB2-E64A-9116-AAFF62318609}"/>
              </a:ext>
            </a:extLst>
          </p:cNvPr>
          <p:cNvSpPr>
            <a:spLocks noGrp="1" noChangeArrowheads="1"/>
          </p:cNvSpPr>
          <p:nvPr>
            <p:ph type="sldNum" sz="quarter" idx="12"/>
          </p:nvPr>
        </p:nvSpPr>
        <p:spPr>
          <a:ln/>
        </p:spPr>
        <p:txBody>
          <a:bodyPr/>
          <a:lstStyle>
            <a:lvl1pPr>
              <a:defRPr/>
            </a:lvl1pPr>
          </a:lstStyle>
          <a:p>
            <a:pPr>
              <a:defRPr/>
            </a:pPr>
            <a:fld id="{188B37BD-8034-BC45-AC83-FF16740364F4}" type="slidenum">
              <a:rPr lang="es-ES" altLang="es-ES"/>
              <a:pPr>
                <a:defRPr/>
              </a:pPr>
              <a:t>‹Nº›</a:t>
            </a:fld>
            <a:endParaRPr lang="es-ES" altLang="es-ES"/>
          </a:p>
        </p:txBody>
      </p:sp>
    </p:spTree>
    <p:extLst>
      <p:ext uri="{BB962C8B-B14F-4D97-AF65-F5344CB8AC3E}">
        <p14:creationId xmlns:p14="http://schemas.microsoft.com/office/powerpoint/2010/main" val="1512900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a:extLst>
              <a:ext uri="{FF2B5EF4-FFF2-40B4-BE49-F238E27FC236}">
                <a16:creationId xmlns:a16="http://schemas.microsoft.com/office/drawing/2014/main" xmlns="" id="{6A32BADE-F659-5046-B660-D70E5FD5A453}"/>
              </a:ext>
            </a:extLst>
          </p:cNvPr>
          <p:cNvSpPr>
            <a:spLocks noGrp="1" noChangeArrowheads="1"/>
          </p:cNvSpPr>
          <p:nvPr>
            <p:ph type="dt" sz="half" idx="10"/>
          </p:nvPr>
        </p:nvSpPr>
        <p:spPr>
          <a:ln/>
        </p:spPr>
        <p:txBody>
          <a:bodyPr/>
          <a:lstStyle>
            <a:lvl1pPr>
              <a:defRPr/>
            </a:lvl1pPr>
          </a:lstStyle>
          <a:p>
            <a:pPr>
              <a:defRPr/>
            </a:pPr>
            <a:endParaRPr lang="es-ES" altLang="es-ES"/>
          </a:p>
        </p:txBody>
      </p:sp>
      <p:sp>
        <p:nvSpPr>
          <p:cNvPr id="5" name="Rectangle 5">
            <a:extLst>
              <a:ext uri="{FF2B5EF4-FFF2-40B4-BE49-F238E27FC236}">
                <a16:creationId xmlns:a16="http://schemas.microsoft.com/office/drawing/2014/main" xmlns="" id="{C6C00947-C3E3-7C43-8F5C-5E0C4CED7300}"/>
              </a:ext>
            </a:extLst>
          </p:cNvPr>
          <p:cNvSpPr>
            <a:spLocks noGrp="1" noChangeArrowheads="1"/>
          </p:cNvSpPr>
          <p:nvPr>
            <p:ph type="ftr" sz="quarter" idx="11"/>
          </p:nvPr>
        </p:nvSpPr>
        <p:spPr>
          <a:ln/>
        </p:spPr>
        <p:txBody>
          <a:bodyPr/>
          <a:lstStyle>
            <a:lvl1pPr>
              <a:defRPr/>
            </a:lvl1pPr>
          </a:lstStyle>
          <a:p>
            <a:pPr>
              <a:defRPr/>
            </a:pPr>
            <a:endParaRPr lang="es-ES" altLang="es-ES"/>
          </a:p>
        </p:txBody>
      </p:sp>
      <p:sp>
        <p:nvSpPr>
          <p:cNvPr id="6" name="Rectangle 6">
            <a:extLst>
              <a:ext uri="{FF2B5EF4-FFF2-40B4-BE49-F238E27FC236}">
                <a16:creationId xmlns:a16="http://schemas.microsoft.com/office/drawing/2014/main" xmlns="" id="{9E78E138-D322-AA42-82D7-FC195069F600}"/>
              </a:ext>
            </a:extLst>
          </p:cNvPr>
          <p:cNvSpPr>
            <a:spLocks noGrp="1" noChangeArrowheads="1"/>
          </p:cNvSpPr>
          <p:nvPr>
            <p:ph type="sldNum" sz="quarter" idx="12"/>
          </p:nvPr>
        </p:nvSpPr>
        <p:spPr>
          <a:ln/>
        </p:spPr>
        <p:txBody>
          <a:bodyPr/>
          <a:lstStyle>
            <a:lvl1pPr>
              <a:defRPr/>
            </a:lvl1pPr>
          </a:lstStyle>
          <a:p>
            <a:pPr>
              <a:defRPr/>
            </a:pPr>
            <a:fld id="{EE877DBE-855B-434B-A07B-5AF205F8BCBB}" type="slidenum">
              <a:rPr lang="es-ES" altLang="es-ES"/>
              <a:pPr>
                <a:defRPr/>
              </a:pPr>
              <a:t>‹Nº›</a:t>
            </a:fld>
            <a:endParaRPr lang="es-ES" altLang="es-ES"/>
          </a:p>
        </p:txBody>
      </p:sp>
    </p:spTree>
    <p:extLst>
      <p:ext uri="{BB962C8B-B14F-4D97-AF65-F5344CB8AC3E}">
        <p14:creationId xmlns:p14="http://schemas.microsoft.com/office/powerpoint/2010/main" val="2149848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a:extLst>
              <a:ext uri="{FF2B5EF4-FFF2-40B4-BE49-F238E27FC236}">
                <a16:creationId xmlns:a16="http://schemas.microsoft.com/office/drawing/2014/main" xmlns="" id="{2606C2FE-DFA7-A346-9F08-F601AFC337E9}"/>
              </a:ext>
            </a:extLst>
          </p:cNvPr>
          <p:cNvSpPr>
            <a:spLocks noGrp="1" noChangeArrowheads="1"/>
          </p:cNvSpPr>
          <p:nvPr>
            <p:ph type="dt" sz="half" idx="10"/>
          </p:nvPr>
        </p:nvSpPr>
        <p:spPr>
          <a:ln/>
        </p:spPr>
        <p:txBody>
          <a:bodyPr/>
          <a:lstStyle>
            <a:lvl1pPr>
              <a:defRPr/>
            </a:lvl1pPr>
          </a:lstStyle>
          <a:p>
            <a:pPr>
              <a:defRPr/>
            </a:pPr>
            <a:endParaRPr lang="es-ES" altLang="es-ES"/>
          </a:p>
        </p:txBody>
      </p:sp>
      <p:sp>
        <p:nvSpPr>
          <p:cNvPr id="5" name="Rectangle 5">
            <a:extLst>
              <a:ext uri="{FF2B5EF4-FFF2-40B4-BE49-F238E27FC236}">
                <a16:creationId xmlns:a16="http://schemas.microsoft.com/office/drawing/2014/main" xmlns="" id="{68BD24F8-D24B-B142-862C-4F4ED088CAE0}"/>
              </a:ext>
            </a:extLst>
          </p:cNvPr>
          <p:cNvSpPr>
            <a:spLocks noGrp="1" noChangeArrowheads="1"/>
          </p:cNvSpPr>
          <p:nvPr>
            <p:ph type="ftr" sz="quarter" idx="11"/>
          </p:nvPr>
        </p:nvSpPr>
        <p:spPr>
          <a:ln/>
        </p:spPr>
        <p:txBody>
          <a:bodyPr/>
          <a:lstStyle>
            <a:lvl1pPr>
              <a:defRPr/>
            </a:lvl1pPr>
          </a:lstStyle>
          <a:p>
            <a:pPr>
              <a:defRPr/>
            </a:pPr>
            <a:endParaRPr lang="es-ES" altLang="es-ES"/>
          </a:p>
        </p:txBody>
      </p:sp>
      <p:sp>
        <p:nvSpPr>
          <p:cNvPr id="6" name="Rectangle 6">
            <a:extLst>
              <a:ext uri="{FF2B5EF4-FFF2-40B4-BE49-F238E27FC236}">
                <a16:creationId xmlns:a16="http://schemas.microsoft.com/office/drawing/2014/main" xmlns="" id="{DCFFF4C2-EBEB-D74F-9371-02B5A65CD036}"/>
              </a:ext>
            </a:extLst>
          </p:cNvPr>
          <p:cNvSpPr>
            <a:spLocks noGrp="1" noChangeArrowheads="1"/>
          </p:cNvSpPr>
          <p:nvPr>
            <p:ph type="sldNum" sz="quarter" idx="12"/>
          </p:nvPr>
        </p:nvSpPr>
        <p:spPr>
          <a:ln/>
        </p:spPr>
        <p:txBody>
          <a:bodyPr/>
          <a:lstStyle>
            <a:lvl1pPr>
              <a:defRPr/>
            </a:lvl1pPr>
          </a:lstStyle>
          <a:p>
            <a:pPr>
              <a:defRPr/>
            </a:pPr>
            <a:fld id="{1E0EC530-F298-4145-843B-4FFAF509A7D8}" type="slidenum">
              <a:rPr lang="es-ES" altLang="es-ES"/>
              <a:pPr>
                <a:defRPr/>
              </a:pPr>
              <a:t>‹Nº›</a:t>
            </a:fld>
            <a:endParaRPr lang="es-ES" altLang="es-ES"/>
          </a:p>
        </p:txBody>
      </p:sp>
    </p:spTree>
    <p:extLst>
      <p:ext uri="{BB962C8B-B14F-4D97-AF65-F5344CB8AC3E}">
        <p14:creationId xmlns:p14="http://schemas.microsoft.com/office/powerpoint/2010/main" val="345892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a:extLst>
              <a:ext uri="{FF2B5EF4-FFF2-40B4-BE49-F238E27FC236}">
                <a16:creationId xmlns:a16="http://schemas.microsoft.com/office/drawing/2014/main" xmlns="" id="{4F77C46A-12C9-8F4B-B36B-A58EA1012DC9}"/>
              </a:ext>
            </a:extLst>
          </p:cNvPr>
          <p:cNvSpPr>
            <a:spLocks noGrp="1" noChangeArrowheads="1"/>
          </p:cNvSpPr>
          <p:nvPr>
            <p:ph type="dt" sz="half" idx="10"/>
          </p:nvPr>
        </p:nvSpPr>
        <p:spPr>
          <a:ln/>
        </p:spPr>
        <p:txBody>
          <a:bodyPr/>
          <a:lstStyle>
            <a:lvl1pPr>
              <a:defRPr/>
            </a:lvl1pPr>
          </a:lstStyle>
          <a:p>
            <a:pPr>
              <a:defRPr/>
            </a:pPr>
            <a:endParaRPr lang="es-ES" altLang="es-ES"/>
          </a:p>
        </p:txBody>
      </p:sp>
      <p:sp>
        <p:nvSpPr>
          <p:cNvPr id="5" name="Rectangle 5">
            <a:extLst>
              <a:ext uri="{FF2B5EF4-FFF2-40B4-BE49-F238E27FC236}">
                <a16:creationId xmlns:a16="http://schemas.microsoft.com/office/drawing/2014/main" xmlns="" id="{204124B9-9C00-EF48-B916-2993DE755BBC}"/>
              </a:ext>
            </a:extLst>
          </p:cNvPr>
          <p:cNvSpPr>
            <a:spLocks noGrp="1" noChangeArrowheads="1"/>
          </p:cNvSpPr>
          <p:nvPr>
            <p:ph type="ftr" sz="quarter" idx="11"/>
          </p:nvPr>
        </p:nvSpPr>
        <p:spPr>
          <a:ln/>
        </p:spPr>
        <p:txBody>
          <a:bodyPr/>
          <a:lstStyle>
            <a:lvl1pPr>
              <a:defRPr/>
            </a:lvl1pPr>
          </a:lstStyle>
          <a:p>
            <a:pPr>
              <a:defRPr/>
            </a:pPr>
            <a:endParaRPr lang="es-ES" altLang="es-ES"/>
          </a:p>
        </p:txBody>
      </p:sp>
      <p:sp>
        <p:nvSpPr>
          <p:cNvPr id="6" name="Rectangle 6">
            <a:extLst>
              <a:ext uri="{FF2B5EF4-FFF2-40B4-BE49-F238E27FC236}">
                <a16:creationId xmlns:a16="http://schemas.microsoft.com/office/drawing/2014/main" xmlns="" id="{41557751-8E1D-244A-BE57-51574A96609F}"/>
              </a:ext>
            </a:extLst>
          </p:cNvPr>
          <p:cNvSpPr>
            <a:spLocks noGrp="1" noChangeArrowheads="1"/>
          </p:cNvSpPr>
          <p:nvPr>
            <p:ph type="sldNum" sz="quarter" idx="12"/>
          </p:nvPr>
        </p:nvSpPr>
        <p:spPr>
          <a:ln/>
        </p:spPr>
        <p:txBody>
          <a:bodyPr/>
          <a:lstStyle>
            <a:lvl1pPr>
              <a:defRPr/>
            </a:lvl1pPr>
          </a:lstStyle>
          <a:p>
            <a:pPr>
              <a:defRPr/>
            </a:pPr>
            <a:fld id="{FB376B0C-116E-1E40-A700-107545CCC7DC}" type="slidenum">
              <a:rPr lang="es-ES" altLang="es-ES"/>
              <a:pPr>
                <a:defRPr/>
              </a:pPr>
              <a:t>‹Nº›</a:t>
            </a:fld>
            <a:endParaRPr lang="es-ES" altLang="es-ES"/>
          </a:p>
        </p:txBody>
      </p:sp>
    </p:spTree>
    <p:extLst>
      <p:ext uri="{BB962C8B-B14F-4D97-AF65-F5344CB8AC3E}">
        <p14:creationId xmlns:p14="http://schemas.microsoft.com/office/powerpoint/2010/main" val="3131174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4">
            <a:extLst>
              <a:ext uri="{FF2B5EF4-FFF2-40B4-BE49-F238E27FC236}">
                <a16:creationId xmlns:a16="http://schemas.microsoft.com/office/drawing/2014/main" xmlns="" id="{16D5654B-BF22-544B-8EDB-DF8E226254B8}"/>
              </a:ext>
            </a:extLst>
          </p:cNvPr>
          <p:cNvSpPr>
            <a:spLocks noGrp="1" noChangeArrowheads="1"/>
          </p:cNvSpPr>
          <p:nvPr>
            <p:ph type="dt" sz="half" idx="10"/>
          </p:nvPr>
        </p:nvSpPr>
        <p:spPr>
          <a:ln/>
        </p:spPr>
        <p:txBody>
          <a:bodyPr/>
          <a:lstStyle>
            <a:lvl1pPr>
              <a:defRPr/>
            </a:lvl1pPr>
          </a:lstStyle>
          <a:p>
            <a:pPr>
              <a:defRPr/>
            </a:pPr>
            <a:endParaRPr lang="es-ES" altLang="es-ES"/>
          </a:p>
        </p:txBody>
      </p:sp>
      <p:sp>
        <p:nvSpPr>
          <p:cNvPr id="5" name="Rectangle 5">
            <a:extLst>
              <a:ext uri="{FF2B5EF4-FFF2-40B4-BE49-F238E27FC236}">
                <a16:creationId xmlns:a16="http://schemas.microsoft.com/office/drawing/2014/main" xmlns="" id="{3F604BB5-E7A1-454E-83DD-045E2E5708A4}"/>
              </a:ext>
            </a:extLst>
          </p:cNvPr>
          <p:cNvSpPr>
            <a:spLocks noGrp="1" noChangeArrowheads="1"/>
          </p:cNvSpPr>
          <p:nvPr>
            <p:ph type="ftr" sz="quarter" idx="11"/>
          </p:nvPr>
        </p:nvSpPr>
        <p:spPr>
          <a:ln/>
        </p:spPr>
        <p:txBody>
          <a:bodyPr/>
          <a:lstStyle>
            <a:lvl1pPr>
              <a:defRPr/>
            </a:lvl1pPr>
          </a:lstStyle>
          <a:p>
            <a:pPr>
              <a:defRPr/>
            </a:pPr>
            <a:endParaRPr lang="es-ES" altLang="es-ES"/>
          </a:p>
        </p:txBody>
      </p:sp>
      <p:sp>
        <p:nvSpPr>
          <p:cNvPr id="6" name="Rectangle 6">
            <a:extLst>
              <a:ext uri="{FF2B5EF4-FFF2-40B4-BE49-F238E27FC236}">
                <a16:creationId xmlns:a16="http://schemas.microsoft.com/office/drawing/2014/main" xmlns="" id="{EE8833F8-39E2-A946-A2E8-E1684A2E68BC}"/>
              </a:ext>
            </a:extLst>
          </p:cNvPr>
          <p:cNvSpPr>
            <a:spLocks noGrp="1" noChangeArrowheads="1"/>
          </p:cNvSpPr>
          <p:nvPr>
            <p:ph type="sldNum" sz="quarter" idx="12"/>
          </p:nvPr>
        </p:nvSpPr>
        <p:spPr>
          <a:ln/>
        </p:spPr>
        <p:txBody>
          <a:bodyPr/>
          <a:lstStyle>
            <a:lvl1pPr>
              <a:defRPr/>
            </a:lvl1pPr>
          </a:lstStyle>
          <a:p>
            <a:pPr>
              <a:defRPr/>
            </a:pPr>
            <a:fld id="{C7DCDB27-6246-2F4A-B6A2-393C15364557}" type="slidenum">
              <a:rPr lang="es-ES" altLang="es-ES"/>
              <a:pPr>
                <a:defRPr/>
              </a:pPr>
              <a:t>‹Nº›</a:t>
            </a:fld>
            <a:endParaRPr lang="es-ES" altLang="es-ES"/>
          </a:p>
        </p:txBody>
      </p:sp>
    </p:spTree>
    <p:extLst>
      <p:ext uri="{BB962C8B-B14F-4D97-AF65-F5344CB8AC3E}">
        <p14:creationId xmlns:p14="http://schemas.microsoft.com/office/powerpoint/2010/main" val="1401526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4">
            <a:extLst>
              <a:ext uri="{FF2B5EF4-FFF2-40B4-BE49-F238E27FC236}">
                <a16:creationId xmlns:a16="http://schemas.microsoft.com/office/drawing/2014/main" xmlns="" id="{939112DA-065D-444A-B3DF-04650F72011D}"/>
              </a:ext>
            </a:extLst>
          </p:cNvPr>
          <p:cNvSpPr>
            <a:spLocks noGrp="1" noChangeArrowheads="1"/>
          </p:cNvSpPr>
          <p:nvPr>
            <p:ph type="dt" sz="half" idx="10"/>
          </p:nvPr>
        </p:nvSpPr>
        <p:spPr>
          <a:ln/>
        </p:spPr>
        <p:txBody>
          <a:bodyPr/>
          <a:lstStyle>
            <a:lvl1pPr>
              <a:defRPr/>
            </a:lvl1pPr>
          </a:lstStyle>
          <a:p>
            <a:pPr>
              <a:defRPr/>
            </a:pPr>
            <a:endParaRPr lang="es-ES" altLang="es-ES"/>
          </a:p>
        </p:txBody>
      </p:sp>
      <p:sp>
        <p:nvSpPr>
          <p:cNvPr id="6" name="Rectangle 5">
            <a:extLst>
              <a:ext uri="{FF2B5EF4-FFF2-40B4-BE49-F238E27FC236}">
                <a16:creationId xmlns:a16="http://schemas.microsoft.com/office/drawing/2014/main" xmlns="" id="{290B047B-8D59-A14E-8B66-9459A41AA2F3}"/>
              </a:ext>
            </a:extLst>
          </p:cNvPr>
          <p:cNvSpPr>
            <a:spLocks noGrp="1" noChangeArrowheads="1"/>
          </p:cNvSpPr>
          <p:nvPr>
            <p:ph type="ftr" sz="quarter" idx="11"/>
          </p:nvPr>
        </p:nvSpPr>
        <p:spPr>
          <a:ln/>
        </p:spPr>
        <p:txBody>
          <a:bodyPr/>
          <a:lstStyle>
            <a:lvl1pPr>
              <a:defRPr/>
            </a:lvl1pPr>
          </a:lstStyle>
          <a:p>
            <a:pPr>
              <a:defRPr/>
            </a:pPr>
            <a:endParaRPr lang="es-ES" altLang="es-ES"/>
          </a:p>
        </p:txBody>
      </p:sp>
      <p:sp>
        <p:nvSpPr>
          <p:cNvPr id="7" name="Rectangle 6">
            <a:extLst>
              <a:ext uri="{FF2B5EF4-FFF2-40B4-BE49-F238E27FC236}">
                <a16:creationId xmlns:a16="http://schemas.microsoft.com/office/drawing/2014/main" xmlns="" id="{E126F9E9-9A18-884B-9A8E-31F84B8639C6}"/>
              </a:ext>
            </a:extLst>
          </p:cNvPr>
          <p:cNvSpPr>
            <a:spLocks noGrp="1" noChangeArrowheads="1"/>
          </p:cNvSpPr>
          <p:nvPr>
            <p:ph type="sldNum" sz="quarter" idx="12"/>
          </p:nvPr>
        </p:nvSpPr>
        <p:spPr>
          <a:ln/>
        </p:spPr>
        <p:txBody>
          <a:bodyPr/>
          <a:lstStyle>
            <a:lvl1pPr>
              <a:defRPr/>
            </a:lvl1pPr>
          </a:lstStyle>
          <a:p>
            <a:pPr>
              <a:defRPr/>
            </a:pPr>
            <a:fld id="{EDC14E0D-BF20-B04A-B5B5-335D33D261C0}" type="slidenum">
              <a:rPr lang="es-ES" altLang="es-ES"/>
              <a:pPr>
                <a:defRPr/>
              </a:pPr>
              <a:t>‹Nº›</a:t>
            </a:fld>
            <a:endParaRPr lang="es-ES" altLang="es-ES"/>
          </a:p>
        </p:txBody>
      </p:sp>
    </p:spTree>
    <p:extLst>
      <p:ext uri="{BB962C8B-B14F-4D97-AF65-F5344CB8AC3E}">
        <p14:creationId xmlns:p14="http://schemas.microsoft.com/office/powerpoint/2010/main" val="530953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Rectangle 4">
            <a:extLst>
              <a:ext uri="{FF2B5EF4-FFF2-40B4-BE49-F238E27FC236}">
                <a16:creationId xmlns:a16="http://schemas.microsoft.com/office/drawing/2014/main" xmlns="" id="{95C4813C-4E1A-F043-B218-C7959682FFE9}"/>
              </a:ext>
            </a:extLst>
          </p:cNvPr>
          <p:cNvSpPr>
            <a:spLocks noGrp="1" noChangeArrowheads="1"/>
          </p:cNvSpPr>
          <p:nvPr>
            <p:ph type="dt" sz="half" idx="10"/>
          </p:nvPr>
        </p:nvSpPr>
        <p:spPr>
          <a:ln/>
        </p:spPr>
        <p:txBody>
          <a:bodyPr/>
          <a:lstStyle>
            <a:lvl1pPr>
              <a:defRPr/>
            </a:lvl1pPr>
          </a:lstStyle>
          <a:p>
            <a:pPr>
              <a:defRPr/>
            </a:pPr>
            <a:endParaRPr lang="es-ES" altLang="es-ES"/>
          </a:p>
        </p:txBody>
      </p:sp>
      <p:sp>
        <p:nvSpPr>
          <p:cNvPr id="8" name="Rectangle 5">
            <a:extLst>
              <a:ext uri="{FF2B5EF4-FFF2-40B4-BE49-F238E27FC236}">
                <a16:creationId xmlns:a16="http://schemas.microsoft.com/office/drawing/2014/main" xmlns="" id="{E34CED14-F450-6840-BF80-ECBF681228EA}"/>
              </a:ext>
            </a:extLst>
          </p:cNvPr>
          <p:cNvSpPr>
            <a:spLocks noGrp="1" noChangeArrowheads="1"/>
          </p:cNvSpPr>
          <p:nvPr>
            <p:ph type="ftr" sz="quarter" idx="11"/>
          </p:nvPr>
        </p:nvSpPr>
        <p:spPr>
          <a:ln/>
        </p:spPr>
        <p:txBody>
          <a:bodyPr/>
          <a:lstStyle>
            <a:lvl1pPr>
              <a:defRPr/>
            </a:lvl1pPr>
          </a:lstStyle>
          <a:p>
            <a:pPr>
              <a:defRPr/>
            </a:pPr>
            <a:endParaRPr lang="es-ES" altLang="es-ES"/>
          </a:p>
        </p:txBody>
      </p:sp>
      <p:sp>
        <p:nvSpPr>
          <p:cNvPr id="9" name="Rectangle 6">
            <a:extLst>
              <a:ext uri="{FF2B5EF4-FFF2-40B4-BE49-F238E27FC236}">
                <a16:creationId xmlns:a16="http://schemas.microsoft.com/office/drawing/2014/main" xmlns="" id="{7B65E33D-F19F-084E-8228-4BBA25779346}"/>
              </a:ext>
            </a:extLst>
          </p:cNvPr>
          <p:cNvSpPr>
            <a:spLocks noGrp="1" noChangeArrowheads="1"/>
          </p:cNvSpPr>
          <p:nvPr>
            <p:ph type="sldNum" sz="quarter" idx="12"/>
          </p:nvPr>
        </p:nvSpPr>
        <p:spPr>
          <a:ln/>
        </p:spPr>
        <p:txBody>
          <a:bodyPr/>
          <a:lstStyle>
            <a:lvl1pPr>
              <a:defRPr/>
            </a:lvl1pPr>
          </a:lstStyle>
          <a:p>
            <a:pPr>
              <a:defRPr/>
            </a:pPr>
            <a:fld id="{6C644708-ACA2-B54C-B76E-DB51F1D84C68}" type="slidenum">
              <a:rPr lang="es-ES" altLang="es-ES"/>
              <a:pPr>
                <a:defRPr/>
              </a:pPr>
              <a:t>‹Nº›</a:t>
            </a:fld>
            <a:endParaRPr lang="es-ES" altLang="es-ES"/>
          </a:p>
        </p:txBody>
      </p:sp>
    </p:spTree>
    <p:extLst>
      <p:ext uri="{BB962C8B-B14F-4D97-AF65-F5344CB8AC3E}">
        <p14:creationId xmlns:p14="http://schemas.microsoft.com/office/powerpoint/2010/main" val="2925442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Rectangle 4">
            <a:extLst>
              <a:ext uri="{FF2B5EF4-FFF2-40B4-BE49-F238E27FC236}">
                <a16:creationId xmlns:a16="http://schemas.microsoft.com/office/drawing/2014/main" xmlns="" id="{F4BC7895-DFEB-4F44-8BC9-BDFF081AF1DD}"/>
              </a:ext>
            </a:extLst>
          </p:cNvPr>
          <p:cNvSpPr>
            <a:spLocks noGrp="1" noChangeArrowheads="1"/>
          </p:cNvSpPr>
          <p:nvPr>
            <p:ph type="dt" sz="half" idx="10"/>
          </p:nvPr>
        </p:nvSpPr>
        <p:spPr>
          <a:ln/>
        </p:spPr>
        <p:txBody>
          <a:bodyPr/>
          <a:lstStyle>
            <a:lvl1pPr>
              <a:defRPr/>
            </a:lvl1pPr>
          </a:lstStyle>
          <a:p>
            <a:pPr>
              <a:defRPr/>
            </a:pPr>
            <a:endParaRPr lang="es-ES" altLang="es-ES"/>
          </a:p>
        </p:txBody>
      </p:sp>
      <p:sp>
        <p:nvSpPr>
          <p:cNvPr id="4" name="Rectangle 5">
            <a:extLst>
              <a:ext uri="{FF2B5EF4-FFF2-40B4-BE49-F238E27FC236}">
                <a16:creationId xmlns:a16="http://schemas.microsoft.com/office/drawing/2014/main" xmlns="" id="{D39CDA88-E4EE-534A-AA5B-C6D2E7BBC062}"/>
              </a:ext>
            </a:extLst>
          </p:cNvPr>
          <p:cNvSpPr>
            <a:spLocks noGrp="1" noChangeArrowheads="1"/>
          </p:cNvSpPr>
          <p:nvPr>
            <p:ph type="ftr" sz="quarter" idx="11"/>
          </p:nvPr>
        </p:nvSpPr>
        <p:spPr>
          <a:ln/>
        </p:spPr>
        <p:txBody>
          <a:bodyPr/>
          <a:lstStyle>
            <a:lvl1pPr>
              <a:defRPr/>
            </a:lvl1pPr>
          </a:lstStyle>
          <a:p>
            <a:pPr>
              <a:defRPr/>
            </a:pPr>
            <a:endParaRPr lang="es-ES" altLang="es-ES"/>
          </a:p>
        </p:txBody>
      </p:sp>
      <p:sp>
        <p:nvSpPr>
          <p:cNvPr id="5" name="Rectangle 6">
            <a:extLst>
              <a:ext uri="{FF2B5EF4-FFF2-40B4-BE49-F238E27FC236}">
                <a16:creationId xmlns:a16="http://schemas.microsoft.com/office/drawing/2014/main" xmlns="" id="{C9051539-E274-CE43-BB74-3FEEF9E9ADA1}"/>
              </a:ext>
            </a:extLst>
          </p:cNvPr>
          <p:cNvSpPr>
            <a:spLocks noGrp="1" noChangeArrowheads="1"/>
          </p:cNvSpPr>
          <p:nvPr>
            <p:ph type="sldNum" sz="quarter" idx="12"/>
          </p:nvPr>
        </p:nvSpPr>
        <p:spPr>
          <a:ln/>
        </p:spPr>
        <p:txBody>
          <a:bodyPr/>
          <a:lstStyle>
            <a:lvl1pPr>
              <a:defRPr/>
            </a:lvl1pPr>
          </a:lstStyle>
          <a:p>
            <a:pPr>
              <a:defRPr/>
            </a:pPr>
            <a:fld id="{8F8A0A19-75FB-E84D-99D6-21A2E32D1F82}" type="slidenum">
              <a:rPr lang="es-ES" altLang="es-ES"/>
              <a:pPr>
                <a:defRPr/>
              </a:pPr>
              <a:t>‹Nº›</a:t>
            </a:fld>
            <a:endParaRPr lang="es-ES" altLang="es-ES"/>
          </a:p>
        </p:txBody>
      </p:sp>
    </p:spTree>
    <p:extLst>
      <p:ext uri="{BB962C8B-B14F-4D97-AF65-F5344CB8AC3E}">
        <p14:creationId xmlns:p14="http://schemas.microsoft.com/office/powerpoint/2010/main" val="3010301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grpSp>
        <p:nvGrpSpPr>
          <p:cNvPr id="2" name="Group 22">
            <a:extLst>
              <a:ext uri="{FF2B5EF4-FFF2-40B4-BE49-F238E27FC236}">
                <a16:creationId xmlns:a16="http://schemas.microsoft.com/office/drawing/2014/main" xmlns="" id="{8E84F22A-9706-1E48-B2F1-46BDBDC069B0}"/>
              </a:ext>
            </a:extLst>
          </p:cNvPr>
          <p:cNvGrpSpPr>
            <a:grpSpLocks/>
          </p:cNvGrpSpPr>
          <p:nvPr userDrawn="1"/>
        </p:nvGrpSpPr>
        <p:grpSpPr bwMode="auto">
          <a:xfrm>
            <a:off x="0" y="333375"/>
            <a:ext cx="2411413" cy="215900"/>
            <a:chOff x="0" y="255"/>
            <a:chExt cx="1519" cy="136"/>
          </a:xfrm>
        </p:grpSpPr>
        <p:sp>
          <p:nvSpPr>
            <p:cNvPr id="3" name="Freeform 8" descr="5%">
              <a:extLst>
                <a:ext uri="{FF2B5EF4-FFF2-40B4-BE49-F238E27FC236}">
                  <a16:creationId xmlns:a16="http://schemas.microsoft.com/office/drawing/2014/main" xmlns="" id="{B7039347-F769-F148-A923-1B0BE0ECB77E}"/>
                </a:ext>
              </a:extLst>
            </p:cNvPr>
            <p:cNvSpPr>
              <a:spLocks/>
            </p:cNvSpPr>
            <p:nvPr/>
          </p:nvSpPr>
          <p:spPr bwMode="auto">
            <a:xfrm>
              <a:off x="0" y="255"/>
              <a:ext cx="616" cy="136"/>
            </a:xfrm>
            <a:custGeom>
              <a:avLst/>
              <a:gdLst>
                <a:gd name="T0" fmla="*/ 0 w 479"/>
                <a:gd name="T1" fmla="*/ 0 h 201"/>
                <a:gd name="T2" fmla="*/ 20812 w 479"/>
                <a:gd name="T3" fmla="*/ 0 h 201"/>
                <a:gd name="T4" fmla="*/ 18369 w 479"/>
                <a:gd name="T5" fmla="*/ 1 h 201"/>
                <a:gd name="T6" fmla="*/ 0 w 479"/>
                <a:gd name="T7" fmla="*/ 1 h 201"/>
                <a:gd name="T8" fmla="*/ 0 w 479"/>
                <a:gd name="T9" fmla="*/ 0 h 2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9" h="201">
                  <a:moveTo>
                    <a:pt x="0" y="0"/>
                  </a:moveTo>
                  <a:lnTo>
                    <a:pt x="478" y="0"/>
                  </a:lnTo>
                  <a:lnTo>
                    <a:pt x="422" y="200"/>
                  </a:lnTo>
                  <a:lnTo>
                    <a:pt x="0" y="200"/>
                  </a:lnTo>
                  <a:lnTo>
                    <a:pt x="0" y="0"/>
                  </a:lnTo>
                </a:path>
              </a:pathLst>
            </a:custGeom>
            <a:blipFill dpi="0" rotWithShape="0">
              <a:blip r:embed="rId2"/>
              <a:srcRect/>
              <a:tile tx="0" ty="0" sx="100000" sy="100000" flip="none" algn="tl"/>
            </a:blip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DDDDDD">
                        <a:alpha val="50000"/>
                      </a:srgbClr>
                    </a:outerShdw>
                  </a:effectLst>
                </a14:hiddenEffects>
              </a:ext>
            </a:extLst>
          </p:spPr>
          <p:txBody>
            <a:bodyPr/>
            <a:lstStyle/>
            <a:p>
              <a:endParaRPr lang="es-ES"/>
            </a:p>
          </p:txBody>
        </p:sp>
        <p:sp>
          <p:nvSpPr>
            <p:cNvPr id="4" name="Freeform 9" descr="5%">
              <a:extLst>
                <a:ext uri="{FF2B5EF4-FFF2-40B4-BE49-F238E27FC236}">
                  <a16:creationId xmlns:a16="http://schemas.microsoft.com/office/drawing/2014/main" xmlns="" id="{6F999DAB-C9D8-8C48-88BC-EB0ACC950367}"/>
                </a:ext>
              </a:extLst>
            </p:cNvPr>
            <p:cNvSpPr>
              <a:spLocks/>
            </p:cNvSpPr>
            <p:nvPr/>
          </p:nvSpPr>
          <p:spPr bwMode="auto">
            <a:xfrm>
              <a:off x="587" y="255"/>
              <a:ext cx="363" cy="136"/>
            </a:xfrm>
            <a:custGeom>
              <a:avLst/>
              <a:gdLst>
                <a:gd name="T0" fmla="*/ 2473 w 282"/>
                <a:gd name="T1" fmla="*/ 0 h 201"/>
                <a:gd name="T2" fmla="*/ 0 w 282"/>
                <a:gd name="T3" fmla="*/ 1 h 201"/>
                <a:gd name="T4" fmla="*/ 9944 w 282"/>
                <a:gd name="T5" fmla="*/ 1 h 201"/>
                <a:gd name="T6" fmla="*/ 12418 w 282"/>
                <a:gd name="T7" fmla="*/ 0 h 201"/>
                <a:gd name="T8" fmla="*/ 2473 w 282"/>
                <a:gd name="T9" fmla="*/ 0 h 2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2" h="201">
                  <a:moveTo>
                    <a:pt x="56" y="0"/>
                  </a:moveTo>
                  <a:lnTo>
                    <a:pt x="0" y="200"/>
                  </a:lnTo>
                  <a:lnTo>
                    <a:pt x="225" y="200"/>
                  </a:lnTo>
                  <a:lnTo>
                    <a:pt x="281" y="0"/>
                  </a:lnTo>
                  <a:lnTo>
                    <a:pt x="56" y="0"/>
                  </a:lnTo>
                </a:path>
              </a:pathLst>
            </a:custGeom>
            <a:blipFill dpi="0" rotWithShape="0">
              <a:blip r:embed="rId2"/>
              <a:srcRect/>
              <a:tile tx="0" ty="0" sx="100000" sy="100000" flip="none" algn="tl"/>
            </a:blip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DDDDDD">
                        <a:alpha val="50000"/>
                      </a:srgbClr>
                    </a:outerShdw>
                  </a:effectLst>
                </a14:hiddenEffects>
              </a:ext>
            </a:extLst>
          </p:spPr>
          <p:txBody>
            <a:bodyPr/>
            <a:lstStyle/>
            <a:p>
              <a:endParaRPr lang="es-ES"/>
            </a:p>
          </p:txBody>
        </p:sp>
        <p:sp>
          <p:nvSpPr>
            <p:cNvPr id="5" name="Freeform 10" descr="5%">
              <a:extLst>
                <a:ext uri="{FF2B5EF4-FFF2-40B4-BE49-F238E27FC236}">
                  <a16:creationId xmlns:a16="http://schemas.microsoft.com/office/drawing/2014/main" xmlns="" id="{5ED24D02-9BC2-E545-95E6-3CCD22CF78BA}"/>
                </a:ext>
              </a:extLst>
            </p:cNvPr>
            <p:cNvSpPr>
              <a:spLocks/>
            </p:cNvSpPr>
            <p:nvPr/>
          </p:nvSpPr>
          <p:spPr bwMode="auto">
            <a:xfrm>
              <a:off x="916" y="255"/>
              <a:ext cx="291" cy="136"/>
            </a:xfrm>
            <a:custGeom>
              <a:avLst/>
              <a:gdLst>
                <a:gd name="T0" fmla="*/ 2507 w 226"/>
                <a:gd name="T1" fmla="*/ 0 h 201"/>
                <a:gd name="T2" fmla="*/ 0 w 226"/>
                <a:gd name="T3" fmla="*/ 1 h 201"/>
                <a:gd name="T4" fmla="*/ 7513 w 226"/>
                <a:gd name="T5" fmla="*/ 1 h 201"/>
                <a:gd name="T6" fmla="*/ 9978 w 226"/>
                <a:gd name="T7" fmla="*/ 0 h 201"/>
                <a:gd name="T8" fmla="*/ 2507 w 226"/>
                <a:gd name="T9" fmla="*/ 0 h 2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6" h="201">
                  <a:moveTo>
                    <a:pt x="56" y="0"/>
                  </a:moveTo>
                  <a:lnTo>
                    <a:pt x="0" y="200"/>
                  </a:lnTo>
                  <a:lnTo>
                    <a:pt x="169" y="200"/>
                  </a:lnTo>
                  <a:lnTo>
                    <a:pt x="225" y="0"/>
                  </a:lnTo>
                  <a:lnTo>
                    <a:pt x="56" y="0"/>
                  </a:lnTo>
                </a:path>
              </a:pathLst>
            </a:custGeom>
            <a:blipFill dpi="0" rotWithShape="0">
              <a:blip r:embed="rId2"/>
              <a:srcRect/>
              <a:tile tx="0" ty="0" sx="100000" sy="100000" flip="none" algn="tl"/>
            </a:blip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DDDDDD">
                        <a:alpha val="50000"/>
                      </a:srgbClr>
                    </a:outerShdw>
                  </a:effectLst>
                </a14:hiddenEffects>
              </a:ext>
            </a:extLst>
          </p:spPr>
          <p:txBody>
            <a:bodyPr/>
            <a:lstStyle/>
            <a:p>
              <a:endParaRPr lang="es-ES"/>
            </a:p>
          </p:txBody>
        </p:sp>
        <p:sp>
          <p:nvSpPr>
            <p:cNvPr id="6" name="Freeform 11" descr="5%">
              <a:extLst>
                <a:ext uri="{FF2B5EF4-FFF2-40B4-BE49-F238E27FC236}">
                  <a16:creationId xmlns:a16="http://schemas.microsoft.com/office/drawing/2014/main" xmlns="" id="{2F614782-A419-8043-BC6F-187E134A38CF}"/>
                </a:ext>
              </a:extLst>
            </p:cNvPr>
            <p:cNvSpPr>
              <a:spLocks/>
            </p:cNvSpPr>
            <p:nvPr/>
          </p:nvSpPr>
          <p:spPr bwMode="auto">
            <a:xfrm>
              <a:off x="1169" y="255"/>
              <a:ext cx="219" cy="136"/>
            </a:xfrm>
            <a:custGeom>
              <a:avLst/>
              <a:gdLst>
                <a:gd name="T0" fmla="*/ 2521 w 170"/>
                <a:gd name="T1" fmla="*/ 0 h 201"/>
                <a:gd name="T2" fmla="*/ 0 w 170"/>
                <a:gd name="T3" fmla="*/ 1 h 201"/>
                <a:gd name="T4" fmla="*/ 5059 w 170"/>
                <a:gd name="T5" fmla="*/ 1 h 201"/>
                <a:gd name="T6" fmla="*/ 7556 w 170"/>
                <a:gd name="T7" fmla="*/ 0 h 201"/>
                <a:gd name="T8" fmla="*/ 2521 w 170"/>
                <a:gd name="T9" fmla="*/ 0 h 2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0" h="201">
                  <a:moveTo>
                    <a:pt x="56" y="0"/>
                  </a:moveTo>
                  <a:lnTo>
                    <a:pt x="0" y="200"/>
                  </a:lnTo>
                  <a:lnTo>
                    <a:pt x="113" y="200"/>
                  </a:lnTo>
                  <a:lnTo>
                    <a:pt x="169" y="0"/>
                  </a:lnTo>
                  <a:lnTo>
                    <a:pt x="56" y="0"/>
                  </a:lnTo>
                </a:path>
              </a:pathLst>
            </a:custGeom>
            <a:blipFill dpi="0" rotWithShape="0">
              <a:blip r:embed="rId2"/>
              <a:srcRect/>
              <a:tile tx="0" ty="0" sx="100000" sy="100000" flip="none" algn="tl"/>
            </a:blip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DDDDDD">
                        <a:alpha val="50000"/>
                      </a:srgbClr>
                    </a:outerShdw>
                  </a:effectLst>
                </a14:hiddenEffects>
              </a:ext>
            </a:extLst>
          </p:spPr>
          <p:txBody>
            <a:bodyPr/>
            <a:lstStyle/>
            <a:p>
              <a:endParaRPr lang="es-ES"/>
            </a:p>
          </p:txBody>
        </p:sp>
        <p:sp>
          <p:nvSpPr>
            <p:cNvPr id="7" name="Freeform 12" descr="5%">
              <a:extLst>
                <a:ext uri="{FF2B5EF4-FFF2-40B4-BE49-F238E27FC236}">
                  <a16:creationId xmlns:a16="http://schemas.microsoft.com/office/drawing/2014/main" xmlns="" id="{B9D19167-1DB4-3C41-9039-944BB5EED427}"/>
                </a:ext>
              </a:extLst>
            </p:cNvPr>
            <p:cNvSpPr>
              <a:spLocks/>
            </p:cNvSpPr>
            <p:nvPr/>
          </p:nvSpPr>
          <p:spPr bwMode="auto">
            <a:xfrm>
              <a:off x="1338" y="255"/>
              <a:ext cx="145" cy="136"/>
            </a:xfrm>
            <a:custGeom>
              <a:avLst/>
              <a:gdLst>
                <a:gd name="T0" fmla="*/ 2351 w 113"/>
                <a:gd name="T1" fmla="*/ 0 h 201"/>
                <a:gd name="T2" fmla="*/ 0 w 113"/>
                <a:gd name="T3" fmla="*/ 1 h 201"/>
                <a:gd name="T4" fmla="*/ 2351 w 113"/>
                <a:gd name="T5" fmla="*/ 1 h 201"/>
                <a:gd name="T6" fmla="*/ 4717 w 113"/>
                <a:gd name="T7" fmla="*/ 0 h 201"/>
                <a:gd name="T8" fmla="*/ 2351 w 113"/>
                <a:gd name="T9" fmla="*/ 0 h 2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3" h="201">
                  <a:moveTo>
                    <a:pt x="56" y="0"/>
                  </a:moveTo>
                  <a:lnTo>
                    <a:pt x="0" y="200"/>
                  </a:lnTo>
                  <a:lnTo>
                    <a:pt x="56" y="200"/>
                  </a:lnTo>
                  <a:lnTo>
                    <a:pt x="112" y="0"/>
                  </a:lnTo>
                  <a:lnTo>
                    <a:pt x="56" y="0"/>
                  </a:lnTo>
                </a:path>
              </a:pathLst>
            </a:custGeom>
            <a:blipFill dpi="0" rotWithShape="0">
              <a:blip r:embed="rId2"/>
              <a:srcRect/>
              <a:tile tx="0" ty="0" sx="100000" sy="100000" flip="none" algn="tl"/>
            </a:blip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DDDDDD">
                        <a:alpha val="50000"/>
                      </a:srgbClr>
                    </a:outerShdw>
                  </a:effectLst>
                </a14:hiddenEffects>
              </a:ext>
            </a:extLst>
          </p:spPr>
          <p:txBody>
            <a:bodyPr/>
            <a:lstStyle/>
            <a:p>
              <a:endParaRPr lang="es-ES"/>
            </a:p>
          </p:txBody>
        </p:sp>
        <p:sp>
          <p:nvSpPr>
            <p:cNvPr id="8" name="Freeform 13" descr="5%">
              <a:extLst>
                <a:ext uri="{FF2B5EF4-FFF2-40B4-BE49-F238E27FC236}">
                  <a16:creationId xmlns:a16="http://schemas.microsoft.com/office/drawing/2014/main" xmlns="" id="{B2EAC2A2-D222-CA42-8295-561B5CD74721}"/>
                </a:ext>
              </a:extLst>
            </p:cNvPr>
            <p:cNvSpPr>
              <a:spLocks/>
            </p:cNvSpPr>
            <p:nvPr/>
          </p:nvSpPr>
          <p:spPr bwMode="auto">
            <a:xfrm>
              <a:off x="1423" y="255"/>
              <a:ext cx="96" cy="136"/>
            </a:xfrm>
            <a:custGeom>
              <a:avLst/>
              <a:gdLst>
                <a:gd name="T0" fmla="*/ 2275 w 75"/>
                <a:gd name="T1" fmla="*/ 0 h 201"/>
                <a:gd name="T2" fmla="*/ 0 w 75"/>
                <a:gd name="T3" fmla="*/ 1 h 201"/>
                <a:gd name="T4" fmla="*/ 719 w 75"/>
                <a:gd name="T5" fmla="*/ 1 h 201"/>
                <a:gd name="T6" fmla="*/ 3031 w 75"/>
                <a:gd name="T7" fmla="*/ 0 h 201"/>
                <a:gd name="T8" fmla="*/ 2275 w 75"/>
                <a:gd name="T9" fmla="*/ 0 h 2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 h="201">
                  <a:moveTo>
                    <a:pt x="56" y="0"/>
                  </a:moveTo>
                  <a:lnTo>
                    <a:pt x="0" y="200"/>
                  </a:lnTo>
                  <a:lnTo>
                    <a:pt x="18" y="200"/>
                  </a:lnTo>
                  <a:lnTo>
                    <a:pt x="74" y="0"/>
                  </a:lnTo>
                  <a:lnTo>
                    <a:pt x="56" y="0"/>
                  </a:lnTo>
                </a:path>
              </a:pathLst>
            </a:custGeom>
            <a:blipFill dpi="0" rotWithShape="0">
              <a:blip r:embed="rId2"/>
              <a:srcRect/>
              <a:tile tx="0" ty="0" sx="100000" sy="100000" flip="none" algn="tl"/>
            </a:blip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DDDDDD">
                        <a:alpha val="50000"/>
                      </a:srgbClr>
                    </a:outerShdw>
                  </a:effectLst>
                </a14:hiddenEffects>
              </a:ext>
            </a:extLst>
          </p:spPr>
          <p:txBody>
            <a:bodyPr/>
            <a:lstStyle/>
            <a:p>
              <a:endParaRPr lang="es-ES"/>
            </a:p>
          </p:txBody>
        </p:sp>
      </p:grpSp>
      <p:sp>
        <p:nvSpPr>
          <p:cNvPr id="9" name="Freeform 17">
            <a:extLst>
              <a:ext uri="{FF2B5EF4-FFF2-40B4-BE49-F238E27FC236}">
                <a16:creationId xmlns:a16="http://schemas.microsoft.com/office/drawing/2014/main" xmlns="" id="{ADE1301C-82E7-B44E-8823-4ABD8E4996E1}"/>
              </a:ext>
            </a:extLst>
          </p:cNvPr>
          <p:cNvSpPr>
            <a:spLocks/>
          </p:cNvSpPr>
          <p:nvPr userDrawn="1"/>
        </p:nvSpPr>
        <p:spPr bwMode="auto">
          <a:xfrm>
            <a:off x="1968500" y="6584950"/>
            <a:ext cx="7178675" cy="77788"/>
          </a:xfrm>
          <a:custGeom>
            <a:avLst/>
            <a:gdLst>
              <a:gd name="T0" fmla="*/ 0 w 5288"/>
              <a:gd name="T1" fmla="*/ 2147483646 h 49"/>
              <a:gd name="T2" fmla="*/ 2147483646 w 5288"/>
              <a:gd name="T3" fmla="*/ 2147483646 h 49"/>
              <a:gd name="T4" fmla="*/ 2147483646 w 5288"/>
              <a:gd name="T5" fmla="*/ 0 h 49"/>
              <a:gd name="T6" fmla="*/ 2147483646 w 5288"/>
              <a:gd name="T7" fmla="*/ 0 h 49"/>
              <a:gd name="T8" fmla="*/ 0 w 5288"/>
              <a:gd name="T9" fmla="*/ 2147483646 h 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88" h="49">
                <a:moveTo>
                  <a:pt x="0" y="48"/>
                </a:moveTo>
                <a:lnTo>
                  <a:pt x="5287" y="48"/>
                </a:lnTo>
                <a:lnTo>
                  <a:pt x="5287" y="0"/>
                </a:lnTo>
                <a:lnTo>
                  <a:pt x="14" y="0"/>
                </a:lnTo>
                <a:lnTo>
                  <a:pt x="0" y="48"/>
                </a:lnTo>
              </a:path>
            </a:pathLst>
          </a:custGeom>
          <a:solidFill>
            <a:schemeClr val="accent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107763" dir="2700000" algn="ctr" rotWithShape="0">
                    <a:srgbClr val="DBFFB8"/>
                  </a:outerShdw>
                </a:effectLst>
              </a14:hiddenEffects>
            </a:ext>
          </a:extLst>
        </p:spPr>
        <p:txBody>
          <a:bodyPr/>
          <a:lstStyle/>
          <a:p>
            <a:endParaRPr lang="es-ES"/>
          </a:p>
        </p:txBody>
      </p:sp>
      <p:pic>
        <p:nvPicPr>
          <p:cNvPr id="10" name="17 Imagen">
            <a:extLst>
              <a:ext uri="{FF2B5EF4-FFF2-40B4-BE49-F238E27FC236}">
                <a16:creationId xmlns:a16="http://schemas.microsoft.com/office/drawing/2014/main" xmlns="" id="{D7E1B383-B42A-DE4D-8338-F7F674EC9B14}"/>
              </a:ext>
            </a:extLst>
          </p:cNvPr>
          <p:cNvPicPr preferRelativeResize="0">
            <a:picLocks/>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60363" y="0"/>
            <a:ext cx="6477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Imagen 15">
            <a:extLst>
              <a:ext uri="{FF2B5EF4-FFF2-40B4-BE49-F238E27FC236}">
                <a16:creationId xmlns:a16="http://schemas.microsoft.com/office/drawing/2014/main" xmlns="" id="{14BA994B-DA64-BD4B-95BC-B2B7928A2329}"/>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237538" y="44450"/>
            <a:ext cx="798512"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6">
            <a:extLst>
              <a:ext uri="{FF2B5EF4-FFF2-40B4-BE49-F238E27FC236}">
                <a16:creationId xmlns:a16="http://schemas.microsoft.com/office/drawing/2014/main" xmlns="" id="{07FA309B-90CD-D54E-AA02-3C668A6BFB51}"/>
              </a:ext>
            </a:extLst>
          </p:cNvPr>
          <p:cNvSpPr>
            <a:spLocks noGrp="1" noChangeArrowheads="1"/>
          </p:cNvSpPr>
          <p:nvPr>
            <p:ph type="sldNum" sz="quarter" idx="10"/>
          </p:nvPr>
        </p:nvSpPr>
        <p:spPr/>
        <p:txBody>
          <a:bodyPr/>
          <a:lstStyle>
            <a:lvl1pPr>
              <a:defRPr/>
            </a:lvl1pPr>
          </a:lstStyle>
          <a:p>
            <a:pPr>
              <a:defRPr/>
            </a:pPr>
            <a:fld id="{BA30B0BD-F3A0-0A47-8FA4-2214BF08E7C3}" type="slidenum">
              <a:rPr lang="es-ES" altLang="es-ES"/>
              <a:pPr>
                <a:defRPr/>
              </a:pPr>
              <a:t>‹Nº›</a:t>
            </a:fld>
            <a:endParaRPr lang="es-ES" altLang="es-ES"/>
          </a:p>
        </p:txBody>
      </p:sp>
    </p:spTree>
    <p:extLst>
      <p:ext uri="{BB962C8B-B14F-4D97-AF65-F5344CB8AC3E}">
        <p14:creationId xmlns:p14="http://schemas.microsoft.com/office/powerpoint/2010/main" val="696100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a:extLst>
              <a:ext uri="{FF2B5EF4-FFF2-40B4-BE49-F238E27FC236}">
                <a16:creationId xmlns:a16="http://schemas.microsoft.com/office/drawing/2014/main" xmlns="" id="{C7C8B1DD-4DA0-EF4D-B9CF-6AFFB6F0D393}"/>
              </a:ext>
            </a:extLst>
          </p:cNvPr>
          <p:cNvSpPr>
            <a:spLocks noGrp="1" noChangeArrowheads="1"/>
          </p:cNvSpPr>
          <p:nvPr>
            <p:ph type="dt" sz="half" idx="10"/>
          </p:nvPr>
        </p:nvSpPr>
        <p:spPr>
          <a:ln/>
        </p:spPr>
        <p:txBody>
          <a:bodyPr/>
          <a:lstStyle>
            <a:lvl1pPr>
              <a:defRPr/>
            </a:lvl1pPr>
          </a:lstStyle>
          <a:p>
            <a:pPr>
              <a:defRPr/>
            </a:pPr>
            <a:endParaRPr lang="es-ES" altLang="es-ES"/>
          </a:p>
        </p:txBody>
      </p:sp>
      <p:sp>
        <p:nvSpPr>
          <p:cNvPr id="6" name="Rectangle 5">
            <a:extLst>
              <a:ext uri="{FF2B5EF4-FFF2-40B4-BE49-F238E27FC236}">
                <a16:creationId xmlns:a16="http://schemas.microsoft.com/office/drawing/2014/main" xmlns="" id="{9E79C3ED-79BC-0248-88E9-6470BD781F40}"/>
              </a:ext>
            </a:extLst>
          </p:cNvPr>
          <p:cNvSpPr>
            <a:spLocks noGrp="1" noChangeArrowheads="1"/>
          </p:cNvSpPr>
          <p:nvPr>
            <p:ph type="ftr" sz="quarter" idx="11"/>
          </p:nvPr>
        </p:nvSpPr>
        <p:spPr>
          <a:ln/>
        </p:spPr>
        <p:txBody>
          <a:bodyPr/>
          <a:lstStyle>
            <a:lvl1pPr>
              <a:defRPr/>
            </a:lvl1pPr>
          </a:lstStyle>
          <a:p>
            <a:pPr>
              <a:defRPr/>
            </a:pPr>
            <a:endParaRPr lang="es-ES" altLang="es-ES"/>
          </a:p>
        </p:txBody>
      </p:sp>
      <p:sp>
        <p:nvSpPr>
          <p:cNvPr id="7" name="Rectangle 6">
            <a:extLst>
              <a:ext uri="{FF2B5EF4-FFF2-40B4-BE49-F238E27FC236}">
                <a16:creationId xmlns:a16="http://schemas.microsoft.com/office/drawing/2014/main" xmlns="" id="{3AB662F9-6380-3041-AD2B-E570902EE19D}"/>
              </a:ext>
            </a:extLst>
          </p:cNvPr>
          <p:cNvSpPr>
            <a:spLocks noGrp="1" noChangeArrowheads="1"/>
          </p:cNvSpPr>
          <p:nvPr>
            <p:ph type="sldNum" sz="quarter" idx="12"/>
          </p:nvPr>
        </p:nvSpPr>
        <p:spPr>
          <a:ln/>
        </p:spPr>
        <p:txBody>
          <a:bodyPr/>
          <a:lstStyle>
            <a:lvl1pPr>
              <a:defRPr/>
            </a:lvl1pPr>
          </a:lstStyle>
          <a:p>
            <a:pPr>
              <a:defRPr/>
            </a:pPr>
            <a:fld id="{D6BEE4EF-7344-5F4F-8136-C52D62EDD7BA}" type="slidenum">
              <a:rPr lang="es-ES" altLang="es-ES"/>
              <a:pPr>
                <a:defRPr/>
              </a:pPr>
              <a:t>‹Nº›</a:t>
            </a:fld>
            <a:endParaRPr lang="es-ES" altLang="es-ES"/>
          </a:p>
        </p:txBody>
      </p:sp>
    </p:spTree>
    <p:extLst>
      <p:ext uri="{BB962C8B-B14F-4D97-AF65-F5344CB8AC3E}">
        <p14:creationId xmlns:p14="http://schemas.microsoft.com/office/powerpoint/2010/main" val="1679265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a:extLst>
              <a:ext uri="{FF2B5EF4-FFF2-40B4-BE49-F238E27FC236}">
                <a16:creationId xmlns:a16="http://schemas.microsoft.com/office/drawing/2014/main" xmlns="" id="{CBA21871-7A5D-B443-93D6-F8A17F2DCF85}"/>
              </a:ext>
            </a:extLst>
          </p:cNvPr>
          <p:cNvSpPr>
            <a:spLocks noGrp="1" noChangeArrowheads="1"/>
          </p:cNvSpPr>
          <p:nvPr>
            <p:ph type="dt" sz="half" idx="10"/>
          </p:nvPr>
        </p:nvSpPr>
        <p:spPr>
          <a:ln/>
        </p:spPr>
        <p:txBody>
          <a:bodyPr/>
          <a:lstStyle>
            <a:lvl1pPr>
              <a:defRPr/>
            </a:lvl1pPr>
          </a:lstStyle>
          <a:p>
            <a:pPr>
              <a:defRPr/>
            </a:pPr>
            <a:endParaRPr lang="es-ES" altLang="es-ES"/>
          </a:p>
        </p:txBody>
      </p:sp>
      <p:sp>
        <p:nvSpPr>
          <p:cNvPr id="6" name="Rectangle 5">
            <a:extLst>
              <a:ext uri="{FF2B5EF4-FFF2-40B4-BE49-F238E27FC236}">
                <a16:creationId xmlns:a16="http://schemas.microsoft.com/office/drawing/2014/main" xmlns="" id="{E76AB48A-FB00-AB41-A25D-494327B102EA}"/>
              </a:ext>
            </a:extLst>
          </p:cNvPr>
          <p:cNvSpPr>
            <a:spLocks noGrp="1" noChangeArrowheads="1"/>
          </p:cNvSpPr>
          <p:nvPr>
            <p:ph type="ftr" sz="quarter" idx="11"/>
          </p:nvPr>
        </p:nvSpPr>
        <p:spPr>
          <a:ln/>
        </p:spPr>
        <p:txBody>
          <a:bodyPr/>
          <a:lstStyle>
            <a:lvl1pPr>
              <a:defRPr/>
            </a:lvl1pPr>
          </a:lstStyle>
          <a:p>
            <a:pPr>
              <a:defRPr/>
            </a:pPr>
            <a:endParaRPr lang="es-ES" altLang="es-ES"/>
          </a:p>
        </p:txBody>
      </p:sp>
      <p:sp>
        <p:nvSpPr>
          <p:cNvPr id="7" name="Rectangle 6">
            <a:extLst>
              <a:ext uri="{FF2B5EF4-FFF2-40B4-BE49-F238E27FC236}">
                <a16:creationId xmlns:a16="http://schemas.microsoft.com/office/drawing/2014/main" xmlns="" id="{1C28FCBD-BF2C-6841-B4D8-8DC16AE75B6E}"/>
              </a:ext>
            </a:extLst>
          </p:cNvPr>
          <p:cNvSpPr>
            <a:spLocks noGrp="1" noChangeArrowheads="1"/>
          </p:cNvSpPr>
          <p:nvPr>
            <p:ph type="sldNum" sz="quarter" idx="12"/>
          </p:nvPr>
        </p:nvSpPr>
        <p:spPr>
          <a:ln/>
        </p:spPr>
        <p:txBody>
          <a:bodyPr/>
          <a:lstStyle>
            <a:lvl1pPr>
              <a:defRPr/>
            </a:lvl1pPr>
          </a:lstStyle>
          <a:p>
            <a:pPr>
              <a:defRPr/>
            </a:pPr>
            <a:fld id="{07E045C2-BDDF-0C40-9ABC-4F852A91C904}" type="slidenum">
              <a:rPr lang="es-ES" altLang="es-ES"/>
              <a:pPr>
                <a:defRPr/>
              </a:pPr>
              <a:t>‹Nº›</a:t>
            </a:fld>
            <a:endParaRPr lang="es-ES" altLang="es-ES"/>
          </a:p>
        </p:txBody>
      </p:sp>
    </p:spTree>
    <p:extLst>
      <p:ext uri="{BB962C8B-B14F-4D97-AF65-F5344CB8AC3E}">
        <p14:creationId xmlns:p14="http://schemas.microsoft.com/office/powerpoint/2010/main" val="2712211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xmlns="" id="{BB0E7CB5-3395-0646-A20A-7249B9974431}"/>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es-ES"/>
              <a:t>Haga clic para cambiar el estilo de título	</a:t>
            </a:r>
          </a:p>
        </p:txBody>
      </p:sp>
      <p:sp>
        <p:nvSpPr>
          <p:cNvPr id="1027" name="Rectangle 3">
            <a:extLst>
              <a:ext uri="{FF2B5EF4-FFF2-40B4-BE49-F238E27FC236}">
                <a16:creationId xmlns:a16="http://schemas.microsoft.com/office/drawing/2014/main" xmlns="" id="{8CB37737-6579-404E-A639-D817E15EE378}"/>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s-ES"/>
              <a:t>Haga clic para modificar el estilo de texto del patrón</a:t>
            </a:r>
          </a:p>
          <a:p>
            <a:pPr lvl="1"/>
            <a:r>
              <a:rPr lang="es-ES" altLang="es-ES"/>
              <a:t>Segundo nivel</a:t>
            </a:r>
          </a:p>
          <a:p>
            <a:pPr lvl="2"/>
            <a:r>
              <a:rPr lang="es-ES" altLang="es-ES"/>
              <a:t>Tercer nivel</a:t>
            </a:r>
          </a:p>
          <a:p>
            <a:pPr lvl="3"/>
            <a:r>
              <a:rPr lang="es-ES" altLang="es-ES"/>
              <a:t>Cuarto nivel</a:t>
            </a:r>
          </a:p>
          <a:p>
            <a:pPr lvl="4"/>
            <a:r>
              <a:rPr lang="es-ES" altLang="es-ES"/>
              <a:t>Quinto nivel</a:t>
            </a:r>
          </a:p>
        </p:txBody>
      </p:sp>
      <p:sp>
        <p:nvSpPr>
          <p:cNvPr id="1028" name="Rectangle 4">
            <a:extLst>
              <a:ext uri="{FF2B5EF4-FFF2-40B4-BE49-F238E27FC236}">
                <a16:creationId xmlns:a16="http://schemas.microsoft.com/office/drawing/2014/main" xmlns="" id="{3036F1C7-8DCE-6243-BF4D-A7EF32222206}"/>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s-ES" altLang="es-ES"/>
          </a:p>
        </p:txBody>
      </p:sp>
      <p:sp>
        <p:nvSpPr>
          <p:cNvPr id="1029" name="Rectangle 5">
            <a:extLst>
              <a:ext uri="{FF2B5EF4-FFF2-40B4-BE49-F238E27FC236}">
                <a16:creationId xmlns:a16="http://schemas.microsoft.com/office/drawing/2014/main" xmlns="" id="{C1624EBC-F7C4-C049-B404-364BB8BD761F}"/>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s-ES" altLang="es-ES"/>
          </a:p>
        </p:txBody>
      </p:sp>
      <p:sp>
        <p:nvSpPr>
          <p:cNvPr id="1030" name="Rectangle 6">
            <a:extLst>
              <a:ext uri="{FF2B5EF4-FFF2-40B4-BE49-F238E27FC236}">
                <a16:creationId xmlns:a16="http://schemas.microsoft.com/office/drawing/2014/main" xmlns="" id="{BC9DBA90-5BB7-B54B-B0AC-6480000D6EAF}"/>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0C650507-32CC-5D41-ACB2-BC9C984986F1}" type="slidenum">
              <a:rPr lang="es-ES" altLang="es-ES"/>
              <a:pPr>
                <a:defRPr/>
              </a:pPr>
              <a:t>‹Nº›</a:t>
            </a:fld>
            <a:endParaRPr lang="es-ES" altLang="es-E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9" r:id="rId7"/>
    <p:sldLayoutId id="2147483715" r:id="rId8"/>
    <p:sldLayoutId id="2147483716" r:id="rId9"/>
    <p:sldLayoutId id="2147483717" r:id="rId10"/>
    <p:sldLayoutId id="2147483718"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7" name="Imagen 1">
            <a:extLst>
              <a:ext uri="{FF2B5EF4-FFF2-40B4-BE49-F238E27FC236}">
                <a16:creationId xmlns:a16="http://schemas.microsoft.com/office/drawing/2014/main" xmlns="" id="{7F1D6CA4-5F4D-1444-9762-9C39BCC5CA7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62263" y="5027613"/>
            <a:ext cx="140335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338" name="Group 45">
            <a:extLst>
              <a:ext uri="{FF2B5EF4-FFF2-40B4-BE49-F238E27FC236}">
                <a16:creationId xmlns:a16="http://schemas.microsoft.com/office/drawing/2014/main" xmlns="" id="{9ADAEC38-7FE8-5746-854B-6203008C9A28}"/>
              </a:ext>
            </a:extLst>
          </p:cNvPr>
          <p:cNvGrpSpPr>
            <a:grpSpLocks/>
          </p:cNvGrpSpPr>
          <p:nvPr/>
        </p:nvGrpSpPr>
        <p:grpSpPr bwMode="auto">
          <a:xfrm>
            <a:off x="250825" y="5013325"/>
            <a:ext cx="8713788" cy="1549400"/>
            <a:chOff x="158" y="3138"/>
            <a:chExt cx="5489" cy="976"/>
          </a:xfrm>
        </p:grpSpPr>
        <p:sp>
          <p:nvSpPr>
            <p:cNvPr id="14342" name="Text Box 29">
              <a:extLst>
                <a:ext uri="{FF2B5EF4-FFF2-40B4-BE49-F238E27FC236}">
                  <a16:creationId xmlns:a16="http://schemas.microsoft.com/office/drawing/2014/main" xmlns="" id="{352F96A7-3C2B-B24B-BB36-7D18C1762A93}"/>
                </a:ext>
              </a:extLst>
            </p:cNvPr>
            <p:cNvSpPr txBox="1">
              <a:spLocks noChangeArrowheads="1"/>
            </p:cNvSpPr>
            <p:nvPr/>
          </p:nvSpPr>
          <p:spPr bwMode="auto">
            <a:xfrm>
              <a:off x="158" y="3138"/>
              <a:ext cx="5489" cy="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s-ES" altLang="es-ES" sz="1400" i="1"/>
                <a:t>Cte. José Luis Rodríguez Molleja</a:t>
              </a:r>
            </a:p>
            <a:p>
              <a:pPr eaLnBrk="1" hangingPunct="1">
                <a:spcBef>
                  <a:spcPct val="0"/>
                </a:spcBef>
                <a:buFontTx/>
                <a:buNone/>
              </a:pPr>
              <a:r>
                <a:rPr lang="es-ES" altLang="es-ES" sz="1400" i="1"/>
                <a:t>Cte. Julio César Martín Martín</a:t>
              </a:r>
            </a:p>
            <a:p>
              <a:pPr eaLnBrk="1" hangingPunct="1">
                <a:spcBef>
                  <a:spcPct val="0"/>
                </a:spcBef>
                <a:buFontTx/>
                <a:buNone/>
              </a:pPr>
              <a:r>
                <a:rPr lang="es-ES" altLang="es-ES" sz="1400" i="1"/>
                <a:t>Cte. José María Baviera Viguer</a:t>
              </a:r>
            </a:p>
            <a:p>
              <a:pPr eaLnBrk="1" hangingPunct="1">
                <a:spcBef>
                  <a:spcPct val="0"/>
                </a:spcBef>
                <a:buFontTx/>
                <a:buNone/>
              </a:pPr>
              <a:r>
                <a:rPr lang="es-ES" altLang="es-ES" sz="1400" i="1"/>
                <a:t>Cap. Julio Rodríguez Romero</a:t>
              </a:r>
            </a:p>
            <a:p>
              <a:pPr algn="r" eaLnBrk="1" hangingPunct="1">
                <a:spcBef>
                  <a:spcPct val="0"/>
                </a:spcBef>
                <a:buFontTx/>
                <a:buNone/>
              </a:pPr>
              <a:r>
                <a:rPr lang="es-ES" altLang="es-ES" sz="1400"/>
                <a:t>	           </a:t>
              </a:r>
              <a:r>
                <a:rPr lang="es-ES" altLang="es-ES" sz="1800"/>
                <a:t>Dpto. S.I. y Ciberdefensa</a:t>
              </a:r>
              <a:endParaRPr lang="es-ES" altLang="es-ES" sz="1400"/>
            </a:p>
          </p:txBody>
        </p:sp>
        <p:sp>
          <p:nvSpPr>
            <p:cNvPr id="14343" name="Text Box 30">
              <a:extLst>
                <a:ext uri="{FF2B5EF4-FFF2-40B4-BE49-F238E27FC236}">
                  <a16:creationId xmlns:a16="http://schemas.microsoft.com/office/drawing/2014/main" xmlns="" id="{52C5A348-D146-7F4A-8486-2FE817DDABBD}"/>
                </a:ext>
              </a:extLst>
            </p:cNvPr>
            <p:cNvSpPr txBox="1">
              <a:spLocks noChangeArrowheads="1"/>
            </p:cNvSpPr>
            <p:nvPr/>
          </p:nvSpPr>
          <p:spPr bwMode="auto">
            <a:xfrm>
              <a:off x="2245" y="3883"/>
              <a:ext cx="340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s-ES" altLang="es-ES" sz="1800"/>
                <a:t>Hoyo de Manzanares, 29 de abril de 2019</a:t>
              </a:r>
            </a:p>
          </p:txBody>
        </p:sp>
      </p:grpSp>
      <p:sp>
        <p:nvSpPr>
          <p:cNvPr id="14339" name="Rectangle 27">
            <a:extLst>
              <a:ext uri="{FF2B5EF4-FFF2-40B4-BE49-F238E27FC236}">
                <a16:creationId xmlns:a16="http://schemas.microsoft.com/office/drawing/2014/main" xmlns="" id="{A611ED07-CD3C-C643-B9D5-232B736777DB}"/>
              </a:ext>
            </a:extLst>
          </p:cNvPr>
          <p:cNvSpPr>
            <a:spLocks noChangeArrowheads="1"/>
          </p:cNvSpPr>
          <p:nvPr/>
        </p:nvSpPr>
        <p:spPr bwMode="auto">
          <a:xfrm>
            <a:off x="1116013" y="3498850"/>
            <a:ext cx="6985000" cy="1143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DBFFB8"/>
                  </a:outerShdw>
                </a:effectLst>
              </a14:hiddenEffects>
            </a:ext>
          </a:extLst>
        </p:spPr>
        <p:txBody>
          <a:bodyPr wrap="none" lIns="45720" tIns="44450" rIns="45720" bIns="4445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s-ES" altLang="es-ES" sz="2400" b="1">
                <a:solidFill>
                  <a:schemeClr val="tx2"/>
                </a:solidFill>
              </a:rPr>
              <a:t>SISTEMA PARA LA GESTIÓN </a:t>
            </a:r>
          </a:p>
          <a:p>
            <a:pPr algn="ctr" eaLnBrk="1" hangingPunct="1">
              <a:spcBef>
                <a:spcPct val="0"/>
              </a:spcBef>
              <a:buFontTx/>
              <a:buNone/>
            </a:pPr>
            <a:r>
              <a:rPr lang="es-ES" altLang="es-ES" sz="2400" b="1">
                <a:solidFill>
                  <a:schemeClr val="tx2"/>
                </a:solidFill>
              </a:rPr>
              <a:t>DE ARTEFACTOS NO EXPLOSIONADOS</a:t>
            </a:r>
          </a:p>
          <a:p>
            <a:pPr algn="ctr" eaLnBrk="1" hangingPunct="1">
              <a:spcBef>
                <a:spcPct val="0"/>
              </a:spcBef>
              <a:buFontTx/>
              <a:buNone/>
            </a:pPr>
            <a:r>
              <a:rPr lang="es-ES" altLang="es-ES" sz="2400" b="1">
                <a:solidFill>
                  <a:schemeClr val="tx2"/>
                </a:solidFill>
              </a:rPr>
              <a:t>EN EL CENAD SAN GREGORIO</a:t>
            </a:r>
          </a:p>
          <a:p>
            <a:pPr algn="ctr" eaLnBrk="1" hangingPunct="1">
              <a:spcBef>
                <a:spcPct val="0"/>
              </a:spcBef>
              <a:buFontTx/>
              <a:buNone/>
            </a:pPr>
            <a:r>
              <a:rPr lang="es-ES" altLang="es-ES" sz="2400" b="1">
                <a:solidFill>
                  <a:schemeClr val="tx2"/>
                </a:solidFill>
              </a:rPr>
              <a:t>Estudio de Viabilidad del Sistema</a:t>
            </a:r>
          </a:p>
        </p:txBody>
      </p:sp>
      <p:sp>
        <p:nvSpPr>
          <p:cNvPr id="14340" name="Rectangle 26">
            <a:extLst>
              <a:ext uri="{FF2B5EF4-FFF2-40B4-BE49-F238E27FC236}">
                <a16:creationId xmlns:a16="http://schemas.microsoft.com/office/drawing/2014/main" xmlns="" id="{D35E3657-506F-BB4C-8EB8-A849B3BD478C}"/>
              </a:ext>
            </a:extLst>
          </p:cNvPr>
          <p:cNvSpPr>
            <a:spLocks noChangeArrowheads="1"/>
          </p:cNvSpPr>
          <p:nvPr/>
        </p:nvSpPr>
        <p:spPr bwMode="auto">
          <a:xfrm>
            <a:off x="2289175" y="198438"/>
            <a:ext cx="6099175" cy="5667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DBFFB8"/>
                  </a:outerShdw>
                </a:effectLst>
              </a14:hiddenEffects>
            </a:ext>
          </a:extLst>
        </p:spPr>
        <p:txBody>
          <a:bodyPr wrap="none" lIns="45720" tIns="44450" rIns="45720" bIns="4445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s-ES" b="1">
                <a:solidFill>
                  <a:schemeClr val="tx2"/>
                </a:solidFill>
              </a:rPr>
              <a:t>ACADEMIA DE INGENIEROS</a:t>
            </a:r>
          </a:p>
        </p:txBody>
      </p:sp>
      <p:pic>
        <p:nvPicPr>
          <p:cNvPr id="14341" name="Imagen 1">
            <a:extLst>
              <a:ext uri="{FF2B5EF4-FFF2-40B4-BE49-F238E27FC236}">
                <a16:creationId xmlns:a16="http://schemas.microsoft.com/office/drawing/2014/main" xmlns="" id="{E09421D2-8844-DF4A-B392-980EEE60E83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08400" y="908050"/>
            <a:ext cx="1685925" cy="228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4">
            <a:extLst>
              <a:ext uri="{FF2B5EF4-FFF2-40B4-BE49-F238E27FC236}">
                <a16:creationId xmlns:a16="http://schemas.microsoft.com/office/drawing/2014/main" xmlns="" id="{0B7AE8D6-ACA6-BD4C-AAB0-F838665E4F75}"/>
              </a:ext>
            </a:extLst>
          </p:cNvPr>
          <p:cNvSpPr>
            <a:spLocks noChangeArrowheads="1"/>
          </p:cNvSpPr>
          <p:nvPr/>
        </p:nvSpPr>
        <p:spPr bwMode="auto">
          <a:xfrm>
            <a:off x="2038350" y="150813"/>
            <a:ext cx="6408738" cy="685800"/>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45720" tIns="44450" rIns="45720" bIns="4445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s-ES" sz="2400" b="1">
                <a:solidFill>
                  <a:schemeClr val="tx2"/>
                </a:solidFill>
              </a:rPr>
              <a:t>EVS4. ESTUDIO DE LAS </a:t>
            </a:r>
          </a:p>
          <a:p>
            <a:pPr algn="ctr" eaLnBrk="1" hangingPunct="1">
              <a:spcBef>
                <a:spcPct val="0"/>
              </a:spcBef>
              <a:buFontTx/>
              <a:buNone/>
            </a:pPr>
            <a:r>
              <a:rPr lang="en-US" altLang="es-ES" sz="2400" b="1">
                <a:solidFill>
                  <a:schemeClr val="tx2"/>
                </a:solidFill>
              </a:rPr>
              <a:t>ALTERNATIVAS DE SOLUCIÓN</a:t>
            </a:r>
          </a:p>
        </p:txBody>
      </p:sp>
      <p:sp>
        <p:nvSpPr>
          <p:cNvPr id="3" name="Rectangle 15">
            <a:extLst>
              <a:ext uri="{FF2B5EF4-FFF2-40B4-BE49-F238E27FC236}">
                <a16:creationId xmlns:a16="http://schemas.microsoft.com/office/drawing/2014/main" xmlns="" id="{0A328C69-98A3-3A47-986D-A63DAE38B97F}"/>
              </a:ext>
            </a:extLst>
          </p:cNvPr>
          <p:cNvSpPr txBox="1">
            <a:spLocks noChangeArrowheads="1"/>
          </p:cNvSpPr>
          <p:nvPr/>
        </p:nvSpPr>
        <p:spPr bwMode="auto">
          <a:xfrm>
            <a:off x="881063" y="836613"/>
            <a:ext cx="7381875" cy="4616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DBFFB8"/>
                  </a:outerShdw>
                </a:effectLst>
              </a14:hiddenEffects>
            </a:ext>
          </a:extLst>
        </p:spPr>
        <p:txBody>
          <a:bodyPr lIns="90488" tIns="44450" rIns="90488" bIns="4445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441325" indent="-285750" defTabSz="457200" eaLnBrk="1" hangingPunct="1">
              <a:lnSpc>
                <a:spcPct val="150000"/>
              </a:lnSpc>
              <a:spcBef>
                <a:spcPts val="1000"/>
              </a:spcBef>
              <a:buClr>
                <a:schemeClr val="accent1"/>
              </a:buClr>
              <a:buFont typeface="Wingdings 3" pitchFamily="2" charset="2"/>
              <a:buChar char=""/>
              <a:defRPr/>
            </a:pPr>
            <a:r>
              <a:rPr lang="es-ES" altLang="es-ES" sz="2400" kern="0" dirty="0">
                <a:cs typeface="Arial" panose="020B0604020202020204" pitchFamily="34" charset="0"/>
              </a:rPr>
              <a:t> Alternativa 2: QGIS</a:t>
            </a:r>
            <a:endParaRPr lang="es-ES" altLang="es-ES" sz="20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p:txBody>
      </p:sp>
      <p:pic>
        <p:nvPicPr>
          <p:cNvPr id="23555" name="Imagen 5" descr="Imagen que contiene texto&#10;&#10;Descripción generada automáticamente">
            <a:extLst>
              <a:ext uri="{FF2B5EF4-FFF2-40B4-BE49-F238E27FC236}">
                <a16:creationId xmlns:a16="http://schemas.microsoft.com/office/drawing/2014/main" xmlns="" id="{3242B5A9-BA21-FB40-ADF3-FEB6CBD3F4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12875"/>
            <a:ext cx="9144000" cy="517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5">
            <a:extLst>
              <a:ext uri="{FF2B5EF4-FFF2-40B4-BE49-F238E27FC236}">
                <a16:creationId xmlns:a16="http://schemas.microsoft.com/office/drawing/2014/main" xmlns="" id="{0CF2EDDC-9A30-A547-88A0-2E8FC6DB33F2}"/>
              </a:ext>
            </a:extLst>
          </p:cNvPr>
          <p:cNvSpPr txBox="1">
            <a:spLocks noChangeArrowheads="1"/>
          </p:cNvSpPr>
          <p:nvPr/>
        </p:nvSpPr>
        <p:spPr bwMode="auto">
          <a:xfrm>
            <a:off x="881063" y="973138"/>
            <a:ext cx="7381875" cy="4616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DBFFB8"/>
                  </a:outerShdw>
                </a:effectLst>
              </a14:hiddenEffects>
            </a:ext>
          </a:extLst>
        </p:spPr>
        <p:txBody>
          <a:bodyPr lIns="90488" tIns="44450" rIns="90488" bIns="4445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441325" indent="-285750" defTabSz="457200" eaLnBrk="1" hangingPunct="1">
              <a:lnSpc>
                <a:spcPct val="150000"/>
              </a:lnSpc>
              <a:spcBef>
                <a:spcPts val="1000"/>
              </a:spcBef>
              <a:buClr>
                <a:schemeClr val="accent1"/>
              </a:buClr>
              <a:buFont typeface="Wingdings 3" pitchFamily="2" charset="2"/>
              <a:buChar char=""/>
              <a:defRPr/>
            </a:pPr>
            <a:r>
              <a:rPr lang="es-ES" altLang="es-ES" sz="2400" kern="0" dirty="0">
                <a:cs typeface="Arial" panose="020B0604020202020204" pitchFamily="34" charset="0"/>
              </a:rPr>
              <a:t>Alternativa 3:</a:t>
            </a:r>
          </a:p>
          <a:p>
            <a:pPr marL="841375" lvl="1" defTabSz="457200" eaLnBrk="1" hangingPunct="1">
              <a:lnSpc>
                <a:spcPct val="150000"/>
              </a:lnSpc>
              <a:spcBef>
                <a:spcPts val="1000"/>
              </a:spcBef>
              <a:buClr>
                <a:schemeClr val="accent1"/>
              </a:buClr>
              <a:buFont typeface="Wingdings 3" pitchFamily="2" charset="2"/>
              <a:buChar char=""/>
              <a:defRPr/>
            </a:pPr>
            <a:r>
              <a:rPr lang="es-ES" altLang="es-ES" sz="2000" kern="0" dirty="0">
                <a:cs typeface="Arial" panose="020B0604020202020204" pitchFamily="34" charset="0"/>
              </a:rPr>
              <a:t>Desarrollo desde cero de una aplicación ad hoc</a:t>
            </a:r>
            <a:endParaRPr lang="es-ES" altLang="es-ES" sz="1600" kern="0" dirty="0">
              <a:cs typeface="Arial" panose="020B0604020202020204" pitchFamily="34" charset="0"/>
            </a:endParaRPr>
          </a:p>
          <a:p>
            <a:pPr marL="841375" lvl="1" defTabSz="457200" eaLnBrk="1" hangingPunct="1">
              <a:lnSpc>
                <a:spcPct val="150000"/>
              </a:lnSpc>
              <a:spcBef>
                <a:spcPts val="1000"/>
              </a:spcBef>
              <a:buClr>
                <a:schemeClr val="accent1"/>
              </a:buClr>
              <a:buFont typeface="Wingdings 3" pitchFamily="2" charset="2"/>
              <a:buChar char=""/>
              <a:defRPr/>
            </a:pPr>
            <a:endParaRPr lang="es-ES" altLang="es-ES" sz="20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p:txBody>
      </p:sp>
      <p:sp>
        <p:nvSpPr>
          <p:cNvPr id="24578" name="Rectangle 14">
            <a:extLst>
              <a:ext uri="{FF2B5EF4-FFF2-40B4-BE49-F238E27FC236}">
                <a16:creationId xmlns:a16="http://schemas.microsoft.com/office/drawing/2014/main" xmlns="" id="{7AD80868-E5D4-F54B-B01B-E8DAE70098F6}"/>
              </a:ext>
            </a:extLst>
          </p:cNvPr>
          <p:cNvSpPr>
            <a:spLocks noChangeArrowheads="1"/>
          </p:cNvSpPr>
          <p:nvPr/>
        </p:nvSpPr>
        <p:spPr bwMode="auto">
          <a:xfrm>
            <a:off x="2038350" y="150813"/>
            <a:ext cx="6408738" cy="685800"/>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45720" tIns="44450" rIns="45720" bIns="4445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s-ES" sz="2400" b="1">
                <a:solidFill>
                  <a:schemeClr val="tx2"/>
                </a:solidFill>
              </a:rPr>
              <a:t>EVS4. ESTUDIO DE LAS </a:t>
            </a:r>
          </a:p>
          <a:p>
            <a:pPr algn="ctr" eaLnBrk="1" hangingPunct="1">
              <a:spcBef>
                <a:spcPct val="0"/>
              </a:spcBef>
              <a:buFontTx/>
              <a:buNone/>
            </a:pPr>
            <a:r>
              <a:rPr lang="en-US" altLang="es-ES" sz="2400" b="1">
                <a:solidFill>
                  <a:schemeClr val="tx2"/>
                </a:solidFill>
              </a:rPr>
              <a:t>ALTERNATIVAS DE SOLUCIÓN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5">
            <a:extLst>
              <a:ext uri="{FF2B5EF4-FFF2-40B4-BE49-F238E27FC236}">
                <a16:creationId xmlns:a16="http://schemas.microsoft.com/office/drawing/2014/main" xmlns="" id="{0CF2EDDC-9A30-A547-88A0-2E8FC6DB33F2}"/>
              </a:ext>
            </a:extLst>
          </p:cNvPr>
          <p:cNvSpPr txBox="1">
            <a:spLocks noChangeArrowheads="1"/>
          </p:cNvSpPr>
          <p:nvPr/>
        </p:nvSpPr>
        <p:spPr bwMode="auto">
          <a:xfrm>
            <a:off x="881063" y="973138"/>
            <a:ext cx="7381875" cy="4616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DBFFB8"/>
                  </a:outerShdw>
                </a:effectLst>
              </a14:hiddenEffects>
            </a:ext>
          </a:extLst>
        </p:spPr>
        <p:txBody>
          <a:bodyPr lIns="90488" tIns="44450" rIns="90488" bIns="4445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441325" indent="-285750" defTabSz="457200" eaLnBrk="1" hangingPunct="1">
              <a:lnSpc>
                <a:spcPct val="150000"/>
              </a:lnSpc>
              <a:spcBef>
                <a:spcPts val="1000"/>
              </a:spcBef>
              <a:buClr>
                <a:schemeClr val="accent1"/>
              </a:buClr>
              <a:buFont typeface="Wingdings 3" pitchFamily="2" charset="2"/>
              <a:buChar char=""/>
              <a:defRPr/>
            </a:pPr>
            <a:r>
              <a:rPr lang="es-ES" altLang="es-ES" sz="2400" kern="0" dirty="0">
                <a:cs typeface="Arial" panose="020B0604020202020204" pitchFamily="34" charset="0"/>
              </a:rPr>
              <a:t>1. Google </a:t>
            </a:r>
            <a:r>
              <a:rPr lang="es-ES" altLang="es-ES" sz="2400" kern="0" dirty="0" err="1">
                <a:cs typeface="Arial" panose="020B0604020202020204" pitchFamily="34" charset="0"/>
              </a:rPr>
              <a:t>Maps</a:t>
            </a:r>
            <a:r>
              <a:rPr lang="es-ES" altLang="es-ES" sz="2400" kern="0" dirty="0">
                <a:cs typeface="Arial" panose="020B0604020202020204" pitchFamily="34" charset="0"/>
              </a:rPr>
              <a:t> + Excel:</a:t>
            </a:r>
          </a:p>
          <a:p>
            <a:pPr marL="841375" lvl="1" defTabSz="457200" eaLnBrk="1" hangingPunct="1">
              <a:lnSpc>
                <a:spcPct val="150000"/>
              </a:lnSpc>
              <a:spcBef>
                <a:spcPts val="1000"/>
              </a:spcBef>
              <a:buClr>
                <a:schemeClr val="accent1"/>
              </a:buClr>
              <a:buFont typeface="Wingdings 3" pitchFamily="2" charset="2"/>
              <a:buChar char=""/>
              <a:defRPr/>
            </a:pPr>
            <a:r>
              <a:rPr lang="es-ES" altLang="es-ES" sz="2000" kern="0" dirty="0">
                <a:cs typeface="Arial" panose="020B0604020202020204" pitchFamily="34" charset="0"/>
              </a:rPr>
              <a:t>No supone mejora en cuanto al almacenamiento</a:t>
            </a:r>
          </a:p>
          <a:p>
            <a:pPr marL="841375" lvl="1" defTabSz="457200" eaLnBrk="1" hangingPunct="1">
              <a:lnSpc>
                <a:spcPct val="150000"/>
              </a:lnSpc>
              <a:spcBef>
                <a:spcPts val="1000"/>
              </a:spcBef>
              <a:buClr>
                <a:schemeClr val="accent1"/>
              </a:buClr>
              <a:buFont typeface="Wingdings 3" pitchFamily="2" charset="2"/>
              <a:buChar char=""/>
              <a:defRPr/>
            </a:pPr>
            <a:r>
              <a:rPr lang="es-ES" altLang="es-ES" sz="2000" kern="0" dirty="0">
                <a:cs typeface="Arial" panose="020B0604020202020204" pitchFamily="34" charset="0"/>
              </a:rPr>
              <a:t>Seguridad de los datos (aplicación en Internet)</a:t>
            </a:r>
            <a:endParaRPr lang="es-ES" altLang="es-ES" sz="1600" kern="0" dirty="0">
              <a:cs typeface="Arial" panose="020B0604020202020204" pitchFamily="34" charset="0"/>
            </a:endParaRPr>
          </a:p>
          <a:p>
            <a:pPr marL="841375" lvl="1" defTabSz="457200" eaLnBrk="1" hangingPunct="1">
              <a:lnSpc>
                <a:spcPct val="150000"/>
              </a:lnSpc>
              <a:spcBef>
                <a:spcPts val="1000"/>
              </a:spcBef>
              <a:buClr>
                <a:schemeClr val="accent1"/>
              </a:buClr>
              <a:buFont typeface="Wingdings 3" pitchFamily="2" charset="2"/>
              <a:buChar char=""/>
              <a:defRPr/>
            </a:pPr>
            <a:endParaRPr lang="es-ES" altLang="es-ES" sz="20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p:txBody>
      </p:sp>
      <p:sp>
        <p:nvSpPr>
          <p:cNvPr id="25602" name="Rectangle 14">
            <a:extLst>
              <a:ext uri="{FF2B5EF4-FFF2-40B4-BE49-F238E27FC236}">
                <a16:creationId xmlns:a16="http://schemas.microsoft.com/office/drawing/2014/main" xmlns="" id="{0D66F037-A71E-364B-AB3A-FA4DB3D6DD18}"/>
              </a:ext>
            </a:extLst>
          </p:cNvPr>
          <p:cNvSpPr>
            <a:spLocks noChangeArrowheads="1"/>
          </p:cNvSpPr>
          <p:nvPr/>
        </p:nvSpPr>
        <p:spPr bwMode="auto">
          <a:xfrm>
            <a:off x="2038350" y="150813"/>
            <a:ext cx="6408738" cy="685800"/>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45720" tIns="44450" rIns="45720" bIns="4445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s-ES" sz="2400" b="1">
                <a:solidFill>
                  <a:schemeClr val="tx2"/>
                </a:solidFill>
              </a:rPr>
              <a:t>EVS5. DEFINICIÓN DE REQUISITOS</a:t>
            </a:r>
          </a:p>
          <a:p>
            <a:pPr algn="ctr" eaLnBrk="1" hangingPunct="1">
              <a:spcBef>
                <a:spcPct val="0"/>
              </a:spcBef>
              <a:buFontTx/>
              <a:buNone/>
            </a:pPr>
            <a:r>
              <a:rPr lang="en-US" altLang="es-ES" sz="2400" b="1">
                <a:solidFill>
                  <a:schemeClr val="tx2"/>
                </a:solidFill>
              </a:rPr>
              <a:t>DEL SISTEMA: RIESGOS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5">
            <a:extLst>
              <a:ext uri="{FF2B5EF4-FFF2-40B4-BE49-F238E27FC236}">
                <a16:creationId xmlns:a16="http://schemas.microsoft.com/office/drawing/2014/main" xmlns="" id="{0CF2EDDC-9A30-A547-88A0-2E8FC6DB33F2}"/>
              </a:ext>
            </a:extLst>
          </p:cNvPr>
          <p:cNvSpPr txBox="1">
            <a:spLocks noChangeArrowheads="1"/>
          </p:cNvSpPr>
          <p:nvPr/>
        </p:nvSpPr>
        <p:spPr bwMode="auto">
          <a:xfrm>
            <a:off x="881063" y="1044575"/>
            <a:ext cx="7381875" cy="4616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DBFFB8"/>
                  </a:outerShdw>
                </a:effectLst>
              </a14:hiddenEffects>
            </a:ext>
          </a:extLst>
        </p:spPr>
        <p:txBody>
          <a:bodyPr lIns="90488" tIns="44450" rIns="90488" bIns="4445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441325" indent="-285750" defTabSz="457200" eaLnBrk="1" hangingPunct="1">
              <a:lnSpc>
                <a:spcPct val="150000"/>
              </a:lnSpc>
              <a:spcBef>
                <a:spcPts val="1000"/>
              </a:spcBef>
              <a:buClr>
                <a:schemeClr val="accent1"/>
              </a:buClr>
              <a:buFont typeface="Wingdings 3" pitchFamily="2" charset="2"/>
              <a:buChar char=""/>
              <a:defRPr/>
            </a:pPr>
            <a:r>
              <a:rPr lang="es-ES" altLang="es-ES" sz="2400" kern="0" dirty="0">
                <a:cs typeface="Arial" panose="020B0604020202020204" pitchFamily="34" charset="0"/>
              </a:rPr>
              <a:t>2. QGIS:</a:t>
            </a:r>
          </a:p>
          <a:p>
            <a:pPr marL="841375" lvl="1" defTabSz="457200" eaLnBrk="1" hangingPunct="1">
              <a:lnSpc>
                <a:spcPct val="150000"/>
              </a:lnSpc>
              <a:spcBef>
                <a:spcPts val="1000"/>
              </a:spcBef>
              <a:buClr>
                <a:schemeClr val="accent1"/>
              </a:buClr>
              <a:buFont typeface="Wingdings 3" pitchFamily="2" charset="2"/>
              <a:buChar char=""/>
              <a:defRPr/>
            </a:pPr>
            <a:r>
              <a:rPr lang="es-ES" sz="2000" kern="0" dirty="0">
                <a:cs typeface="Arial" panose="020B0604020202020204" pitchFamily="34" charset="0"/>
              </a:rPr>
              <a:t>aplicación ejecutada en local</a:t>
            </a:r>
          </a:p>
          <a:p>
            <a:pPr marL="841375" lvl="1" defTabSz="457200" eaLnBrk="1" hangingPunct="1">
              <a:lnSpc>
                <a:spcPct val="150000"/>
              </a:lnSpc>
              <a:spcBef>
                <a:spcPts val="1000"/>
              </a:spcBef>
              <a:buClr>
                <a:schemeClr val="accent1"/>
              </a:buClr>
              <a:buFont typeface="Wingdings 3" pitchFamily="2" charset="2"/>
              <a:buChar char=""/>
              <a:defRPr/>
            </a:pPr>
            <a:r>
              <a:rPr lang="es-ES" sz="2000" kern="0" dirty="0">
                <a:cs typeface="Arial" panose="020B0604020202020204" pitchFamily="34" charset="0"/>
              </a:rPr>
              <a:t>No gestión de usuarios.</a:t>
            </a:r>
          </a:p>
          <a:p>
            <a:pPr marL="841375" lvl="1" defTabSz="457200" eaLnBrk="1" hangingPunct="1">
              <a:lnSpc>
                <a:spcPct val="150000"/>
              </a:lnSpc>
              <a:spcBef>
                <a:spcPts val="1000"/>
              </a:spcBef>
              <a:buClr>
                <a:schemeClr val="accent1"/>
              </a:buClr>
              <a:buFont typeface="Wingdings 3" pitchFamily="2" charset="2"/>
              <a:buChar char=""/>
              <a:defRPr/>
            </a:pPr>
            <a:r>
              <a:rPr lang="es-ES" sz="2000" kern="0" dirty="0">
                <a:cs typeface="Arial" panose="020B0604020202020204" pitchFamily="34" charset="0"/>
              </a:rPr>
              <a:t>Hay que solicitar inclusión en la ATU.</a:t>
            </a:r>
          </a:p>
          <a:p>
            <a:pPr marL="841375" lvl="1" defTabSz="457200" eaLnBrk="1" hangingPunct="1">
              <a:lnSpc>
                <a:spcPct val="150000"/>
              </a:lnSpc>
              <a:spcBef>
                <a:spcPts val="1000"/>
              </a:spcBef>
              <a:buClr>
                <a:schemeClr val="accent1"/>
              </a:buClr>
              <a:buFont typeface="Wingdings 3" pitchFamily="2" charset="2"/>
              <a:buChar char=""/>
              <a:defRPr/>
            </a:pPr>
            <a:r>
              <a:rPr lang="es-ES" sz="2000" kern="0" dirty="0">
                <a:cs typeface="Arial" panose="020B0604020202020204" pitchFamily="34" charset="0"/>
              </a:rPr>
              <a:t>Necesidad de un servidor WEB</a:t>
            </a:r>
          </a:p>
          <a:p>
            <a:pPr marL="841375" lvl="1" defTabSz="457200" eaLnBrk="1" hangingPunct="1">
              <a:lnSpc>
                <a:spcPct val="150000"/>
              </a:lnSpc>
              <a:spcBef>
                <a:spcPts val="1000"/>
              </a:spcBef>
              <a:buClr>
                <a:schemeClr val="accent1"/>
              </a:buClr>
              <a:buFont typeface="Wingdings 3" pitchFamily="2" charset="2"/>
              <a:buChar char=""/>
              <a:defRPr/>
            </a:pPr>
            <a:r>
              <a:rPr lang="es-ES" sz="2000" kern="0" dirty="0">
                <a:cs typeface="Arial" panose="020B0604020202020204" pitchFamily="34" charset="0"/>
              </a:rPr>
              <a:t>Manejo algo complicado</a:t>
            </a:r>
          </a:p>
          <a:p>
            <a:pPr marL="841375" lvl="1" defTabSz="457200" eaLnBrk="1" hangingPunct="1">
              <a:lnSpc>
                <a:spcPct val="150000"/>
              </a:lnSpc>
              <a:spcBef>
                <a:spcPts val="1000"/>
              </a:spcBef>
              <a:buClr>
                <a:schemeClr val="accent1"/>
              </a:buClr>
              <a:buFont typeface="Wingdings 3" pitchFamily="2" charset="2"/>
              <a:buChar char=""/>
              <a:defRPr/>
            </a:pPr>
            <a:endParaRPr lang="es-ES" altLang="es-ES" sz="20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p:txBody>
      </p:sp>
      <p:sp>
        <p:nvSpPr>
          <p:cNvPr id="26626" name="Rectangle 14">
            <a:extLst>
              <a:ext uri="{FF2B5EF4-FFF2-40B4-BE49-F238E27FC236}">
                <a16:creationId xmlns:a16="http://schemas.microsoft.com/office/drawing/2014/main" xmlns="" id="{5535106D-786F-1245-96A4-008C993FF3BF}"/>
              </a:ext>
            </a:extLst>
          </p:cNvPr>
          <p:cNvSpPr>
            <a:spLocks noChangeArrowheads="1"/>
          </p:cNvSpPr>
          <p:nvPr/>
        </p:nvSpPr>
        <p:spPr bwMode="auto">
          <a:xfrm>
            <a:off x="2038350" y="150813"/>
            <a:ext cx="6408738" cy="685800"/>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45720" tIns="44450" rIns="45720" bIns="4445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s-ES" sz="2400" b="1">
                <a:solidFill>
                  <a:schemeClr val="tx2"/>
                </a:solidFill>
              </a:rPr>
              <a:t>EVS5. DEFINICIÓN DE REQUISITOS</a:t>
            </a:r>
          </a:p>
          <a:p>
            <a:pPr algn="ctr" eaLnBrk="1" hangingPunct="1">
              <a:spcBef>
                <a:spcPct val="0"/>
              </a:spcBef>
              <a:buFontTx/>
              <a:buNone/>
            </a:pPr>
            <a:r>
              <a:rPr lang="en-US" altLang="es-ES" sz="2400" b="1">
                <a:solidFill>
                  <a:schemeClr val="tx2"/>
                </a:solidFill>
              </a:rPr>
              <a:t>DEL SISTEMA: RIESGOS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5">
            <a:extLst>
              <a:ext uri="{FF2B5EF4-FFF2-40B4-BE49-F238E27FC236}">
                <a16:creationId xmlns:a16="http://schemas.microsoft.com/office/drawing/2014/main" xmlns="" id="{0CF2EDDC-9A30-A547-88A0-2E8FC6DB33F2}"/>
              </a:ext>
            </a:extLst>
          </p:cNvPr>
          <p:cNvSpPr txBox="1">
            <a:spLocks noChangeArrowheads="1"/>
          </p:cNvSpPr>
          <p:nvPr/>
        </p:nvSpPr>
        <p:spPr bwMode="auto">
          <a:xfrm>
            <a:off x="881063" y="1044575"/>
            <a:ext cx="7381875" cy="4616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DBFFB8"/>
                  </a:outerShdw>
                </a:effectLst>
              </a14:hiddenEffects>
            </a:ext>
          </a:extLst>
        </p:spPr>
        <p:txBody>
          <a:bodyPr lIns="90488" tIns="44450" rIns="90488" bIns="4445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441325" indent="-285750" defTabSz="457200" eaLnBrk="1" hangingPunct="1">
              <a:lnSpc>
                <a:spcPct val="150000"/>
              </a:lnSpc>
              <a:spcBef>
                <a:spcPts val="1000"/>
              </a:spcBef>
              <a:buClr>
                <a:schemeClr val="accent1"/>
              </a:buClr>
              <a:buFont typeface="Wingdings 3" pitchFamily="2" charset="2"/>
              <a:buChar char=""/>
              <a:defRPr/>
            </a:pPr>
            <a:r>
              <a:rPr lang="es-ES" altLang="es-ES" sz="2400" kern="0" dirty="0">
                <a:cs typeface="Arial" panose="020B0604020202020204" pitchFamily="34" charset="0"/>
              </a:rPr>
              <a:t>3. Aplicación ad-hoc:</a:t>
            </a:r>
          </a:p>
          <a:p>
            <a:pPr marL="841375" lvl="1" defTabSz="457200" eaLnBrk="1" hangingPunct="1">
              <a:lnSpc>
                <a:spcPct val="150000"/>
              </a:lnSpc>
              <a:spcBef>
                <a:spcPts val="1000"/>
              </a:spcBef>
              <a:buClr>
                <a:schemeClr val="accent1"/>
              </a:buClr>
              <a:buFont typeface="Wingdings 3" pitchFamily="2" charset="2"/>
              <a:buChar char=""/>
              <a:defRPr/>
            </a:pPr>
            <a:r>
              <a:rPr lang="es-ES" sz="2000" kern="0" dirty="0">
                <a:cs typeface="Arial" panose="020B0604020202020204" pitchFamily="34" charset="0"/>
              </a:rPr>
              <a:t>Riesgo bajo, al ser a medida</a:t>
            </a:r>
          </a:p>
          <a:p>
            <a:pPr marL="841375" lvl="1" defTabSz="457200" eaLnBrk="1" hangingPunct="1">
              <a:lnSpc>
                <a:spcPct val="150000"/>
              </a:lnSpc>
              <a:spcBef>
                <a:spcPts val="1000"/>
              </a:spcBef>
              <a:buClr>
                <a:schemeClr val="accent1"/>
              </a:buClr>
              <a:buFont typeface="Wingdings 3" pitchFamily="2" charset="2"/>
              <a:buChar char=""/>
              <a:defRPr/>
            </a:pPr>
            <a:r>
              <a:rPr lang="es-ES" sz="2000" kern="0" dirty="0">
                <a:cs typeface="Arial" panose="020B0604020202020204" pitchFamily="34" charset="0"/>
              </a:rPr>
              <a:t>Retrasos durante el desarrollo</a:t>
            </a:r>
          </a:p>
          <a:p>
            <a:pPr marL="841375" lvl="1" defTabSz="457200" eaLnBrk="1" hangingPunct="1">
              <a:lnSpc>
                <a:spcPct val="150000"/>
              </a:lnSpc>
              <a:spcBef>
                <a:spcPts val="1000"/>
              </a:spcBef>
              <a:buClr>
                <a:schemeClr val="accent1"/>
              </a:buClr>
              <a:buFont typeface="Wingdings 3" pitchFamily="2" charset="2"/>
              <a:buChar char=""/>
              <a:defRPr/>
            </a:pPr>
            <a:endParaRPr lang="es-ES" altLang="es-ES" sz="20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p:txBody>
      </p:sp>
      <p:sp>
        <p:nvSpPr>
          <p:cNvPr id="27650" name="Rectangle 14">
            <a:extLst>
              <a:ext uri="{FF2B5EF4-FFF2-40B4-BE49-F238E27FC236}">
                <a16:creationId xmlns:a16="http://schemas.microsoft.com/office/drawing/2014/main" xmlns="" id="{C867A996-B433-5140-98D6-87136BAD40B9}"/>
              </a:ext>
            </a:extLst>
          </p:cNvPr>
          <p:cNvSpPr>
            <a:spLocks noChangeArrowheads="1"/>
          </p:cNvSpPr>
          <p:nvPr/>
        </p:nvSpPr>
        <p:spPr bwMode="auto">
          <a:xfrm>
            <a:off x="2038350" y="150813"/>
            <a:ext cx="6408738" cy="685800"/>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45720" tIns="44450" rIns="45720" bIns="4445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s-ES" sz="2400" b="1">
                <a:solidFill>
                  <a:schemeClr val="tx2"/>
                </a:solidFill>
              </a:rPr>
              <a:t>EVS5. DEFINICIÓN DE REQUISITOS</a:t>
            </a:r>
          </a:p>
          <a:p>
            <a:pPr algn="ctr" eaLnBrk="1" hangingPunct="1">
              <a:spcBef>
                <a:spcPct val="0"/>
              </a:spcBef>
              <a:buFontTx/>
              <a:buNone/>
            </a:pPr>
            <a:r>
              <a:rPr lang="en-US" altLang="es-ES" sz="2400" b="1">
                <a:solidFill>
                  <a:schemeClr val="tx2"/>
                </a:solidFill>
              </a:rPr>
              <a:t>DEL SISTEMA: RIESGOS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5">
            <a:extLst>
              <a:ext uri="{FF2B5EF4-FFF2-40B4-BE49-F238E27FC236}">
                <a16:creationId xmlns:a16="http://schemas.microsoft.com/office/drawing/2014/main" xmlns="" id="{0CF2EDDC-9A30-A547-88A0-2E8FC6DB33F2}"/>
              </a:ext>
            </a:extLst>
          </p:cNvPr>
          <p:cNvSpPr txBox="1">
            <a:spLocks noChangeArrowheads="1"/>
          </p:cNvSpPr>
          <p:nvPr/>
        </p:nvSpPr>
        <p:spPr bwMode="auto">
          <a:xfrm>
            <a:off x="881063" y="1044575"/>
            <a:ext cx="7381875" cy="4616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DBFFB8"/>
                  </a:outerShdw>
                </a:effectLst>
              </a14:hiddenEffects>
            </a:ext>
          </a:extLst>
        </p:spPr>
        <p:txBody>
          <a:bodyPr lIns="90488" tIns="44450" rIns="90488" bIns="4445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441325" indent="-285750" defTabSz="457200" eaLnBrk="1" hangingPunct="1">
              <a:lnSpc>
                <a:spcPct val="150000"/>
              </a:lnSpc>
              <a:spcBef>
                <a:spcPts val="1000"/>
              </a:spcBef>
              <a:buClr>
                <a:schemeClr val="accent1"/>
              </a:buClr>
              <a:buFont typeface="Wingdings 3" pitchFamily="2" charset="2"/>
              <a:buChar char=""/>
              <a:defRPr/>
            </a:pPr>
            <a:r>
              <a:rPr lang="es-ES" altLang="es-ES" sz="2400" kern="0" dirty="0">
                <a:cs typeface="Arial" panose="020B0604020202020204" pitchFamily="34" charset="0"/>
              </a:rPr>
              <a:t>Alternativa 1. </a:t>
            </a:r>
          </a:p>
          <a:p>
            <a:pPr marL="441325" indent="-285750" defTabSz="457200" eaLnBrk="1" hangingPunct="1">
              <a:lnSpc>
                <a:spcPct val="150000"/>
              </a:lnSpc>
              <a:spcBef>
                <a:spcPts val="1000"/>
              </a:spcBef>
              <a:buClr>
                <a:schemeClr val="accent1"/>
              </a:buClr>
              <a:buFont typeface="Wingdings 3" pitchFamily="2" charset="2"/>
              <a:buChar char=""/>
              <a:defRPr/>
            </a:pPr>
            <a:r>
              <a:rPr lang="es-ES" sz="2400" kern="0" dirty="0">
                <a:cs typeface="Arial" panose="020B0604020202020204" pitchFamily="34" charset="0"/>
              </a:rPr>
              <a:t>Dos semanas para el estudio de la situación actual.</a:t>
            </a:r>
          </a:p>
          <a:p>
            <a:pPr marL="441325" indent="-285750" defTabSz="457200" eaLnBrk="1" hangingPunct="1">
              <a:lnSpc>
                <a:spcPct val="150000"/>
              </a:lnSpc>
              <a:spcBef>
                <a:spcPts val="1000"/>
              </a:spcBef>
              <a:buClr>
                <a:schemeClr val="accent1"/>
              </a:buClr>
              <a:buFont typeface="Wingdings 3" pitchFamily="2" charset="2"/>
              <a:buChar char=""/>
              <a:defRPr/>
            </a:pPr>
            <a:r>
              <a:rPr lang="es-ES" sz="2400" kern="0" dirty="0">
                <a:cs typeface="Arial" panose="020B0604020202020204" pitchFamily="34" charset="0"/>
              </a:rPr>
              <a:t>Una semana para la adaptación del producto.</a:t>
            </a:r>
          </a:p>
          <a:p>
            <a:pPr marL="441325" indent="-285750" defTabSz="457200" eaLnBrk="1" hangingPunct="1">
              <a:lnSpc>
                <a:spcPct val="150000"/>
              </a:lnSpc>
              <a:spcBef>
                <a:spcPts val="1000"/>
              </a:spcBef>
              <a:buClr>
                <a:schemeClr val="accent1"/>
              </a:buClr>
              <a:buFont typeface="Wingdings 3" pitchFamily="2" charset="2"/>
              <a:buChar char=""/>
              <a:defRPr/>
            </a:pPr>
            <a:r>
              <a:rPr lang="es-ES" sz="2400" kern="0" dirty="0">
                <a:cs typeface="Arial" panose="020B0604020202020204" pitchFamily="34" charset="0"/>
              </a:rPr>
              <a:t>Cinco días para su implantación y pruebas.</a:t>
            </a:r>
          </a:p>
          <a:p>
            <a:pPr marL="441325" indent="-285750" defTabSz="457200" eaLnBrk="1" hangingPunct="1">
              <a:lnSpc>
                <a:spcPct val="150000"/>
              </a:lnSpc>
              <a:spcBef>
                <a:spcPts val="1000"/>
              </a:spcBef>
              <a:buClr>
                <a:schemeClr val="accent1"/>
              </a:buClr>
              <a:buFont typeface="Wingdings 3" pitchFamily="2" charset="2"/>
              <a:buChar char=""/>
              <a:defRPr/>
            </a:pPr>
            <a:r>
              <a:rPr lang="es-ES" sz="2400" kern="0" dirty="0">
                <a:cs typeface="Arial" panose="020B0604020202020204" pitchFamily="34" charset="0"/>
              </a:rPr>
              <a:t>Dos días para formación de usuarios</a:t>
            </a:r>
          </a:p>
          <a:p>
            <a:pPr marL="841375" lvl="1" defTabSz="457200" eaLnBrk="1" hangingPunct="1">
              <a:lnSpc>
                <a:spcPct val="150000"/>
              </a:lnSpc>
              <a:spcBef>
                <a:spcPts val="1000"/>
              </a:spcBef>
              <a:buClr>
                <a:schemeClr val="accent1"/>
              </a:buClr>
              <a:buFont typeface="Wingdings 3" pitchFamily="2" charset="2"/>
              <a:buChar char=""/>
              <a:defRPr/>
            </a:pPr>
            <a:endParaRPr lang="es-ES" altLang="es-ES" sz="20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p:txBody>
      </p:sp>
      <p:sp>
        <p:nvSpPr>
          <p:cNvPr id="28674" name="Rectangle 14">
            <a:extLst>
              <a:ext uri="{FF2B5EF4-FFF2-40B4-BE49-F238E27FC236}">
                <a16:creationId xmlns:a16="http://schemas.microsoft.com/office/drawing/2014/main" xmlns="" id="{B66A82A9-089A-5149-AC11-1D6AD4C8D17D}"/>
              </a:ext>
            </a:extLst>
          </p:cNvPr>
          <p:cNvSpPr>
            <a:spLocks noChangeArrowheads="1"/>
          </p:cNvSpPr>
          <p:nvPr/>
        </p:nvSpPr>
        <p:spPr bwMode="auto">
          <a:xfrm>
            <a:off x="2038350" y="150813"/>
            <a:ext cx="6408738" cy="685800"/>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45720" tIns="44450" rIns="45720" bIns="4445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s-ES" sz="2400" b="1">
                <a:solidFill>
                  <a:schemeClr val="tx2"/>
                </a:solidFill>
              </a:rPr>
              <a:t>EVS5. DEFINICIÓN DE REQUISITOS</a:t>
            </a:r>
          </a:p>
          <a:p>
            <a:pPr algn="ctr" eaLnBrk="1" hangingPunct="1">
              <a:spcBef>
                <a:spcPct val="0"/>
              </a:spcBef>
              <a:buFontTx/>
              <a:buNone/>
            </a:pPr>
            <a:r>
              <a:rPr lang="en-US" altLang="es-ES" sz="2400" b="1">
                <a:solidFill>
                  <a:schemeClr val="tx2"/>
                </a:solidFill>
              </a:rPr>
              <a:t>DEL SISTEMA: PLANIFICACIÓN</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5">
            <a:extLst>
              <a:ext uri="{FF2B5EF4-FFF2-40B4-BE49-F238E27FC236}">
                <a16:creationId xmlns:a16="http://schemas.microsoft.com/office/drawing/2014/main" xmlns="" id="{0CF2EDDC-9A30-A547-88A0-2E8FC6DB33F2}"/>
              </a:ext>
            </a:extLst>
          </p:cNvPr>
          <p:cNvSpPr txBox="1">
            <a:spLocks noChangeArrowheads="1"/>
          </p:cNvSpPr>
          <p:nvPr/>
        </p:nvSpPr>
        <p:spPr bwMode="auto">
          <a:xfrm>
            <a:off x="881063" y="1044575"/>
            <a:ext cx="7381875" cy="4616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DBFFB8"/>
                  </a:outerShdw>
                </a:effectLst>
              </a14:hiddenEffects>
            </a:ext>
          </a:extLst>
        </p:spPr>
        <p:txBody>
          <a:bodyPr lIns="90488" tIns="44450" rIns="90488" bIns="4445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441325" indent="-285750" defTabSz="457200" eaLnBrk="1" hangingPunct="1">
              <a:lnSpc>
                <a:spcPct val="150000"/>
              </a:lnSpc>
              <a:spcBef>
                <a:spcPts val="1000"/>
              </a:spcBef>
              <a:buClr>
                <a:schemeClr val="accent1"/>
              </a:buClr>
              <a:buFont typeface="Wingdings 3" pitchFamily="2" charset="2"/>
              <a:buChar char=""/>
              <a:defRPr/>
            </a:pPr>
            <a:r>
              <a:rPr lang="es-ES" altLang="es-ES" sz="2400" kern="0" dirty="0">
                <a:cs typeface="Arial" panose="020B0604020202020204" pitchFamily="34" charset="0"/>
              </a:rPr>
              <a:t>Alternativa 2. </a:t>
            </a:r>
          </a:p>
          <a:p>
            <a:pPr marL="441325" indent="-285750" defTabSz="457200" eaLnBrk="1" hangingPunct="1">
              <a:lnSpc>
                <a:spcPct val="150000"/>
              </a:lnSpc>
              <a:spcBef>
                <a:spcPts val="1000"/>
              </a:spcBef>
              <a:buClr>
                <a:schemeClr val="accent1"/>
              </a:buClr>
              <a:buFont typeface="Wingdings 3" pitchFamily="2" charset="2"/>
              <a:buChar char=""/>
              <a:defRPr/>
            </a:pPr>
            <a:r>
              <a:rPr lang="es-ES" sz="2400" kern="0" dirty="0">
                <a:cs typeface="Arial" panose="020B0604020202020204" pitchFamily="34" charset="0"/>
              </a:rPr>
              <a:t>Dos semanas para el estudio de la situación actual.</a:t>
            </a:r>
          </a:p>
          <a:p>
            <a:pPr marL="441325" indent="-285750" defTabSz="457200" eaLnBrk="1" hangingPunct="1">
              <a:lnSpc>
                <a:spcPct val="150000"/>
              </a:lnSpc>
              <a:spcBef>
                <a:spcPts val="1000"/>
              </a:spcBef>
              <a:buClr>
                <a:schemeClr val="accent1"/>
              </a:buClr>
              <a:buFont typeface="Wingdings 3" pitchFamily="2" charset="2"/>
              <a:buChar char=""/>
              <a:defRPr/>
            </a:pPr>
            <a:r>
              <a:rPr lang="es-ES" sz="2400" kern="0" dirty="0">
                <a:cs typeface="Arial" panose="020B0604020202020204" pitchFamily="34" charset="0"/>
              </a:rPr>
              <a:t>Dos semanas para la adaptación del producto.</a:t>
            </a:r>
          </a:p>
          <a:p>
            <a:pPr marL="441325" indent="-285750" defTabSz="457200" eaLnBrk="1" hangingPunct="1">
              <a:lnSpc>
                <a:spcPct val="150000"/>
              </a:lnSpc>
              <a:spcBef>
                <a:spcPts val="1000"/>
              </a:spcBef>
              <a:buClr>
                <a:schemeClr val="accent1"/>
              </a:buClr>
              <a:buFont typeface="Wingdings 3" pitchFamily="2" charset="2"/>
              <a:buChar char=""/>
              <a:defRPr/>
            </a:pPr>
            <a:r>
              <a:rPr lang="es-ES" sz="2400" kern="0" dirty="0">
                <a:cs typeface="Arial" panose="020B0604020202020204" pitchFamily="34" charset="0"/>
              </a:rPr>
              <a:t>Cinco días para su implantación y pruebas.</a:t>
            </a:r>
          </a:p>
          <a:p>
            <a:pPr marL="441325" indent="-285750" defTabSz="457200" eaLnBrk="1" hangingPunct="1">
              <a:lnSpc>
                <a:spcPct val="150000"/>
              </a:lnSpc>
              <a:spcBef>
                <a:spcPts val="1000"/>
              </a:spcBef>
              <a:buClr>
                <a:schemeClr val="accent1"/>
              </a:buClr>
              <a:buFont typeface="Wingdings 3" pitchFamily="2" charset="2"/>
              <a:buChar char=""/>
              <a:defRPr/>
            </a:pPr>
            <a:r>
              <a:rPr lang="es-ES" sz="2400" kern="0" dirty="0">
                <a:cs typeface="Arial" panose="020B0604020202020204" pitchFamily="34" charset="0"/>
              </a:rPr>
              <a:t>Una semana para formación de usuarios</a:t>
            </a:r>
          </a:p>
          <a:p>
            <a:pPr marL="841375" lvl="1" defTabSz="457200" eaLnBrk="1" hangingPunct="1">
              <a:lnSpc>
                <a:spcPct val="150000"/>
              </a:lnSpc>
              <a:spcBef>
                <a:spcPts val="1000"/>
              </a:spcBef>
              <a:buClr>
                <a:schemeClr val="accent1"/>
              </a:buClr>
              <a:buFont typeface="Wingdings 3" pitchFamily="2" charset="2"/>
              <a:buChar char=""/>
              <a:defRPr/>
            </a:pPr>
            <a:endParaRPr lang="es-ES" altLang="es-ES" sz="20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p:txBody>
      </p:sp>
      <p:sp>
        <p:nvSpPr>
          <p:cNvPr id="29698" name="Rectangle 14">
            <a:extLst>
              <a:ext uri="{FF2B5EF4-FFF2-40B4-BE49-F238E27FC236}">
                <a16:creationId xmlns:a16="http://schemas.microsoft.com/office/drawing/2014/main" xmlns="" id="{7DD7E78E-D2B1-A642-9B6F-312CE8AAC5A6}"/>
              </a:ext>
            </a:extLst>
          </p:cNvPr>
          <p:cNvSpPr>
            <a:spLocks noChangeArrowheads="1"/>
          </p:cNvSpPr>
          <p:nvPr/>
        </p:nvSpPr>
        <p:spPr bwMode="auto">
          <a:xfrm>
            <a:off x="2038350" y="150813"/>
            <a:ext cx="6408738" cy="685800"/>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45720" tIns="44450" rIns="45720" bIns="4445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s-ES" sz="2400" b="1">
                <a:solidFill>
                  <a:schemeClr val="tx2"/>
                </a:solidFill>
              </a:rPr>
              <a:t>EVS5. DEFINICIÓN DE REQUISITOS</a:t>
            </a:r>
          </a:p>
          <a:p>
            <a:pPr algn="ctr" eaLnBrk="1" hangingPunct="1">
              <a:spcBef>
                <a:spcPct val="0"/>
              </a:spcBef>
              <a:buFontTx/>
              <a:buNone/>
            </a:pPr>
            <a:r>
              <a:rPr lang="en-US" altLang="es-ES" sz="2400" b="1">
                <a:solidFill>
                  <a:schemeClr val="tx2"/>
                </a:solidFill>
              </a:rPr>
              <a:t>DEL SISTEMA: PLANIFICACIÓN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5">
            <a:extLst>
              <a:ext uri="{FF2B5EF4-FFF2-40B4-BE49-F238E27FC236}">
                <a16:creationId xmlns:a16="http://schemas.microsoft.com/office/drawing/2014/main" xmlns="" id="{0CF2EDDC-9A30-A547-88A0-2E8FC6DB33F2}"/>
              </a:ext>
            </a:extLst>
          </p:cNvPr>
          <p:cNvSpPr txBox="1">
            <a:spLocks noChangeArrowheads="1"/>
          </p:cNvSpPr>
          <p:nvPr/>
        </p:nvSpPr>
        <p:spPr bwMode="auto">
          <a:xfrm>
            <a:off x="881063" y="1044575"/>
            <a:ext cx="7381875" cy="4616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DBFFB8"/>
                  </a:outerShdw>
                </a:effectLst>
              </a14:hiddenEffects>
            </a:ext>
          </a:extLst>
        </p:spPr>
        <p:txBody>
          <a:bodyPr lIns="90488" tIns="44450" rIns="90488" bIns="4445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441325" indent="-285750" defTabSz="457200" eaLnBrk="1" hangingPunct="1">
              <a:lnSpc>
                <a:spcPct val="150000"/>
              </a:lnSpc>
              <a:spcBef>
                <a:spcPts val="1000"/>
              </a:spcBef>
              <a:buClr>
                <a:schemeClr val="accent1"/>
              </a:buClr>
              <a:buFont typeface="Wingdings 3" pitchFamily="2" charset="2"/>
              <a:buChar char=""/>
              <a:defRPr/>
            </a:pPr>
            <a:r>
              <a:rPr lang="es-ES" altLang="es-ES" sz="2400" kern="0" dirty="0">
                <a:cs typeface="Arial" panose="020B0604020202020204" pitchFamily="34" charset="0"/>
              </a:rPr>
              <a:t>Alternativa 3. </a:t>
            </a:r>
          </a:p>
          <a:p>
            <a:pPr marL="841375" lvl="1" defTabSz="457200" eaLnBrk="1" hangingPunct="1">
              <a:lnSpc>
                <a:spcPct val="150000"/>
              </a:lnSpc>
              <a:spcBef>
                <a:spcPts val="1000"/>
              </a:spcBef>
              <a:buClr>
                <a:schemeClr val="accent1"/>
              </a:buClr>
              <a:buFont typeface="Wingdings 3" pitchFamily="2" charset="2"/>
              <a:buChar char=""/>
              <a:defRPr/>
            </a:pPr>
            <a:r>
              <a:rPr lang="es-ES" sz="2000" kern="0" dirty="0">
                <a:cs typeface="Arial" panose="020B0604020202020204" pitchFamily="34" charset="0"/>
              </a:rPr>
              <a:t>1.   Una semana para el estudio de la situación actual.</a:t>
            </a:r>
          </a:p>
          <a:p>
            <a:pPr marL="841375" lvl="1" defTabSz="457200" eaLnBrk="1" hangingPunct="1">
              <a:lnSpc>
                <a:spcPct val="150000"/>
              </a:lnSpc>
              <a:spcBef>
                <a:spcPts val="1000"/>
              </a:spcBef>
              <a:buClr>
                <a:schemeClr val="accent1"/>
              </a:buClr>
              <a:buFont typeface="Wingdings 3" pitchFamily="2" charset="2"/>
              <a:buChar char=""/>
              <a:defRPr/>
            </a:pPr>
            <a:r>
              <a:rPr lang="es-ES" sz="2000" kern="0" dirty="0">
                <a:cs typeface="Arial" panose="020B0604020202020204" pitchFamily="34" charset="0"/>
              </a:rPr>
              <a:t>2.   Tres semanas para el análisis y diseño del producto.</a:t>
            </a:r>
          </a:p>
          <a:p>
            <a:pPr marL="841375" lvl="1" defTabSz="457200" eaLnBrk="1" hangingPunct="1">
              <a:lnSpc>
                <a:spcPct val="150000"/>
              </a:lnSpc>
              <a:spcBef>
                <a:spcPts val="1000"/>
              </a:spcBef>
              <a:buClr>
                <a:schemeClr val="accent1"/>
              </a:buClr>
              <a:buFont typeface="Wingdings 3" pitchFamily="2" charset="2"/>
              <a:buChar char=""/>
              <a:defRPr/>
            </a:pPr>
            <a:r>
              <a:rPr lang="es-ES" sz="2000" kern="0" dirty="0">
                <a:cs typeface="Arial" panose="020B0604020202020204" pitchFamily="34" charset="0"/>
              </a:rPr>
              <a:t>3.   Dos meses para la construcción de la aplicación.</a:t>
            </a:r>
          </a:p>
          <a:p>
            <a:pPr marL="841375" lvl="1" defTabSz="457200" eaLnBrk="1" hangingPunct="1">
              <a:lnSpc>
                <a:spcPct val="150000"/>
              </a:lnSpc>
              <a:spcBef>
                <a:spcPts val="1000"/>
              </a:spcBef>
              <a:buClr>
                <a:schemeClr val="accent1"/>
              </a:buClr>
              <a:buFont typeface="Wingdings 3" pitchFamily="2" charset="2"/>
              <a:buChar char=""/>
              <a:defRPr/>
            </a:pPr>
            <a:r>
              <a:rPr lang="es-ES" sz="2000" kern="0" dirty="0">
                <a:cs typeface="Arial" panose="020B0604020202020204" pitchFamily="34" charset="0"/>
              </a:rPr>
              <a:t>4.   Una semana para su implantación, pruebas y uso simultáneo con el sistema vigente.</a:t>
            </a:r>
          </a:p>
          <a:p>
            <a:pPr marL="841375" lvl="1" defTabSz="457200" eaLnBrk="1" hangingPunct="1">
              <a:lnSpc>
                <a:spcPct val="150000"/>
              </a:lnSpc>
              <a:spcBef>
                <a:spcPts val="1000"/>
              </a:spcBef>
              <a:buClr>
                <a:schemeClr val="accent1"/>
              </a:buClr>
              <a:buFont typeface="Wingdings 3" pitchFamily="2" charset="2"/>
              <a:buChar char=""/>
              <a:defRPr/>
            </a:pPr>
            <a:r>
              <a:rPr lang="es-ES" sz="2000" kern="0" dirty="0">
                <a:cs typeface="Arial" panose="020B0604020202020204" pitchFamily="34" charset="0"/>
              </a:rPr>
              <a:t>5.   Tres días para formación de usuarios.</a:t>
            </a:r>
          </a:p>
          <a:p>
            <a:pPr marL="841375" lvl="2" defTabSz="457200" eaLnBrk="1" hangingPunct="1">
              <a:lnSpc>
                <a:spcPct val="150000"/>
              </a:lnSpc>
              <a:spcBef>
                <a:spcPts val="1000"/>
              </a:spcBef>
              <a:buClr>
                <a:schemeClr val="accent1"/>
              </a:buClr>
              <a:buFont typeface="Wingdings 3" pitchFamily="2" charset="2"/>
              <a:buChar char=""/>
              <a:defRPr/>
            </a:pPr>
            <a:endParaRPr lang="es-ES" altLang="es-ES" sz="2000" kern="0" dirty="0">
              <a:cs typeface="Arial" panose="020B0604020202020204" pitchFamily="34" charset="0"/>
            </a:endParaRPr>
          </a:p>
          <a:p>
            <a:pPr marL="841375" lvl="1" defTabSz="457200" eaLnBrk="1" hangingPunct="1">
              <a:lnSpc>
                <a:spcPct val="150000"/>
              </a:lnSpc>
              <a:spcBef>
                <a:spcPts val="1000"/>
              </a:spcBef>
              <a:buClr>
                <a:schemeClr val="accent1"/>
              </a:buClr>
              <a:buFont typeface="Wingdings 3" pitchFamily="2" charset="2"/>
              <a:buChar char=""/>
              <a:defRPr/>
            </a:pPr>
            <a:endParaRPr lang="es-ES" altLang="es-ES" sz="2000" kern="0" dirty="0">
              <a:cs typeface="Arial" panose="020B0604020202020204" pitchFamily="34" charset="0"/>
            </a:endParaRPr>
          </a:p>
          <a:p>
            <a:pPr marL="841375" lvl="1" defTabSz="457200" eaLnBrk="1" hangingPunct="1">
              <a:lnSpc>
                <a:spcPct val="150000"/>
              </a:lnSpc>
              <a:spcBef>
                <a:spcPts val="1000"/>
              </a:spcBef>
              <a:buClr>
                <a:schemeClr val="accent1"/>
              </a:buClr>
              <a:buFont typeface="Wingdings 3" pitchFamily="2" charset="2"/>
              <a:buChar char=""/>
              <a:defRPr/>
            </a:pPr>
            <a:endParaRPr lang="es-ES" altLang="es-ES" sz="20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p:txBody>
      </p:sp>
      <p:sp>
        <p:nvSpPr>
          <p:cNvPr id="30722" name="Rectangle 14">
            <a:extLst>
              <a:ext uri="{FF2B5EF4-FFF2-40B4-BE49-F238E27FC236}">
                <a16:creationId xmlns:a16="http://schemas.microsoft.com/office/drawing/2014/main" xmlns="" id="{CDF885A1-6865-4C45-AAB2-3DF0BDEBDF62}"/>
              </a:ext>
            </a:extLst>
          </p:cNvPr>
          <p:cNvSpPr>
            <a:spLocks noChangeArrowheads="1"/>
          </p:cNvSpPr>
          <p:nvPr/>
        </p:nvSpPr>
        <p:spPr bwMode="auto">
          <a:xfrm>
            <a:off x="2038350" y="150813"/>
            <a:ext cx="6408738" cy="685800"/>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45720" tIns="44450" rIns="45720" bIns="4445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s-ES" sz="2400" b="1">
                <a:solidFill>
                  <a:schemeClr val="tx2"/>
                </a:solidFill>
              </a:rPr>
              <a:t>EVS5. DEFINICIÓN DE REQUISITOS</a:t>
            </a:r>
          </a:p>
          <a:p>
            <a:pPr algn="ctr" eaLnBrk="1" hangingPunct="1">
              <a:spcBef>
                <a:spcPct val="0"/>
              </a:spcBef>
              <a:buFontTx/>
              <a:buNone/>
            </a:pPr>
            <a:r>
              <a:rPr lang="en-US" altLang="es-ES" sz="2400" b="1">
                <a:solidFill>
                  <a:schemeClr val="tx2"/>
                </a:solidFill>
              </a:rPr>
              <a:t>DEL SISTEMA: PLANIFICACIÓN</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5" name="Picture 2" descr="Estrategias de marketing digital a través de preguntas clave">
            <a:extLst>
              <a:ext uri="{FF2B5EF4-FFF2-40B4-BE49-F238E27FC236}">
                <a16:creationId xmlns:a16="http://schemas.microsoft.com/office/drawing/2014/main" xmlns="" id="{66CEA66D-E15C-C847-9B2A-032EF58E0B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5200" y="473075"/>
            <a:ext cx="11298238" cy="591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6" name="CuadroTexto 1">
            <a:extLst>
              <a:ext uri="{FF2B5EF4-FFF2-40B4-BE49-F238E27FC236}">
                <a16:creationId xmlns:a16="http://schemas.microsoft.com/office/drawing/2014/main" xmlns="" id="{FD239F26-72A2-444A-9FA1-740091578B02}"/>
              </a:ext>
            </a:extLst>
          </p:cNvPr>
          <p:cNvSpPr txBox="1">
            <a:spLocks noChangeArrowheads="1"/>
          </p:cNvSpPr>
          <p:nvPr/>
        </p:nvSpPr>
        <p:spPr bwMode="auto">
          <a:xfrm>
            <a:off x="138113" y="3519488"/>
            <a:ext cx="27400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s-ES" altLang="es-ES" sz="2800" b="1"/>
              <a:t>¿Preguntas…?</a:t>
            </a:r>
          </a:p>
        </p:txBody>
      </p:sp>
      <p:grpSp>
        <p:nvGrpSpPr>
          <p:cNvPr id="31747" name="Group 22">
            <a:extLst>
              <a:ext uri="{FF2B5EF4-FFF2-40B4-BE49-F238E27FC236}">
                <a16:creationId xmlns:a16="http://schemas.microsoft.com/office/drawing/2014/main" xmlns="" id="{A3D2F5D2-D269-504A-B84C-C6061FCA57AD}"/>
              </a:ext>
            </a:extLst>
          </p:cNvPr>
          <p:cNvGrpSpPr>
            <a:grpSpLocks/>
          </p:cNvGrpSpPr>
          <p:nvPr/>
        </p:nvGrpSpPr>
        <p:grpSpPr bwMode="auto">
          <a:xfrm>
            <a:off x="0" y="333375"/>
            <a:ext cx="2411413" cy="215900"/>
            <a:chOff x="0" y="255"/>
            <a:chExt cx="1519" cy="136"/>
          </a:xfrm>
        </p:grpSpPr>
        <p:sp>
          <p:nvSpPr>
            <p:cNvPr id="31751" name="Freeform 8" descr="5%">
              <a:extLst>
                <a:ext uri="{FF2B5EF4-FFF2-40B4-BE49-F238E27FC236}">
                  <a16:creationId xmlns:a16="http://schemas.microsoft.com/office/drawing/2014/main" xmlns="" id="{949389A0-7C35-D440-A511-E8043CC49841}"/>
                </a:ext>
              </a:extLst>
            </p:cNvPr>
            <p:cNvSpPr>
              <a:spLocks/>
            </p:cNvSpPr>
            <p:nvPr/>
          </p:nvSpPr>
          <p:spPr bwMode="auto">
            <a:xfrm>
              <a:off x="0" y="255"/>
              <a:ext cx="616" cy="136"/>
            </a:xfrm>
            <a:custGeom>
              <a:avLst/>
              <a:gdLst>
                <a:gd name="T0" fmla="*/ 0 w 479"/>
                <a:gd name="T1" fmla="*/ 0 h 201"/>
                <a:gd name="T2" fmla="*/ 20812 w 479"/>
                <a:gd name="T3" fmla="*/ 0 h 201"/>
                <a:gd name="T4" fmla="*/ 18369 w 479"/>
                <a:gd name="T5" fmla="*/ 1 h 201"/>
                <a:gd name="T6" fmla="*/ 0 w 479"/>
                <a:gd name="T7" fmla="*/ 1 h 201"/>
                <a:gd name="T8" fmla="*/ 0 w 479"/>
                <a:gd name="T9" fmla="*/ 0 h 2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9" h="201">
                  <a:moveTo>
                    <a:pt x="0" y="0"/>
                  </a:moveTo>
                  <a:lnTo>
                    <a:pt x="478" y="0"/>
                  </a:lnTo>
                  <a:lnTo>
                    <a:pt x="422" y="200"/>
                  </a:lnTo>
                  <a:lnTo>
                    <a:pt x="0" y="200"/>
                  </a:lnTo>
                  <a:lnTo>
                    <a:pt x="0" y="0"/>
                  </a:lnTo>
                </a:path>
              </a:pathLst>
            </a:custGeom>
            <a:blipFill dpi="0" rotWithShape="0">
              <a:blip r:embed="rId3"/>
              <a:srcRect/>
              <a:tile tx="0" ty="0" sx="100000" sy="100000" flip="none" algn="tl"/>
            </a:blip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DDDDDD">
                        <a:alpha val="50000"/>
                      </a:srgbClr>
                    </a:outerShdw>
                  </a:effectLst>
                </a14:hiddenEffects>
              </a:ext>
            </a:extLst>
          </p:spPr>
          <p:txBody>
            <a:bodyPr/>
            <a:lstStyle/>
            <a:p>
              <a:endParaRPr lang="es-ES"/>
            </a:p>
          </p:txBody>
        </p:sp>
        <p:sp>
          <p:nvSpPr>
            <p:cNvPr id="31752" name="Freeform 9" descr="5%">
              <a:extLst>
                <a:ext uri="{FF2B5EF4-FFF2-40B4-BE49-F238E27FC236}">
                  <a16:creationId xmlns:a16="http://schemas.microsoft.com/office/drawing/2014/main" xmlns="" id="{06CE39B2-5F93-C74A-AAF4-A1377571A4EA}"/>
                </a:ext>
              </a:extLst>
            </p:cNvPr>
            <p:cNvSpPr>
              <a:spLocks/>
            </p:cNvSpPr>
            <p:nvPr/>
          </p:nvSpPr>
          <p:spPr bwMode="auto">
            <a:xfrm>
              <a:off x="587" y="255"/>
              <a:ext cx="363" cy="136"/>
            </a:xfrm>
            <a:custGeom>
              <a:avLst/>
              <a:gdLst>
                <a:gd name="T0" fmla="*/ 2473 w 282"/>
                <a:gd name="T1" fmla="*/ 0 h 201"/>
                <a:gd name="T2" fmla="*/ 0 w 282"/>
                <a:gd name="T3" fmla="*/ 1 h 201"/>
                <a:gd name="T4" fmla="*/ 9944 w 282"/>
                <a:gd name="T5" fmla="*/ 1 h 201"/>
                <a:gd name="T6" fmla="*/ 12418 w 282"/>
                <a:gd name="T7" fmla="*/ 0 h 201"/>
                <a:gd name="T8" fmla="*/ 2473 w 282"/>
                <a:gd name="T9" fmla="*/ 0 h 2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2" h="201">
                  <a:moveTo>
                    <a:pt x="56" y="0"/>
                  </a:moveTo>
                  <a:lnTo>
                    <a:pt x="0" y="200"/>
                  </a:lnTo>
                  <a:lnTo>
                    <a:pt x="225" y="200"/>
                  </a:lnTo>
                  <a:lnTo>
                    <a:pt x="281" y="0"/>
                  </a:lnTo>
                  <a:lnTo>
                    <a:pt x="56" y="0"/>
                  </a:lnTo>
                </a:path>
              </a:pathLst>
            </a:custGeom>
            <a:blipFill dpi="0" rotWithShape="0">
              <a:blip r:embed="rId3"/>
              <a:srcRect/>
              <a:tile tx="0" ty="0" sx="100000" sy="100000" flip="none" algn="tl"/>
            </a:blip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DDDDDD">
                        <a:alpha val="50000"/>
                      </a:srgbClr>
                    </a:outerShdw>
                  </a:effectLst>
                </a14:hiddenEffects>
              </a:ext>
            </a:extLst>
          </p:spPr>
          <p:txBody>
            <a:bodyPr/>
            <a:lstStyle/>
            <a:p>
              <a:endParaRPr lang="es-ES"/>
            </a:p>
          </p:txBody>
        </p:sp>
        <p:sp>
          <p:nvSpPr>
            <p:cNvPr id="31753" name="Freeform 10" descr="5%">
              <a:extLst>
                <a:ext uri="{FF2B5EF4-FFF2-40B4-BE49-F238E27FC236}">
                  <a16:creationId xmlns:a16="http://schemas.microsoft.com/office/drawing/2014/main" xmlns="" id="{C97A05CA-BA23-5B43-BB1D-598E35F33716}"/>
                </a:ext>
              </a:extLst>
            </p:cNvPr>
            <p:cNvSpPr>
              <a:spLocks/>
            </p:cNvSpPr>
            <p:nvPr/>
          </p:nvSpPr>
          <p:spPr bwMode="auto">
            <a:xfrm>
              <a:off x="916" y="255"/>
              <a:ext cx="291" cy="136"/>
            </a:xfrm>
            <a:custGeom>
              <a:avLst/>
              <a:gdLst>
                <a:gd name="T0" fmla="*/ 2507 w 226"/>
                <a:gd name="T1" fmla="*/ 0 h 201"/>
                <a:gd name="T2" fmla="*/ 0 w 226"/>
                <a:gd name="T3" fmla="*/ 1 h 201"/>
                <a:gd name="T4" fmla="*/ 7513 w 226"/>
                <a:gd name="T5" fmla="*/ 1 h 201"/>
                <a:gd name="T6" fmla="*/ 9978 w 226"/>
                <a:gd name="T7" fmla="*/ 0 h 201"/>
                <a:gd name="T8" fmla="*/ 2507 w 226"/>
                <a:gd name="T9" fmla="*/ 0 h 2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6" h="201">
                  <a:moveTo>
                    <a:pt x="56" y="0"/>
                  </a:moveTo>
                  <a:lnTo>
                    <a:pt x="0" y="200"/>
                  </a:lnTo>
                  <a:lnTo>
                    <a:pt x="169" y="200"/>
                  </a:lnTo>
                  <a:lnTo>
                    <a:pt x="225" y="0"/>
                  </a:lnTo>
                  <a:lnTo>
                    <a:pt x="56" y="0"/>
                  </a:lnTo>
                </a:path>
              </a:pathLst>
            </a:custGeom>
            <a:blipFill dpi="0" rotWithShape="0">
              <a:blip r:embed="rId3"/>
              <a:srcRect/>
              <a:tile tx="0" ty="0" sx="100000" sy="100000" flip="none" algn="tl"/>
            </a:blip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DDDDDD">
                        <a:alpha val="50000"/>
                      </a:srgbClr>
                    </a:outerShdw>
                  </a:effectLst>
                </a14:hiddenEffects>
              </a:ext>
            </a:extLst>
          </p:spPr>
          <p:txBody>
            <a:bodyPr/>
            <a:lstStyle/>
            <a:p>
              <a:endParaRPr lang="es-ES"/>
            </a:p>
          </p:txBody>
        </p:sp>
        <p:sp>
          <p:nvSpPr>
            <p:cNvPr id="31754" name="Freeform 11" descr="5%">
              <a:extLst>
                <a:ext uri="{FF2B5EF4-FFF2-40B4-BE49-F238E27FC236}">
                  <a16:creationId xmlns:a16="http://schemas.microsoft.com/office/drawing/2014/main" xmlns="" id="{2B84887D-7D31-644A-9461-B0EF770AB71C}"/>
                </a:ext>
              </a:extLst>
            </p:cNvPr>
            <p:cNvSpPr>
              <a:spLocks/>
            </p:cNvSpPr>
            <p:nvPr/>
          </p:nvSpPr>
          <p:spPr bwMode="auto">
            <a:xfrm>
              <a:off x="1169" y="255"/>
              <a:ext cx="219" cy="136"/>
            </a:xfrm>
            <a:custGeom>
              <a:avLst/>
              <a:gdLst>
                <a:gd name="T0" fmla="*/ 2521 w 170"/>
                <a:gd name="T1" fmla="*/ 0 h 201"/>
                <a:gd name="T2" fmla="*/ 0 w 170"/>
                <a:gd name="T3" fmla="*/ 1 h 201"/>
                <a:gd name="T4" fmla="*/ 5059 w 170"/>
                <a:gd name="T5" fmla="*/ 1 h 201"/>
                <a:gd name="T6" fmla="*/ 7556 w 170"/>
                <a:gd name="T7" fmla="*/ 0 h 201"/>
                <a:gd name="T8" fmla="*/ 2521 w 170"/>
                <a:gd name="T9" fmla="*/ 0 h 2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0" h="201">
                  <a:moveTo>
                    <a:pt x="56" y="0"/>
                  </a:moveTo>
                  <a:lnTo>
                    <a:pt x="0" y="200"/>
                  </a:lnTo>
                  <a:lnTo>
                    <a:pt x="113" y="200"/>
                  </a:lnTo>
                  <a:lnTo>
                    <a:pt x="169" y="0"/>
                  </a:lnTo>
                  <a:lnTo>
                    <a:pt x="56" y="0"/>
                  </a:lnTo>
                </a:path>
              </a:pathLst>
            </a:custGeom>
            <a:blipFill dpi="0" rotWithShape="0">
              <a:blip r:embed="rId3"/>
              <a:srcRect/>
              <a:tile tx="0" ty="0" sx="100000" sy="100000" flip="none" algn="tl"/>
            </a:blip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DDDDDD">
                        <a:alpha val="50000"/>
                      </a:srgbClr>
                    </a:outerShdw>
                  </a:effectLst>
                </a14:hiddenEffects>
              </a:ext>
            </a:extLst>
          </p:spPr>
          <p:txBody>
            <a:bodyPr/>
            <a:lstStyle/>
            <a:p>
              <a:endParaRPr lang="es-ES"/>
            </a:p>
          </p:txBody>
        </p:sp>
        <p:sp>
          <p:nvSpPr>
            <p:cNvPr id="31755" name="Freeform 12" descr="5%">
              <a:extLst>
                <a:ext uri="{FF2B5EF4-FFF2-40B4-BE49-F238E27FC236}">
                  <a16:creationId xmlns:a16="http://schemas.microsoft.com/office/drawing/2014/main" xmlns="" id="{66D9D94A-DB3D-9246-8945-18F31C431B30}"/>
                </a:ext>
              </a:extLst>
            </p:cNvPr>
            <p:cNvSpPr>
              <a:spLocks/>
            </p:cNvSpPr>
            <p:nvPr/>
          </p:nvSpPr>
          <p:spPr bwMode="auto">
            <a:xfrm>
              <a:off x="1338" y="255"/>
              <a:ext cx="145" cy="136"/>
            </a:xfrm>
            <a:custGeom>
              <a:avLst/>
              <a:gdLst>
                <a:gd name="T0" fmla="*/ 2351 w 113"/>
                <a:gd name="T1" fmla="*/ 0 h 201"/>
                <a:gd name="T2" fmla="*/ 0 w 113"/>
                <a:gd name="T3" fmla="*/ 1 h 201"/>
                <a:gd name="T4" fmla="*/ 2351 w 113"/>
                <a:gd name="T5" fmla="*/ 1 h 201"/>
                <a:gd name="T6" fmla="*/ 4717 w 113"/>
                <a:gd name="T7" fmla="*/ 0 h 201"/>
                <a:gd name="T8" fmla="*/ 2351 w 113"/>
                <a:gd name="T9" fmla="*/ 0 h 2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3" h="201">
                  <a:moveTo>
                    <a:pt x="56" y="0"/>
                  </a:moveTo>
                  <a:lnTo>
                    <a:pt x="0" y="200"/>
                  </a:lnTo>
                  <a:lnTo>
                    <a:pt x="56" y="200"/>
                  </a:lnTo>
                  <a:lnTo>
                    <a:pt x="112" y="0"/>
                  </a:lnTo>
                  <a:lnTo>
                    <a:pt x="56" y="0"/>
                  </a:lnTo>
                </a:path>
              </a:pathLst>
            </a:custGeom>
            <a:blipFill dpi="0" rotWithShape="0">
              <a:blip r:embed="rId3"/>
              <a:srcRect/>
              <a:tile tx="0" ty="0" sx="100000" sy="100000" flip="none" algn="tl"/>
            </a:blip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DDDDDD">
                        <a:alpha val="50000"/>
                      </a:srgbClr>
                    </a:outerShdw>
                  </a:effectLst>
                </a14:hiddenEffects>
              </a:ext>
            </a:extLst>
          </p:spPr>
          <p:txBody>
            <a:bodyPr/>
            <a:lstStyle/>
            <a:p>
              <a:endParaRPr lang="es-ES"/>
            </a:p>
          </p:txBody>
        </p:sp>
        <p:sp>
          <p:nvSpPr>
            <p:cNvPr id="31756" name="Freeform 13" descr="5%">
              <a:extLst>
                <a:ext uri="{FF2B5EF4-FFF2-40B4-BE49-F238E27FC236}">
                  <a16:creationId xmlns:a16="http://schemas.microsoft.com/office/drawing/2014/main" xmlns="" id="{EAD71A5A-2B41-2E4C-B00A-6C190547D1ED}"/>
                </a:ext>
              </a:extLst>
            </p:cNvPr>
            <p:cNvSpPr>
              <a:spLocks/>
            </p:cNvSpPr>
            <p:nvPr/>
          </p:nvSpPr>
          <p:spPr bwMode="auto">
            <a:xfrm>
              <a:off x="1423" y="255"/>
              <a:ext cx="96" cy="136"/>
            </a:xfrm>
            <a:custGeom>
              <a:avLst/>
              <a:gdLst>
                <a:gd name="T0" fmla="*/ 2275 w 75"/>
                <a:gd name="T1" fmla="*/ 0 h 201"/>
                <a:gd name="T2" fmla="*/ 0 w 75"/>
                <a:gd name="T3" fmla="*/ 1 h 201"/>
                <a:gd name="T4" fmla="*/ 719 w 75"/>
                <a:gd name="T5" fmla="*/ 1 h 201"/>
                <a:gd name="T6" fmla="*/ 3031 w 75"/>
                <a:gd name="T7" fmla="*/ 0 h 201"/>
                <a:gd name="T8" fmla="*/ 2275 w 75"/>
                <a:gd name="T9" fmla="*/ 0 h 2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 h="201">
                  <a:moveTo>
                    <a:pt x="56" y="0"/>
                  </a:moveTo>
                  <a:lnTo>
                    <a:pt x="0" y="200"/>
                  </a:lnTo>
                  <a:lnTo>
                    <a:pt x="18" y="200"/>
                  </a:lnTo>
                  <a:lnTo>
                    <a:pt x="74" y="0"/>
                  </a:lnTo>
                  <a:lnTo>
                    <a:pt x="56" y="0"/>
                  </a:lnTo>
                </a:path>
              </a:pathLst>
            </a:custGeom>
            <a:blipFill dpi="0" rotWithShape="0">
              <a:blip r:embed="rId3"/>
              <a:srcRect/>
              <a:tile tx="0" ty="0" sx="100000" sy="100000" flip="none" algn="tl"/>
            </a:blip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DDDDDD">
                        <a:alpha val="50000"/>
                      </a:srgbClr>
                    </a:outerShdw>
                  </a:effectLst>
                </a14:hiddenEffects>
              </a:ext>
            </a:extLst>
          </p:spPr>
          <p:txBody>
            <a:bodyPr/>
            <a:lstStyle/>
            <a:p>
              <a:endParaRPr lang="es-ES"/>
            </a:p>
          </p:txBody>
        </p:sp>
      </p:grpSp>
      <p:sp>
        <p:nvSpPr>
          <p:cNvPr id="31748" name="Freeform 17">
            <a:extLst>
              <a:ext uri="{FF2B5EF4-FFF2-40B4-BE49-F238E27FC236}">
                <a16:creationId xmlns:a16="http://schemas.microsoft.com/office/drawing/2014/main" xmlns="" id="{7F1EC75B-5B06-4F42-A007-2C7CE755ABBE}"/>
              </a:ext>
            </a:extLst>
          </p:cNvPr>
          <p:cNvSpPr>
            <a:spLocks/>
          </p:cNvSpPr>
          <p:nvPr/>
        </p:nvSpPr>
        <p:spPr bwMode="auto">
          <a:xfrm>
            <a:off x="1968500" y="6584950"/>
            <a:ext cx="7178675" cy="77788"/>
          </a:xfrm>
          <a:custGeom>
            <a:avLst/>
            <a:gdLst>
              <a:gd name="T0" fmla="*/ 0 w 5288"/>
              <a:gd name="T1" fmla="*/ 2147483646 h 49"/>
              <a:gd name="T2" fmla="*/ 2147483646 w 5288"/>
              <a:gd name="T3" fmla="*/ 2147483646 h 49"/>
              <a:gd name="T4" fmla="*/ 2147483646 w 5288"/>
              <a:gd name="T5" fmla="*/ 0 h 49"/>
              <a:gd name="T6" fmla="*/ 2147483646 w 5288"/>
              <a:gd name="T7" fmla="*/ 0 h 49"/>
              <a:gd name="T8" fmla="*/ 0 w 5288"/>
              <a:gd name="T9" fmla="*/ 2147483646 h 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88" h="49">
                <a:moveTo>
                  <a:pt x="0" y="48"/>
                </a:moveTo>
                <a:lnTo>
                  <a:pt x="5287" y="48"/>
                </a:lnTo>
                <a:lnTo>
                  <a:pt x="5287" y="0"/>
                </a:lnTo>
                <a:lnTo>
                  <a:pt x="14" y="0"/>
                </a:lnTo>
                <a:lnTo>
                  <a:pt x="0" y="48"/>
                </a:lnTo>
              </a:path>
            </a:pathLst>
          </a:custGeom>
          <a:solidFill>
            <a:schemeClr val="accent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107763" dir="2700000" algn="ctr" rotWithShape="0">
                    <a:srgbClr val="DBFFB8"/>
                  </a:outerShdw>
                </a:effectLst>
              </a14:hiddenEffects>
            </a:ext>
          </a:extLst>
        </p:spPr>
        <p:txBody>
          <a:bodyPr/>
          <a:lstStyle/>
          <a:p>
            <a:endParaRPr lang="es-ES"/>
          </a:p>
        </p:txBody>
      </p:sp>
      <p:pic>
        <p:nvPicPr>
          <p:cNvPr id="31749" name="17 Imagen">
            <a:extLst>
              <a:ext uri="{FF2B5EF4-FFF2-40B4-BE49-F238E27FC236}">
                <a16:creationId xmlns:a16="http://schemas.microsoft.com/office/drawing/2014/main" xmlns="" id="{F3812B2B-ED5E-D14C-803D-3858F435CB5E}"/>
              </a:ext>
            </a:extLst>
          </p:cNvPr>
          <p:cNvPicPr preferRelativeResize="0">
            <a:picLocks/>
          </p:cNvPicPr>
          <p:nvPr/>
        </p:nvPicPr>
        <p:blipFill>
          <a:blip r:embed="rId4">
            <a:extLst>
              <a:ext uri="{28A0092B-C50C-407E-A947-70E740481C1C}">
                <a14:useLocalDpi xmlns:a14="http://schemas.microsoft.com/office/drawing/2010/main" val="0"/>
              </a:ext>
            </a:extLst>
          </a:blip>
          <a:srcRect/>
          <a:stretch>
            <a:fillRect/>
          </a:stretch>
        </p:blipFill>
        <p:spPr bwMode="auto">
          <a:xfrm>
            <a:off x="360363" y="0"/>
            <a:ext cx="6477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0" name="Imagen 15">
            <a:extLst>
              <a:ext uri="{FF2B5EF4-FFF2-40B4-BE49-F238E27FC236}">
                <a16:creationId xmlns:a16="http://schemas.microsoft.com/office/drawing/2014/main" xmlns="" id="{41854531-9AB6-5240-8FAD-0DA24A1221E5}"/>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237538" y="44450"/>
            <a:ext cx="798512"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1" name="Group 22">
            <a:extLst>
              <a:ext uri="{FF2B5EF4-FFF2-40B4-BE49-F238E27FC236}">
                <a16:creationId xmlns:a16="http://schemas.microsoft.com/office/drawing/2014/main" xmlns="" id="{6B6EABA4-F252-6746-8ED0-EF684C8CADED}"/>
              </a:ext>
            </a:extLst>
          </p:cNvPr>
          <p:cNvGrpSpPr>
            <a:grpSpLocks/>
          </p:cNvGrpSpPr>
          <p:nvPr/>
        </p:nvGrpSpPr>
        <p:grpSpPr bwMode="auto">
          <a:xfrm>
            <a:off x="0" y="333375"/>
            <a:ext cx="2411413" cy="215900"/>
            <a:chOff x="0" y="255"/>
            <a:chExt cx="1519" cy="136"/>
          </a:xfrm>
        </p:grpSpPr>
        <p:sp>
          <p:nvSpPr>
            <p:cNvPr id="15366" name="Freeform 8" descr="5%">
              <a:extLst>
                <a:ext uri="{FF2B5EF4-FFF2-40B4-BE49-F238E27FC236}">
                  <a16:creationId xmlns:a16="http://schemas.microsoft.com/office/drawing/2014/main" xmlns="" id="{58D4CBDD-1133-A449-943D-DD62EB429140}"/>
                </a:ext>
              </a:extLst>
            </p:cNvPr>
            <p:cNvSpPr>
              <a:spLocks/>
            </p:cNvSpPr>
            <p:nvPr/>
          </p:nvSpPr>
          <p:spPr bwMode="auto">
            <a:xfrm>
              <a:off x="0" y="255"/>
              <a:ext cx="616" cy="136"/>
            </a:xfrm>
            <a:custGeom>
              <a:avLst/>
              <a:gdLst>
                <a:gd name="T0" fmla="*/ 0 w 479"/>
                <a:gd name="T1" fmla="*/ 0 h 201"/>
                <a:gd name="T2" fmla="*/ 20812 w 479"/>
                <a:gd name="T3" fmla="*/ 0 h 201"/>
                <a:gd name="T4" fmla="*/ 18369 w 479"/>
                <a:gd name="T5" fmla="*/ 1 h 201"/>
                <a:gd name="T6" fmla="*/ 0 w 479"/>
                <a:gd name="T7" fmla="*/ 1 h 201"/>
                <a:gd name="T8" fmla="*/ 0 w 479"/>
                <a:gd name="T9" fmla="*/ 0 h 2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9" h="201">
                  <a:moveTo>
                    <a:pt x="0" y="0"/>
                  </a:moveTo>
                  <a:lnTo>
                    <a:pt x="478" y="0"/>
                  </a:lnTo>
                  <a:lnTo>
                    <a:pt x="422" y="200"/>
                  </a:lnTo>
                  <a:lnTo>
                    <a:pt x="0" y="200"/>
                  </a:lnTo>
                  <a:lnTo>
                    <a:pt x="0" y="0"/>
                  </a:lnTo>
                </a:path>
              </a:pathLst>
            </a:custGeom>
            <a:blipFill dpi="0" rotWithShape="0">
              <a:blip r:embed="rId3"/>
              <a:srcRect/>
              <a:tile tx="0" ty="0" sx="100000" sy="100000" flip="none" algn="tl"/>
            </a:blip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DDDDDD">
                        <a:alpha val="50000"/>
                      </a:srgbClr>
                    </a:outerShdw>
                  </a:effectLst>
                </a14:hiddenEffects>
              </a:ext>
            </a:extLst>
          </p:spPr>
          <p:txBody>
            <a:bodyPr/>
            <a:lstStyle/>
            <a:p>
              <a:endParaRPr lang="es-ES"/>
            </a:p>
          </p:txBody>
        </p:sp>
        <p:sp>
          <p:nvSpPr>
            <p:cNvPr id="15367" name="Freeform 9" descr="5%">
              <a:extLst>
                <a:ext uri="{FF2B5EF4-FFF2-40B4-BE49-F238E27FC236}">
                  <a16:creationId xmlns:a16="http://schemas.microsoft.com/office/drawing/2014/main" xmlns="" id="{8C6EC880-9B1D-F447-9A6B-3F9B0AE3929D}"/>
                </a:ext>
              </a:extLst>
            </p:cNvPr>
            <p:cNvSpPr>
              <a:spLocks/>
            </p:cNvSpPr>
            <p:nvPr/>
          </p:nvSpPr>
          <p:spPr bwMode="auto">
            <a:xfrm>
              <a:off x="587" y="255"/>
              <a:ext cx="363" cy="136"/>
            </a:xfrm>
            <a:custGeom>
              <a:avLst/>
              <a:gdLst>
                <a:gd name="T0" fmla="*/ 2473 w 282"/>
                <a:gd name="T1" fmla="*/ 0 h 201"/>
                <a:gd name="T2" fmla="*/ 0 w 282"/>
                <a:gd name="T3" fmla="*/ 1 h 201"/>
                <a:gd name="T4" fmla="*/ 9944 w 282"/>
                <a:gd name="T5" fmla="*/ 1 h 201"/>
                <a:gd name="T6" fmla="*/ 12418 w 282"/>
                <a:gd name="T7" fmla="*/ 0 h 201"/>
                <a:gd name="T8" fmla="*/ 2473 w 282"/>
                <a:gd name="T9" fmla="*/ 0 h 2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2" h="201">
                  <a:moveTo>
                    <a:pt x="56" y="0"/>
                  </a:moveTo>
                  <a:lnTo>
                    <a:pt x="0" y="200"/>
                  </a:lnTo>
                  <a:lnTo>
                    <a:pt x="225" y="200"/>
                  </a:lnTo>
                  <a:lnTo>
                    <a:pt x="281" y="0"/>
                  </a:lnTo>
                  <a:lnTo>
                    <a:pt x="56" y="0"/>
                  </a:lnTo>
                </a:path>
              </a:pathLst>
            </a:custGeom>
            <a:blipFill dpi="0" rotWithShape="0">
              <a:blip r:embed="rId3"/>
              <a:srcRect/>
              <a:tile tx="0" ty="0" sx="100000" sy="100000" flip="none" algn="tl"/>
            </a:blip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DDDDDD">
                        <a:alpha val="50000"/>
                      </a:srgbClr>
                    </a:outerShdw>
                  </a:effectLst>
                </a14:hiddenEffects>
              </a:ext>
            </a:extLst>
          </p:spPr>
          <p:txBody>
            <a:bodyPr/>
            <a:lstStyle/>
            <a:p>
              <a:endParaRPr lang="es-ES"/>
            </a:p>
          </p:txBody>
        </p:sp>
        <p:sp>
          <p:nvSpPr>
            <p:cNvPr id="15368" name="Freeform 10" descr="5%">
              <a:extLst>
                <a:ext uri="{FF2B5EF4-FFF2-40B4-BE49-F238E27FC236}">
                  <a16:creationId xmlns:a16="http://schemas.microsoft.com/office/drawing/2014/main" xmlns="" id="{1085577F-A61A-C647-B1BB-3EC24D1EF570}"/>
                </a:ext>
              </a:extLst>
            </p:cNvPr>
            <p:cNvSpPr>
              <a:spLocks/>
            </p:cNvSpPr>
            <p:nvPr/>
          </p:nvSpPr>
          <p:spPr bwMode="auto">
            <a:xfrm>
              <a:off x="916" y="255"/>
              <a:ext cx="291" cy="136"/>
            </a:xfrm>
            <a:custGeom>
              <a:avLst/>
              <a:gdLst>
                <a:gd name="T0" fmla="*/ 2507 w 226"/>
                <a:gd name="T1" fmla="*/ 0 h 201"/>
                <a:gd name="T2" fmla="*/ 0 w 226"/>
                <a:gd name="T3" fmla="*/ 1 h 201"/>
                <a:gd name="T4" fmla="*/ 7513 w 226"/>
                <a:gd name="T5" fmla="*/ 1 h 201"/>
                <a:gd name="T6" fmla="*/ 9978 w 226"/>
                <a:gd name="T7" fmla="*/ 0 h 201"/>
                <a:gd name="T8" fmla="*/ 2507 w 226"/>
                <a:gd name="T9" fmla="*/ 0 h 2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6" h="201">
                  <a:moveTo>
                    <a:pt x="56" y="0"/>
                  </a:moveTo>
                  <a:lnTo>
                    <a:pt x="0" y="200"/>
                  </a:lnTo>
                  <a:lnTo>
                    <a:pt x="169" y="200"/>
                  </a:lnTo>
                  <a:lnTo>
                    <a:pt x="225" y="0"/>
                  </a:lnTo>
                  <a:lnTo>
                    <a:pt x="56" y="0"/>
                  </a:lnTo>
                </a:path>
              </a:pathLst>
            </a:custGeom>
            <a:blipFill dpi="0" rotWithShape="0">
              <a:blip r:embed="rId3"/>
              <a:srcRect/>
              <a:tile tx="0" ty="0" sx="100000" sy="100000" flip="none" algn="tl"/>
            </a:blip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DDDDDD">
                        <a:alpha val="50000"/>
                      </a:srgbClr>
                    </a:outerShdw>
                  </a:effectLst>
                </a14:hiddenEffects>
              </a:ext>
            </a:extLst>
          </p:spPr>
          <p:txBody>
            <a:bodyPr/>
            <a:lstStyle/>
            <a:p>
              <a:endParaRPr lang="es-ES"/>
            </a:p>
          </p:txBody>
        </p:sp>
        <p:sp>
          <p:nvSpPr>
            <p:cNvPr id="15369" name="Freeform 11" descr="5%">
              <a:extLst>
                <a:ext uri="{FF2B5EF4-FFF2-40B4-BE49-F238E27FC236}">
                  <a16:creationId xmlns:a16="http://schemas.microsoft.com/office/drawing/2014/main" xmlns="" id="{42171880-3EF9-BD46-B394-72256EDB9F85}"/>
                </a:ext>
              </a:extLst>
            </p:cNvPr>
            <p:cNvSpPr>
              <a:spLocks/>
            </p:cNvSpPr>
            <p:nvPr/>
          </p:nvSpPr>
          <p:spPr bwMode="auto">
            <a:xfrm>
              <a:off x="1169" y="255"/>
              <a:ext cx="219" cy="136"/>
            </a:xfrm>
            <a:custGeom>
              <a:avLst/>
              <a:gdLst>
                <a:gd name="T0" fmla="*/ 2521 w 170"/>
                <a:gd name="T1" fmla="*/ 0 h 201"/>
                <a:gd name="T2" fmla="*/ 0 w 170"/>
                <a:gd name="T3" fmla="*/ 1 h 201"/>
                <a:gd name="T4" fmla="*/ 5059 w 170"/>
                <a:gd name="T5" fmla="*/ 1 h 201"/>
                <a:gd name="T6" fmla="*/ 7556 w 170"/>
                <a:gd name="T7" fmla="*/ 0 h 201"/>
                <a:gd name="T8" fmla="*/ 2521 w 170"/>
                <a:gd name="T9" fmla="*/ 0 h 2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0" h="201">
                  <a:moveTo>
                    <a:pt x="56" y="0"/>
                  </a:moveTo>
                  <a:lnTo>
                    <a:pt x="0" y="200"/>
                  </a:lnTo>
                  <a:lnTo>
                    <a:pt x="113" y="200"/>
                  </a:lnTo>
                  <a:lnTo>
                    <a:pt x="169" y="0"/>
                  </a:lnTo>
                  <a:lnTo>
                    <a:pt x="56" y="0"/>
                  </a:lnTo>
                </a:path>
              </a:pathLst>
            </a:custGeom>
            <a:blipFill dpi="0" rotWithShape="0">
              <a:blip r:embed="rId3"/>
              <a:srcRect/>
              <a:tile tx="0" ty="0" sx="100000" sy="100000" flip="none" algn="tl"/>
            </a:blip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DDDDDD">
                        <a:alpha val="50000"/>
                      </a:srgbClr>
                    </a:outerShdw>
                  </a:effectLst>
                </a14:hiddenEffects>
              </a:ext>
            </a:extLst>
          </p:spPr>
          <p:txBody>
            <a:bodyPr/>
            <a:lstStyle/>
            <a:p>
              <a:endParaRPr lang="es-ES"/>
            </a:p>
          </p:txBody>
        </p:sp>
        <p:sp>
          <p:nvSpPr>
            <p:cNvPr id="15370" name="Freeform 12" descr="5%">
              <a:extLst>
                <a:ext uri="{FF2B5EF4-FFF2-40B4-BE49-F238E27FC236}">
                  <a16:creationId xmlns:a16="http://schemas.microsoft.com/office/drawing/2014/main" xmlns="" id="{4F9B3D7C-E1D0-FB44-B206-F2BECC14B1CD}"/>
                </a:ext>
              </a:extLst>
            </p:cNvPr>
            <p:cNvSpPr>
              <a:spLocks/>
            </p:cNvSpPr>
            <p:nvPr/>
          </p:nvSpPr>
          <p:spPr bwMode="auto">
            <a:xfrm>
              <a:off x="1338" y="255"/>
              <a:ext cx="145" cy="136"/>
            </a:xfrm>
            <a:custGeom>
              <a:avLst/>
              <a:gdLst>
                <a:gd name="T0" fmla="*/ 2351 w 113"/>
                <a:gd name="T1" fmla="*/ 0 h 201"/>
                <a:gd name="T2" fmla="*/ 0 w 113"/>
                <a:gd name="T3" fmla="*/ 1 h 201"/>
                <a:gd name="T4" fmla="*/ 2351 w 113"/>
                <a:gd name="T5" fmla="*/ 1 h 201"/>
                <a:gd name="T6" fmla="*/ 4717 w 113"/>
                <a:gd name="T7" fmla="*/ 0 h 201"/>
                <a:gd name="T8" fmla="*/ 2351 w 113"/>
                <a:gd name="T9" fmla="*/ 0 h 2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3" h="201">
                  <a:moveTo>
                    <a:pt x="56" y="0"/>
                  </a:moveTo>
                  <a:lnTo>
                    <a:pt x="0" y="200"/>
                  </a:lnTo>
                  <a:lnTo>
                    <a:pt x="56" y="200"/>
                  </a:lnTo>
                  <a:lnTo>
                    <a:pt x="112" y="0"/>
                  </a:lnTo>
                  <a:lnTo>
                    <a:pt x="56" y="0"/>
                  </a:lnTo>
                </a:path>
              </a:pathLst>
            </a:custGeom>
            <a:blipFill dpi="0" rotWithShape="0">
              <a:blip r:embed="rId3"/>
              <a:srcRect/>
              <a:tile tx="0" ty="0" sx="100000" sy="100000" flip="none" algn="tl"/>
            </a:blip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DDDDDD">
                        <a:alpha val="50000"/>
                      </a:srgbClr>
                    </a:outerShdw>
                  </a:effectLst>
                </a14:hiddenEffects>
              </a:ext>
            </a:extLst>
          </p:spPr>
          <p:txBody>
            <a:bodyPr/>
            <a:lstStyle/>
            <a:p>
              <a:endParaRPr lang="es-ES"/>
            </a:p>
          </p:txBody>
        </p:sp>
        <p:sp>
          <p:nvSpPr>
            <p:cNvPr id="15371" name="Freeform 13" descr="5%">
              <a:extLst>
                <a:ext uri="{FF2B5EF4-FFF2-40B4-BE49-F238E27FC236}">
                  <a16:creationId xmlns:a16="http://schemas.microsoft.com/office/drawing/2014/main" xmlns="" id="{A24C0792-FA25-B748-886A-35F5ACA408AE}"/>
                </a:ext>
              </a:extLst>
            </p:cNvPr>
            <p:cNvSpPr>
              <a:spLocks/>
            </p:cNvSpPr>
            <p:nvPr/>
          </p:nvSpPr>
          <p:spPr bwMode="auto">
            <a:xfrm>
              <a:off x="1423" y="255"/>
              <a:ext cx="96" cy="136"/>
            </a:xfrm>
            <a:custGeom>
              <a:avLst/>
              <a:gdLst>
                <a:gd name="T0" fmla="*/ 2275 w 75"/>
                <a:gd name="T1" fmla="*/ 0 h 201"/>
                <a:gd name="T2" fmla="*/ 0 w 75"/>
                <a:gd name="T3" fmla="*/ 1 h 201"/>
                <a:gd name="T4" fmla="*/ 719 w 75"/>
                <a:gd name="T5" fmla="*/ 1 h 201"/>
                <a:gd name="T6" fmla="*/ 3031 w 75"/>
                <a:gd name="T7" fmla="*/ 0 h 201"/>
                <a:gd name="T8" fmla="*/ 2275 w 75"/>
                <a:gd name="T9" fmla="*/ 0 h 2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 h="201">
                  <a:moveTo>
                    <a:pt x="56" y="0"/>
                  </a:moveTo>
                  <a:lnTo>
                    <a:pt x="0" y="200"/>
                  </a:lnTo>
                  <a:lnTo>
                    <a:pt x="18" y="200"/>
                  </a:lnTo>
                  <a:lnTo>
                    <a:pt x="74" y="0"/>
                  </a:lnTo>
                  <a:lnTo>
                    <a:pt x="56" y="0"/>
                  </a:lnTo>
                </a:path>
              </a:pathLst>
            </a:custGeom>
            <a:blipFill dpi="0" rotWithShape="0">
              <a:blip r:embed="rId3"/>
              <a:srcRect/>
              <a:tile tx="0" ty="0" sx="100000" sy="100000" flip="none" algn="tl"/>
            </a:blip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DDDDDD">
                        <a:alpha val="50000"/>
                      </a:srgbClr>
                    </a:outerShdw>
                  </a:effectLst>
                </a14:hiddenEffects>
              </a:ext>
            </a:extLst>
          </p:spPr>
          <p:txBody>
            <a:bodyPr/>
            <a:lstStyle/>
            <a:p>
              <a:endParaRPr lang="es-ES"/>
            </a:p>
          </p:txBody>
        </p:sp>
      </p:grpSp>
      <p:sp>
        <p:nvSpPr>
          <p:cNvPr id="15362" name="Rectangle 14">
            <a:extLst>
              <a:ext uri="{FF2B5EF4-FFF2-40B4-BE49-F238E27FC236}">
                <a16:creationId xmlns:a16="http://schemas.microsoft.com/office/drawing/2014/main" xmlns="" id="{C44CDA25-06B2-4046-B1AC-A83281A09170}"/>
              </a:ext>
            </a:extLst>
          </p:cNvPr>
          <p:cNvSpPr>
            <a:spLocks noChangeArrowheads="1"/>
          </p:cNvSpPr>
          <p:nvPr/>
        </p:nvSpPr>
        <p:spPr bwMode="auto">
          <a:xfrm>
            <a:off x="2627313" y="198438"/>
            <a:ext cx="5400675" cy="5667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DBFFB8"/>
                  </a:outerShdw>
                </a:effectLst>
              </a14:hiddenEffects>
            </a:ext>
          </a:extLst>
        </p:spPr>
        <p:txBody>
          <a:bodyPr wrap="none" lIns="45720" tIns="44450" rIns="45720" bIns="4445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s-ES" b="1">
                <a:solidFill>
                  <a:schemeClr val="tx2"/>
                </a:solidFill>
              </a:rPr>
              <a:t>AGENDA</a:t>
            </a:r>
          </a:p>
        </p:txBody>
      </p:sp>
      <p:sp>
        <p:nvSpPr>
          <p:cNvPr id="15363" name="Rectangle 15">
            <a:extLst>
              <a:ext uri="{FF2B5EF4-FFF2-40B4-BE49-F238E27FC236}">
                <a16:creationId xmlns:a16="http://schemas.microsoft.com/office/drawing/2014/main" xmlns="" id="{68AF690E-04A9-5542-820D-442B8473CB9D}"/>
              </a:ext>
            </a:extLst>
          </p:cNvPr>
          <p:cNvSpPr>
            <a:spLocks noGrp="1" noChangeArrowheads="1"/>
          </p:cNvSpPr>
          <p:nvPr>
            <p:ph type="body" idx="4294967295"/>
          </p:nvPr>
        </p:nvSpPr>
        <p:spPr>
          <a:xfrm>
            <a:off x="790575" y="1268413"/>
            <a:ext cx="7381875" cy="4752975"/>
          </a:xfr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DBFFB8"/>
                  </a:outerShdw>
                </a:effectLst>
              </a14:hiddenEffects>
            </a:ext>
          </a:extLst>
        </p:spPr>
        <p:txBody>
          <a:bodyPr lIns="90488" tIns="44450" rIns="90488" bIns="44450"/>
          <a:lstStyle/>
          <a:p>
            <a:pPr marL="441325" indent="-285750" defTabSz="457200" eaLnBrk="1" hangingPunct="1">
              <a:lnSpc>
                <a:spcPct val="200000"/>
              </a:lnSpc>
              <a:spcBef>
                <a:spcPts val="1000"/>
              </a:spcBef>
              <a:buClr>
                <a:schemeClr val="accent1"/>
              </a:buClr>
              <a:buFont typeface="Wingdings 3" pitchFamily="2" charset="2"/>
              <a:buChar char=""/>
            </a:pPr>
            <a:r>
              <a:rPr lang="es-ES" altLang="es-ES" sz="2400">
                <a:cs typeface="Arial" panose="020B0604020202020204" pitchFamily="34" charset="0"/>
              </a:rPr>
              <a:t>Alcance del sistema</a:t>
            </a:r>
          </a:p>
          <a:p>
            <a:pPr marL="441325" indent="-285750" defTabSz="457200" eaLnBrk="1" hangingPunct="1">
              <a:lnSpc>
                <a:spcPct val="200000"/>
              </a:lnSpc>
              <a:spcBef>
                <a:spcPts val="1000"/>
              </a:spcBef>
              <a:buClr>
                <a:schemeClr val="accent1"/>
              </a:buClr>
              <a:buFont typeface="Wingdings 3" pitchFamily="2" charset="2"/>
              <a:buChar char=""/>
            </a:pPr>
            <a:r>
              <a:rPr lang="es-ES" altLang="es-ES" sz="2400">
                <a:cs typeface="Arial" panose="020B0604020202020204" pitchFamily="34" charset="0"/>
              </a:rPr>
              <a:t>Situación actual </a:t>
            </a:r>
          </a:p>
          <a:p>
            <a:pPr marL="441325" indent="-285750" defTabSz="457200" eaLnBrk="1" hangingPunct="1">
              <a:lnSpc>
                <a:spcPct val="200000"/>
              </a:lnSpc>
              <a:spcBef>
                <a:spcPts val="1000"/>
              </a:spcBef>
              <a:buClr>
                <a:schemeClr val="accent1"/>
              </a:buClr>
              <a:buFont typeface="Wingdings 3" pitchFamily="2" charset="2"/>
              <a:buChar char=""/>
            </a:pPr>
            <a:r>
              <a:rPr lang="es-ES" altLang="es-ES" sz="2400">
                <a:cs typeface="Arial" panose="020B0604020202020204" pitchFamily="34" charset="0"/>
              </a:rPr>
              <a:t>Definición de los requisitos del sistema</a:t>
            </a:r>
          </a:p>
          <a:p>
            <a:pPr marL="441325" indent="-285750" defTabSz="457200" eaLnBrk="1" hangingPunct="1">
              <a:lnSpc>
                <a:spcPct val="200000"/>
              </a:lnSpc>
              <a:spcBef>
                <a:spcPts val="1000"/>
              </a:spcBef>
              <a:buClr>
                <a:schemeClr val="accent1"/>
              </a:buClr>
              <a:buFont typeface="Wingdings 3" pitchFamily="2" charset="2"/>
              <a:buChar char=""/>
            </a:pPr>
            <a:r>
              <a:rPr lang="es-ES" altLang="es-ES" sz="2400">
                <a:cs typeface="Arial" panose="020B0604020202020204" pitchFamily="34" charset="0"/>
              </a:rPr>
              <a:t>Alternativas y valoración de las mismas</a:t>
            </a:r>
          </a:p>
          <a:p>
            <a:pPr marL="441325" indent="-285750" defTabSz="457200" eaLnBrk="1" hangingPunct="1">
              <a:lnSpc>
                <a:spcPct val="200000"/>
              </a:lnSpc>
              <a:spcBef>
                <a:spcPts val="1000"/>
              </a:spcBef>
              <a:buClr>
                <a:schemeClr val="accent1"/>
              </a:buClr>
              <a:buFont typeface="Wingdings 3" pitchFamily="2" charset="2"/>
              <a:buChar char=""/>
            </a:pPr>
            <a:r>
              <a:rPr lang="es-ES" altLang="es-ES" sz="2400">
                <a:cs typeface="Arial" panose="020B0604020202020204" pitchFamily="34" charset="0"/>
              </a:rPr>
              <a:t>Selección de la solución</a:t>
            </a:r>
          </a:p>
          <a:p>
            <a:pPr marL="441325" indent="-285750" defTabSz="457200" eaLnBrk="1" hangingPunct="1">
              <a:lnSpc>
                <a:spcPct val="200000"/>
              </a:lnSpc>
              <a:spcBef>
                <a:spcPts val="1000"/>
              </a:spcBef>
              <a:buClr>
                <a:schemeClr val="accent1"/>
              </a:buClr>
              <a:buFont typeface="Wingdings 3" pitchFamily="2" charset="2"/>
              <a:buChar char=""/>
            </a:pPr>
            <a:endParaRPr lang="es-ES" altLang="es-ES" sz="2400">
              <a:cs typeface="Arial" panose="020B0604020202020204" pitchFamily="34" charset="0"/>
            </a:endParaRPr>
          </a:p>
          <a:p>
            <a:pPr marL="441325" indent="-285750" defTabSz="457200" eaLnBrk="1" hangingPunct="1">
              <a:lnSpc>
                <a:spcPct val="200000"/>
              </a:lnSpc>
              <a:spcBef>
                <a:spcPts val="1000"/>
              </a:spcBef>
              <a:buClr>
                <a:schemeClr val="accent1"/>
              </a:buClr>
              <a:buFont typeface="Wingdings 3" pitchFamily="2" charset="2"/>
              <a:buChar char=""/>
            </a:pPr>
            <a:endParaRPr lang="es-ES" altLang="es-ES" sz="2400">
              <a:cs typeface="Arial" panose="020B0604020202020204" pitchFamily="34" charset="0"/>
            </a:endParaRPr>
          </a:p>
        </p:txBody>
      </p:sp>
      <p:sp>
        <p:nvSpPr>
          <p:cNvPr id="15364" name="Freeform 17">
            <a:extLst>
              <a:ext uri="{FF2B5EF4-FFF2-40B4-BE49-F238E27FC236}">
                <a16:creationId xmlns:a16="http://schemas.microsoft.com/office/drawing/2014/main" xmlns="" id="{ACB45F95-1541-4E4A-A55E-D838EEDC1698}"/>
              </a:ext>
            </a:extLst>
          </p:cNvPr>
          <p:cNvSpPr>
            <a:spLocks/>
          </p:cNvSpPr>
          <p:nvPr/>
        </p:nvSpPr>
        <p:spPr bwMode="auto">
          <a:xfrm>
            <a:off x="1968500" y="6584950"/>
            <a:ext cx="7178675" cy="77788"/>
          </a:xfrm>
          <a:custGeom>
            <a:avLst/>
            <a:gdLst>
              <a:gd name="T0" fmla="*/ 0 w 5288"/>
              <a:gd name="T1" fmla="*/ 2147483646 h 49"/>
              <a:gd name="T2" fmla="*/ 2147483646 w 5288"/>
              <a:gd name="T3" fmla="*/ 2147483646 h 49"/>
              <a:gd name="T4" fmla="*/ 2147483646 w 5288"/>
              <a:gd name="T5" fmla="*/ 0 h 49"/>
              <a:gd name="T6" fmla="*/ 2147483646 w 5288"/>
              <a:gd name="T7" fmla="*/ 0 h 49"/>
              <a:gd name="T8" fmla="*/ 0 w 5288"/>
              <a:gd name="T9" fmla="*/ 2147483646 h 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88" h="49">
                <a:moveTo>
                  <a:pt x="0" y="48"/>
                </a:moveTo>
                <a:lnTo>
                  <a:pt x="5287" y="48"/>
                </a:lnTo>
                <a:lnTo>
                  <a:pt x="5287" y="0"/>
                </a:lnTo>
                <a:lnTo>
                  <a:pt x="14" y="0"/>
                </a:lnTo>
                <a:lnTo>
                  <a:pt x="0" y="48"/>
                </a:lnTo>
              </a:path>
            </a:pathLst>
          </a:custGeom>
          <a:solidFill>
            <a:schemeClr val="accent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107763" dir="2700000" algn="ctr" rotWithShape="0">
                    <a:srgbClr val="DBFFB8"/>
                  </a:outerShdw>
                </a:effectLst>
              </a14:hiddenEffects>
            </a:ext>
          </a:extLst>
        </p:spPr>
        <p:txBody>
          <a:bodyPr/>
          <a:lstStyle/>
          <a:p>
            <a:endParaRPr lang="es-ES"/>
          </a:p>
        </p:txBody>
      </p:sp>
      <p:pic>
        <p:nvPicPr>
          <p:cNvPr id="15365" name="17 Imagen">
            <a:extLst>
              <a:ext uri="{FF2B5EF4-FFF2-40B4-BE49-F238E27FC236}">
                <a16:creationId xmlns:a16="http://schemas.microsoft.com/office/drawing/2014/main" xmlns="" id="{794BF391-464F-5548-8F2D-BF964DF6B303}"/>
              </a:ext>
            </a:extLst>
          </p:cNvPr>
          <p:cNvPicPr preferRelativeResize="0">
            <a:picLocks/>
          </p:cNvPicPr>
          <p:nvPr/>
        </p:nvPicPr>
        <p:blipFill>
          <a:blip r:embed="rId4">
            <a:extLst>
              <a:ext uri="{28A0092B-C50C-407E-A947-70E740481C1C}">
                <a14:useLocalDpi xmlns:a14="http://schemas.microsoft.com/office/drawing/2010/main" val="0"/>
              </a:ext>
            </a:extLst>
          </a:blip>
          <a:srcRect/>
          <a:stretch>
            <a:fillRect/>
          </a:stretch>
        </p:blipFill>
        <p:spPr bwMode="auto">
          <a:xfrm>
            <a:off x="360363" y="0"/>
            <a:ext cx="6477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4">
            <a:extLst>
              <a:ext uri="{FF2B5EF4-FFF2-40B4-BE49-F238E27FC236}">
                <a16:creationId xmlns:a16="http://schemas.microsoft.com/office/drawing/2014/main" xmlns="" id="{3665E0D4-68DF-7A4B-92E0-B652D965824C}"/>
              </a:ext>
            </a:extLst>
          </p:cNvPr>
          <p:cNvSpPr>
            <a:spLocks noChangeArrowheads="1"/>
          </p:cNvSpPr>
          <p:nvPr/>
        </p:nvSpPr>
        <p:spPr bwMode="auto">
          <a:xfrm>
            <a:off x="2627313" y="198438"/>
            <a:ext cx="5400675" cy="5667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DBFFB8"/>
                  </a:outerShdw>
                </a:effectLst>
              </a14:hiddenEffects>
            </a:ext>
          </a:extLst>
        </p:spPr>
        <p:txBody>
          <a:bodyPr wrap="none" lIns="45720" tIns="44450" rIns="45720" bIns="4445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s-ES" sz="2800" b="1">
                <a:solidFill>
                  <a:schemeClr val="tx2"/>
                </a:solidFill>
              </a:rPr>
              <a:t>EVS1. ALCANCE DEL SISTEMA</a:t>
            </a:r>
          </a:p>
        </p:txBody>
      </p:sp>
      <p:sp>
        <p:nvSpPr>
          <p:cNvPr id="3" name="Rectangle 15">
            <a:extLst>
              <a:ext uri="{FF2B5EF4-FFF2-40B4-BE49-F238E27FC236}">
                <a16:creationId xmlns:a16="http://schemas.microsoft.com/office/drawing/2014/main" xmlns="" id="{B6008905-9D15-CC48-A0A6-3FB1AB157C26}"/>
              </a:ext>
            </a:extLst>
          </p:cNvPr>
          <p:cNvSpPr txBox="1">
            <a:spLocks noChangeArrowheads="1"/>
          </p:cNvSpPr>
          <p:nvPr/>
        </p:nvSpPr>
        <p:spPr bwMode="auto">
          <a:xfrm>
            <a:off x="881063" y="973138"/>
            <a:ext cx="7381875" cy="4616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DBFFB8"/>
                  </a:outerShdw>
                </a:effectLst>
              </a14:hiddenEffects>
            </a:ext>
          </a:extLst>
        </p:spPr>
        <p:txBody>
          <a:bodyPr lIns="90488" tIns="44450" rIns="90488" bIns="4445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441325" indent="-285750" defTabSz="457200" eaLnBrk="1" hangingPunct="1">
              <a:lnSpc>
                <a:spcPct val="150000"/>
              </a:lnSpc>
              <a:spcBef>
                <a:spcPts val="1000"/>
              </a:spcBef>
              <a:buClr>
                <a:schemeClr val="accent1"/>
              </a:buClr>
              <a:buFont typeface="Wingdings 3" pitchFamily="2" charset="2"/>
              <a:buChar char=""/>
              <a:defRPr/>
            </a:pPr>
            <a:r>
              <a:rPr lang="es-ES" altLang="es-ES" sz="2400" kern="0" dirty="0">
                <a:cs typeface="Arial" panose="020B0604020202020204" pitchFamily="34" charset="0"/>
              </a:rPr>
              <a:t>Estudio de la solicitud</a:t>
            </a:r>
          </a:p>
          <a:p>
            <a:pPr marL="841375" lvl="1" defTabSz="457200" eaLnBrk="1" hangingPunct="1">
              <a:lnSpc>
                <a:spcPct val="150000"/>
              </a:lnSpc>
              <a:spcBef>
                <a:spcPts val="1000"/>
              </a:spcBef>
              <a:buClr>
                <a:schemeClr val="accent1"/>
              </a:buClr>
              <a:buFont typeface="Wingdings 3" pitchFamily="2" charset="2"/>
              <a:buChar char=""/>
              <a:defRPr/>
            </a:pPr>
            <a:r>
              <a:rPr lang="es-ES" altLang="es-ES" sz="2000" kern="0" dirty="0">
                <a:cs typeface="Arial" panose="020B0604020202020204" pitchFamily="34" charset="0"/>
              </a:rPr>
              <a:t>Descripción general del sistema</a:t>
            </a:r>
          </a:p>
          <a:p>
            <a:pPr marL="841375" lvl="1" defTabSz="457200" eaLnBrk="1" hangingPunct="1">
              <a:lnSpc>
                <a:spcPct val="150000"/>
              </a:lnSpc>
              <a:spcBef>
                <a:spcPts val="1000"/>
              </a:spcBef>
              <a:buClr>
                <a:schemeClr val="accent1"/>
              </a:buClr>
              <a:buFont typeface="Wingdings 3" pitchFamily="2" charset="2"/>
              <a:buChar char=""/>
              <a:defRPr/>
            </a:pPr>
            <a:r>
              <a:rPr lang="es-ES" altLang="es-ES" sz="2000" kern="0" dirty="0">
                <a:cs typeface="Arial" panose="020B0604020202020204" pitchFamily="34" charset="0"/>
              </a:rPr>
              <a:t>Catálogo de objetivos del EVS</a:t>
            </a:r>
          </a:p>
          <a:p>
            <a:pPr marL="841375" lvl="1" defTabSz="457200" eaLnBrk="1" hangingPunct="1">
              <a:lnSpc>
                <a:spcPct val="150000"/>
              </a:lnSpc>
              <a:spcBef>
                <a:spcPts val="1000"/>
              </a:spcBef>
              <a:buClr>
                <a:schemeClr val="accent1"/>
              </a:buClr>
              <a:buFont typeface="Wingdings 3" pitchFamily="2" charset="2"/>
              <a:buChar char=""/>
              <a:defRPr/>
            </a:pPr>
            <a:r>
              <a:rPr lang="es-ES" altLang="es-ES" sz="2000" kern="0" dirty="0">
                <a:cs typeface="Arial" panose="020B0604020202020204" pitchFamily="34" charset="0"/>
              </a:rPr>
              <a:t>Alcance</a:t>
            </a:r>
          </a:p>
          <a:p>
            <a:pPr marL="841375" lvl="1" defTabSz="457200" eaLnBrk="1" hangingPunct="1">
              <a:lnSpc>
                <a:spcPct val="150000"/>
              </a:lnSpc>
              <a:spcBef>
                <a:spcPts val="1000"/>
              </a:spcBef>
              <a:buClr>
                <a:schemeClr val="accent1"/>
              </a:buClr>
              <a:buFont typeface="Wingdings 3" pitchFamily="2" charset="2"/>
              <a:buChar char=""/>
              <a:defRPr/>
            </a:pPr>
            <a:r>
              <a:rPr lang="es-ES" altLang="es-ES" sz="2000" kern="0" dirty="0">
                <a:cs typeface="Arial" panose="020B0604020202020204" pitchFamily="34" charset="0"/>
              </a:rPr>
              <a:t>Restricciones</a:t>
            </a:r>
          </a:p>
          <a:p>
            <a:pPr marL="441325" indent="-285750" defTabSz="457200" eaLnBrk="1" hangingPunct="1">
              <a:lnSpc>
                <a:spcPct val="150000"/>
              </a:lnSpc>
              <a:spcBef>
                <a:spcPts val="1000"/>
              </a:spcBef>
              <a:buClr>
                <a:schemeClr val="accent1"/>
              </a:buClr>
              <a:buFont typeface="Wingdings 3" pitchFamily="2" charset="2"/>
              <a:buChar char=""/>
              <a:defRPr/>
            </a:pPr>
            <a:r>
              <a:rPr lang="es-ES" altLang="es-ES" sz="2400" kern="0" dirty="0">
                <a:cs typeface="Arial" panose="020B0604020202020204" pitchFamily="34" charset="0"/>
              </a:rPr>
              <a:t>Identificación del alcance del sistema</a:t>
            </a:r>
          </a:p>
          <a:p>
            <a:pPr marL="441325" indent="-285750" defTabSz="457200" eaLnBrk="1" hangingPunct="1">
              <a:lnSpc>
                <a:spcPct val="150000"/>
              </a:lnSpc>
              <a:spcBef>
                <a:spcPts val="1000"/>
              </a:spcBef>
              <a:buClr>
                <a:schemeClr val="accent1"/>
              </a:buClr>
              <a:buFont typeface="Wingdings 3" pitchFamily="2" charset="2"/>
              <a:buChar char=""/>
              <a:defRPr/>
            </a:pPr>
            <a:r>
              <a:rPr lang="es-ES" altLang="es-ES" sz="2400" kern="0" dirty="0">
                <a:cs typeface="Arial" panose="020B0604020202020204" pitchFamily="34" charset="0"/>
              </a:rPr>
              <a:t>Especificación del alcance del EVS</a:t>
            </a: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5">
            <a:extLst>
              <a:ext uri="{FF2B5EF4-FFF2-40B4-BE49-F238E27FC236}">
                <a16:creationId xmlns:a16="http://schemas.microsoft.com/office/drawing/2014/main" xmlns="" id="{B6008905-9D15-CC48-A0A6-3FB1AB157C26}"/>
              </a:ext>
            </a:extLst>
          </p:cNvPr>
          <p:cNvSpPr txBox="1">
            <a:spLocks noChangeArrowheads="1"/>
          </p:cNvSpPr>
          <p:nvPr/>
        </p:nvSpPr>
        <p:spPr bwMode="auto">
          <a:xfrm>
            <a:off x="881063" y="973138"/>
            <a:ext cx="7381875" cy="4616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DBFFB8"/>
                  </a:outerShdw>
                </a:effectLst>
              </a14:hiddenEffects>
            </a:ext>
          </a:extLst>
        </p:spPr>
        <p:txBody>
          <a:bodyPr lIns="90488" tIns="44450" rIns="90488" bIns="4445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441325" indent="-285750" defTabSz="457200" eaLnBrk="1" hangingPunct="1">
              <a:lnSpc>
                <a:spcPct val="150000"/>
              </a:lnSpc>
              <a:spcBef>
                <a:spcPts val="1000"/>
              </a:spcBef>
              <a:buClr>
                <a:schemeClr val="accent1"/>
              </a:buClr>
              <a:buFont typeface="Wingdings 3" pitchFamily="2" charset="2"/>
              <a:buChar char=""/>
              <a:defRPr/>
            </a:pPr>
            <a:r>
              <a:rPr lang="es-ES" altLang="es-ES" sz="2400" kern="0" dirty="0">
                <a:cs typeface="Arial" panose="020B0604020202020204" pitchFamily="34" charset="0"/>
              </a:rPr>
              <a:t>Valoración del estudio de la situación actual</a:t>
            </a:r>
          </a:p>
          <a:p>
            <a:pPr marL="441325" indent="-285750" defTabSz="457200" eaLnBrk="1" hangingPunct="1">
              <a:lnSpc>
                <a:spcPct val="150000"/>
              </a:lnSpc>
              <a:spcBef>
                <a:spcPts val="1000"/>
              </a:spcBef>
              <a:buClr>
                <a:schemeClr val="accent1"/>
              </a:buClr>
              <a:buFont typeface="Wingdings 3" pitchFamily="2" charset="2"/>
              <a:buChar char=""/>
              <a:defRPr/>
            </a:pPr>
            <a:r>
              <a:rPr lang="es-ES" altLang="es-ES" sz="2400" kern="0" dirty="0">
                <a:cs typeface="Arial" panose="020B0604020202020204" pitchFamily="34" charset="0"/>
              </a:rPr>
              <a:t>Identificación de participantes</a:t>
            </a:r>
          </a:p>
          <a:p>
            <a:pPr marL="441325" indent="-285750" defTabSz="457200" eaLnBrk="1" hangingPunct="1">
              <a:lnSpc>
                <a:spcPct val="150000"/>
              </a:lnSpc>
              <a:spcBef>
                <a:spcPts val="1000"/>
              </a:spcBef>
              <a:buClr>
                <a:schemeClr val="accent1"/>
              </a:buClr>
              <a:buFont typeface="Wingdings 3" pitchFamily="2" charset="2"/>
              <a:buChar char=""/>
              <a:defRPr/>
            </a:pPr>
            <a:r>
              <a:rPr lang="es-ES" altLang="es-ES" sz="2400" kern="0" dirty="0">
                <a:cs typeface="Arial" panose="020B0604020202020204" pitchFamily="34" charset="0"/>
              </a:rPr>
              <a:t>Descripción de SSII. existentes</a:t>
            </a: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p:txBody>
      </p:sp>
      <p:sp>
        <p:nvSpPr>
          <p:cNvPr id="17410" name="Rectangle 14">
            <a:extLst>
              <a:ext uri="{FF2B5EF4-FFF2-40B4-BE49-F238E27FC236}">
                <a16:creationId xmlns:a16="http://schemas.microsoft.com/office/drawing/2014/main" xmlns="" id="{19335601-E8EC-D844-82A7-148DF9D679CC}"/>
              </a:ext>
            </a:extLst>
          </p:cNvPr>
          <p:cNvSpPr>
            <a:spLocks noChangeArrowheads="1"/>
          </p:cNvSpPr>
          <p:nvPr/>
        </p:nvSpPr>
        <p:spPr bwMode="auto">
          <a:xfrm>
            <a:off x="2038350" y="150813"/>
            <a:ext cx="6408738" cy="566737"/>
          </a:xfrm>
          <a:prstGeom prst="rect">
            <a:avLst/>
          </a:prstGeom>
          <a:solidFill>
            <a:schemeClr val="bg1"/>
          </a:solidFill>
          <a:ln w="12700">
            <a:solidFill>
              <a:schemeClr val="bg1"/>
            </a:solidFill>
            <a:miter lim="800000"/>
            <a:headEnd/>
            <a:tailEnd/>
          </a:ln>
        </p:spPr>
        <p:txBody>
          <a:bodyPr wrap="none" lIns="45720" tIns="44450" rIns="45720" bIns="4445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s-ES" sz="2400" b="1">
                <a:solidFill>
                  <a:schemeClr val="tx2"/>
                </a:solidFill>
              </a:rPr>
              <a:t>EVS2. ESTUDIO DE LA SITUACIÓN ACTUAL</a:t>
            </a:r>
          </a:p>
        </p:txBody>
      </p:sp>
      <p:pic>
        <p:nvPicPr>
          <p:cNvPr id="17411" name="Imagen 7" descr="Imagen que contiene captura de pantalla&#10;&#10;Descripción generada automáticamente">
            <a:extLst>
              <a:ext uri="{FF2B5EF4-FFF2-40B4-BE49-F238E27FC236}">
                <a16:creationId xmlns:a16="http://schemas.microsoft.com/office/drawing/2014/main" xmlns="" id="{3D50A19F-DC29-0A47-B2F9-739873DF75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6850" y="2924175"/>
            <a:ext cx="5503863" cy="352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5">
            <a:extLst>
              <a:ext uri="{FF2B5EF4-FFF2-40B4-BE49-F238E27FC236}">
                <a16:creationId xmlns:a16="http://schemas.microsoft.com/office/drawing/2014/main" xmlns="" id="{B6008905-9D15-CC48-A0A6-3FB1AB157C26}"/>
              </a:ext>
            </a:extLst>
          </p:cNvPr>
          <p:cNvSpPr txBox="1">
            <a:spLocks noChangeArrowheads="1"/>
          </p:cNvSpPr>
          <p:nvPr/>
        </p:nvSpPr>
        <p:spPr bwMode="auto">
          <a:xfrm>
            <a:off x="881063" y="973138"/>
            <a:ext cx="7381875" cy="4616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DBFFB8"/>
                  </a:outerShdw>
                </a:effectLst>
              </a14:hiddenEffects>
            </a:ext>
          </a:extLst>
        </p:spPr>
        <p:txBody>
          <a:bodyPr lIns="90488" tIns="44450" rIns="90488" bIns="4445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441325" indent="-285750" defTabSz="457200" eaLnBrk="1" hangingPunct="1">
              <a:lnSpc>
                <a:spcPct val="150000"/>
              </a:lnSpc>
              <a:spcBef>
                <a:spcPts val="1000"/>
              </a:spcBef>
              <a:buClr>
                <a:schemeClr val="accent1"/>
              </a:buClr>
              <a:buFont typeface="Wingdings 3" pitchFamily="2" charset="2"/>
              <a:buChar char=""/>
              <a:defRPr/>
            </a:pPr>
            <a:r>
              <a:rPr lang="es-ES" altLang="es-ES" sz="2400" kern="0" dirty="0">
                <a:cs typeface="Arial" panose="020B0604020202020204" pitchFamily="34" charset="0"/>
              </a:rPr>
              <a:t>Diagnóstico de la situación actual:</a:t>
            </a:r>
          </a:p>
          <a:p>
            <a:pPr marL="841375" lvl="1" defTabSz="457200" eaLnBrk="1" hangingPunct="1">
              <a:lnSpc>
                <a:spcPct val="150000"/>
              </a:lnSpc>
              <a:spcBef>
                <a:spcPts val="1000"/>
              </a:spcBef>
              <a:buClr>
                <a:schemeClr val="accent1"/>
              </a:buClr>
              <a:buFont typeface="Wingdings 3" pitchFamily="2" charset="2"/>
              <a:buChar char=""/>
              <a:defRPr/>
            </a:pPr>
            <a:r>
              <a:rPr lang="es-ES" altLang="es-ES" sz="2000" kern="0" dirty="0">
                <a:cs typeface="Arial" panose="020B0604020202020204" pitchFamily="34" charset="0"/>
              </a:rPr>
              <a:t>El sistema actual es ineficaz</a:t>
            </a:r>
          </a:p>
          <a:p>
            <a:pPr marL="841375" lvl="1" defTabSz="457200" eaLnBrk="1" hangingPunct="1">
              <a:lnSpc>
                <a:spcPct val="150000"/>
              </a:lnSpc>
              <a:spcBef>
                <a:spcPts val="1000"/>
              </a:spcBef>
              <a:buClr>
                <a:schemeClr val="accent1"/>
              </a:buClr>
              <a:buFont typeface="Wingdings 3" pitchFamily="2" charset="2"/>
              <a:buChar char=""/>
              <a:defRPr/>
            </a:pPr>
            <a:r>
              <a:rPr lang="es-ES" altLang="es-ES" sz="2000" kern="0" dirty="0">
                <a:cs typeface="Arial" panose="020B0604020202020204" pitchFamily="34" charset="0"/>
              </a:rPr>
              <a:t>Sustitución por una aplicación informática</a:t>
            </a:r>
          </a:p>
          <a:p>
            <a:pPr marL="1241425" lvl="2" defTabSz="457200" eaLnBrk="1" hangingPunct="1">
              <a:lnSpc>
                <a:spcPct val="150000"/>
              </a:lnSpc>
              <a:spcBef>
                <a:spcPts val="1000"/>
              </a:spcBef>
              <a:buClr>
                <a:schemeClr val="accent1"/>
              </a:buClr>
              <a:buFont typeface="Wingdings 3" pitchFamily="2" charset="2"/>
              <a:buChar char=""/>
              <a:defRPr/>
            </a:pPr>
            <a:r>
              <a:rPr lang="es-ES" altLang="es-ES" sz="1600" kern="0" dirty="0">
                <a:cs typeface="Arial" panose="020B0604020202020204" pitchFamily="34" charset="0"/>
              </a:rPr>
              <a:t>Entorno web (WAN-PG)</a:t>
            </a:r>
          </a:p>
          <a:p>
            <a:pPr marL="1241425" lvl="2" defTabSz="457200" eaLnBrk="1" hangingPunct="1">
              <a:lnSpc>
                <a:spcPct val="150000"/>
              </a:lnSpc>
              <a:spcBef>
                <a:spcPts val="1000"/>
              </a:spcBef>
              <a:buClr>
                <a:schemeClr val="accent1"/>
              </a:buClr>
              <a:buFont typeface="Wingdings 3" pitchFamily="2" charset="2"/>
              <a:buChar char=""/>
              <a:defRPr/>
            </a:pPr>
            <a:r>
              <a:rPr lang="es-ES" altLang="es-ES" sz="1600" kern="0" dirty="0">
                <a:cs typeface="Arial" panose="020B0604020202020204" pitchFamily="34" charset="0"/>
              </a:rPr>
              <a:t>Con identificación de usuarios</a:t>
            </a:r>
          </a:p>
          <a:p>
            <a:pPr marL="1241425" lvl="2" defTabSz="457200" eaLnBrk="1" hangingPunct="1">
              <a:lnSpc>
                <a:spcPct val="150000"/>
              </a:lnSpc>
              <a:spcBef>
                <a:spcPts val="1000"/>
              </a:spcBef>
              <a:buClr>
                <a:schemeClr val="accent1"/>
              </a:buClr>
              <a:buFont typeface="Wingdings 3" pitchFamily="2" charset="2"/>
              <a:buChar char=""/>
              <a:defRPr/>
            </a:pPr>
            <a:r>
              <a:rPr lang="es-ES" altLang="es-ES" sz="1600" kern="0" dirty="0">
                <a:cs typeface="Arial" panose="020B0604020202020204" pitchFamily="34" charset="0"/>
              </a:rPr>
              <a:t>Datos en un SGBD centralizado y seguro</a:t>
            </a:r>
          </a:p>
          <a:p>
            <a:pPr marL="841375" lvl="1" defTabSz="457200" eaLnBrk="1" hangingPunct="1">
              <a:lnSpc>
                <a:spcPct val="150000"/>
              </a:lnSpc>
              <a:spcBef>
                <a:spcPts val="1000"/>
              </a:spcBef>
              <a:buClr>
                <a:schemeClr val="accent1"/>
              </a:buClr>
              <a:buFont typeface="Wingdings 3" pitchFamily="2" charset="2"/>
              <a:buChar char=""/>
              <a:defRPr/>
            </a:pPr>
            <a:endParaRPr lang="es-ES" altLang="es-ES" sz="20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p:txBody>
      </p:sp>
      <p:sp>
        <p:nvSpPr>
          <p:cNvPr id="18434" name="Rectangle 14">
            <a:extLst>
              <a:ext uri="{FF2B5EF4-FFF2-40B4-BE49-F238E27FC236}">
                <a16:creationId xmlns:a16="http://schemas.microsoft.com/office/drawing/2014/main" xmlns="" id="{B60F165E-FB51-E84F-9142-5E2364069006}"/>
              </a:ext>
            </a:extLst>
          </p:cNvPr>
          <p:cNvSpPr>
            <a:spLocks noChangeArrowheads="1"/>
          </p:cNvSpPr>
          <p:nvPr/>
        </p:nvSpPr>
        <p:spPr bwMode="auto">
          <a:xfrm>
            <a:off x="2038350" y="150813"/>
            <a:ext cx="6408738" cy="566737"/>
          </a:xfrm>
          <a:prstGeom prst="rect">
            <a:avLst/>
          </a:prstGeom>
          <a:solidFill>
            <a:schemeClr val="bg1"/>
          </a:solidFill>
          <a:ln w="12700">
            <a:solidFill>
              <a:schemeClr val="bg1"/>
            </a:solidFill>
            <a:miter lim="800000"/>
            <a:headEnd/>
            <a:tailEnd/>
          </a:ln>
        </p:spPr>
        <p:txBody>
          <a:bodyPr wrap="none" lIns="45720" tIns="44450" rIns="45720" bIns="4445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s-ES" sz="2400" b="1">
                <a:solidFill>
                  <a:schemeClr val="tx2"/>
                </a:solidFill>
              </a:rPr>
              <a:t>EVS2. ESTUDIO DE LA SITUACIÓN ACTUAL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4">
            <a:extLst>
              <a:ext uri="{FF2B5EF4-FFF2-40B4-BE49-F238E27FC236}">
                <a16:creationId xmlns:a16="http://schemas.microsoft.com/office/drawing/2014/main" xmlns="" id="{5225D6A2-5E77-BF42-808A-DAAD5124E8CB}"/>
              </a:ext>
            </a:extLst>
          </p:cNvPr>
          <p:cNvSpPr>
            <a:spLocks noChangeArrowheads="1"/>
          </p:cNvSpPr>
          <p:nvPr/>
        </p:nvSpPr>
        <p:spPr bwMode="auto">
          <a:xfrm>
            <a:off x="2038350" y="150813"/>
            <a:ext cx="6408738" cy="685800"/>
          </a:xfrm>
          <a:prstGeom prst="rect">
            <a:avLst/>
          </a:prstGeom>
          <a:solidFill>
            <a:schemeClr val="bg1"/>
          </a:solidFill>
          <a:ln w="12700">
            <a:solidFill>
              <a:schemeClr val="bg1"/>
            </a:solidFill>
            <a:miter lim="800000"/>
            <a:headEnd/>
            <a:tailEnd/>
          </a:ln>
        </p:spPr>
        <p:txBody>
          <a:bodyPr wrap="none" lIns="45720" tIns="44450" rIns="45720" bIns="4445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s-ES" sz="2400" b="1">
                <a:solidFill>
                  <a:schemeClr val="tx2"/>
                </a:solidFill>
              </a:rPr>
              <a:t>EVS3. DEFINICIÓN DE REQUISITOS </a:t>
            </a:r>
          </a:p>
          <a:p>
            <a:pPr algn="ctr" eaLnBrk="1" hangingPunct="1">
              <a:spcBef>
                <a:spcPct val="0"/>
              </a:spcBef>
              <a:buFontTx/>
              <a:buNone/>
            </a:pPr>
            <a:r>
              <a:rPr lang="en-US" altLang="es-ES" sz="2400" b="1">
                <a:solidFill>
                  <a:schemeClr val="tx2"/>
                </a:solidFill>
              </a:rPr>
              <a:t>DEL SISTEMA</a:t>
            </a:r>
          </a:p>
        </p:txBody>
      </p:sp>
      <p:graphicFrame>
        <p:nvGraphicFramePr>
          <p:cNvPr id="2" name="Tabla 1">
            <a:extLst>
              <a:ext uri="{FF2B5EF4-FFF2-40B4-BE49-F238E27FC236}">
                <a16:creationId xmlns:a16="http://schemas.microsoft.com/office/drawing/2014/main" xmlns="" id="{26DD4294-8209-134E-824C-DB89AAC7C8C4}"/>
              </a:ext>
            </a:extLst>
          </p:cNvPr>
          <p:cNvGraphicFramePr>
            <a:graphicFrameLocks noGrp="1"/>
          </p:cNvGraphicFramePr>
          <p:nvPr/>
        </p:nvGraphicFramePr>
        <p:xfrm>
          <a:off x="454025" y="1125538"/>
          <a:ext cx="7993063" cy="5464175"/>
        </p:xfrm>
        <a:graphic>
          <a:graphicData uri="http://schemas.openxmlformats.org/drawingml/2006/table">
            <a:tbl>
              <a:tblPr/>
              <a:tblGrid>
                <a:gridCol w="1081088">
                  <a:extLst>
                    <a:ext uri="{9D8B030D-6E8A-4147-A177-3AD203B41FA5}">
                      <a16:colId xmlns:a16="http://schemas.microsoft.com/office/drawing/2014/main" xmlns="" val="4251314947"/>
                    </a:ext>
                  </a:extLst>
                </a:gridCol>
                <a:gridCol w="1316037">
                  <a:extLst>
                    <a:ext uri="{9D8B030D-6E8A-4147-A177-3AD203B41FA5}">
                      <a16:colId xmlns:a16="http://schemas.microsoft.com/office/drawing/2014/main" xmlns="" val="2736093037"/>
                    </a:ext>
                  </a:extLst>
                </a:gridCol>
                <a:gridCol w="4478338">
                  <a:extLst>
                    <a:ext uri="{9D8B030D-6E8A-4147-A177-3AD203B41FA5}">
                      <a16:colId xmlns:a16="http://schemas.microsoft.com/office/drawing/2014/main" xmlns="" val="3686150401"/>
                    </a:ext>
                  </a:extLst>
                </a:gridCol>
                <a:gridCol w="1117600">
                  <a:extLst>
                    <a:ext uri="{9D8B030D-6E8A-4147-A177-3AD203B41FA5}">
                      <a16:colId xmlns:a16="http://schemas.microsoft.com/office/drawing/2014/main" xmlns="" val="471124347"/>
                    </a:ext>
                  </a:extLst>
                </a:gridCol>
              </a:tblGrid>
              <a:tr h="173038">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ts val="550"/>
                        </a:lnSpc>
                        <a:spcBef>
                          <a:spcPts val="38"/>
                        </a:spcBef>
                        <a:spcAft>
                          <a:spcPct val="0"/>
                        </a:spcAft>
                        <a:buClrTx/>
                        <a:buSzTx/>
                        <a:buFontTx/>
                        <a:buNone/>
                        <a:tabLst/>
                      </a:pPr>
                      <a:r>
                        <a:rPr kumimoji="0" lang="es-ES" altLang="es-ES" sz="700" b="1" i="0" u="none" strike="noStrike" cap="none" normalizeH="0" baseline="0">
                          <a:ln>
                            <a:noFill/>
                          </a:ln>
                          <a:solidFill>
                            <a:srgbClr val="FFFFFF"/>
                          </a:solidFill>
                          <a:effectLst/>
                          <a:latin typeface="Arial" panose="020B0604020202020204" pitchFamily="34" charset="0"/>
                        </a:rPr>
                        <a:t> </a:t>
                      </a:r>
                      <a:endParaRPr kumimoji="0" lang="es-ES" altLang="es-ES" sz="900" b="1" i="0" u="none" strike="noStrike" cap="none" normalizeH="0" baseline="0">
                        <a:ln>
                          <a:noFill/>
                        </a:ln>
                        <a:solidFill>
                          <a:srgbClr val="FFFFFF"/>
                        </a:solidFill>
                        <a:effectLst/>
                        <a:latin typeface="Arial" panose="020B0604020202020204" pitchFamily="34" charset="0"/>
                      </a:endParaRPr>
                    </a:p>
                    <a:p>
                      <a:pPr marL="0" marR="0" lvl="0" indent="0" algn="just" defTabSz="914400" rtl="0" eaLnBrk="1" fontAlgn="base" latinLnBrk="0" hangingPunct="1">
                        <a:lnSpc>
                          <a:spcPct val="115000"/>
                        </a:lnSpc>
                        <a:spcBef>
                          <a:spcPct val="0"/>
                        </a:spcBef>
                        <a:spcAft>
                          <a:spcPct val="0"/>
                        </a:spcAft>
                        <a:buClrTx/>
                        <a:buSzTx/>
                        <a:buFontTx/>
                        <a:buNone/>
                        <a:tabLst/>
                      </a:pPr>
                      <a:r>
                        <a:rPr kumimoji="0" lang="es-ES" altLang="es-ES" sz="1000" b="1" i="0" u="none" strike="noStrike" cap="none" normalizeH="0" baseline="0">
                          <a:ln>
                            <a:noFill/>
                          </a:ln>
                          <a:solidFill>
                            <a:srgbClr val="FFFFFF"/>
                          </a:solidFill>
                          <a:effectLst/>
                          <a:latin typeface="Arial" panose="020B0604020202020204" pitchFamily="34" charset="0"/>
                        </a:rPr>
                        <a:t>REQUISITO</a:t>
                      </a:r>
                      <a:endParaRPr kumimoji="0" lang="es-ES" altLang="es-ES" sz="9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ts val="550"/>
                        </a:lnSpc>
                        <a:spcBef>
                          <a:spcPts val="38"/>
                        </a:spcBef>
                        <a:spcAft>
                          <a:spcPct val="0"/>
                        </a:spcAft>
                        <a:buClrTx/>
                        <a:buSzTx/>
                        <a:buFontTx/>
                        <a:buNone/>
                        <a:tabLst/>
                      </a:pPr>
                      <a:r>
                        <a:rPr kumimoji="0" lang="es-ES" altLang="es-ES" sz="700" b="1" i="0" u="none" strike="noStrike" cap="none" normalizeH="0" baseline="0">
                          <a:ln>
                            <a:noFill/>
                          </a:ln>
                          <a:solidFill>
                            <a:srgbClr val="FFFFFF"/>
                          </a:solidFill>
                          <a:effectLst/>
                          <a:latin typeface="Arial" panose="020B0604020202020204" pitchFamily="34" charset="0"/>
                        </a:rPr>
                        <a:t> </a:t>
                      </a:r>
                      <a:endParaRPr kumimoji="0" lang="es-ES" altLang="es-ES" sz="900" b="1" i="0" u="none" strike="noStrike" cap="none" normalizeH="0" baseline="0">
                        <a:ln>
                          <a:noFill/>
                        </a:ln>
                        <a:solidFill>
                          <a:srgbClr val="FFFFFF"/>
                        </a:solidFill>
                        <a:effectLst/>
                        <a:latin typeface="Arial" panose="020B0604020202020204" pitchFamily="34" charset="0"/>
                      </a:endParaRPr>
                    </a:p>
                    <a:p>
                      <a:pPr marL="0" marR="0" lvl="0" indent="0" algn="just" defTabSz="914400" rtl="0" eaLnBrk="1" fontAlgn="base" latinLnBrk="0" hangingPunct="1">
                        <a:lnSpc>
                          <a:spcPct val="115000"/>
                        </a:lnSpc>
                        <a:spcBef>
                          <a:spcPct val="0"/>
                        </a:spcBef>
                        <a:spcAft>
                          <a:spcPct val="0"/>
                        </a:spcAft>
                        <a:buClrTx/>
                        <a:buSzTx/>
                        <a:buFontTx/>
                        <a:buNone/>
                        <a:tabLst/>
                      </a:pPr>
                      <a:r>
                        <a:rPr kumimoji="0" lang="es-ES" altLang="es-ES" sz="1000" b="1" i="0" u="none" strike="noStrike" cap="none" normalizeH="0" baseline="0">
                          <a:ln>
                            <a:noFill/>
                          </a:ln>
                          <a:solidFill>
                            <a:srgbClr val="FFFFFF"/>
                          </a:solidFill>
                          <a:effectLst/>
                          <a:latin typeface="Arial" panose="020B0604020202020204" pitchFamily="34" charset="0"/>
                        </a:rPr>
                        <a:t>FUENTE</a:t>
                      </a:r>
                      <a:endParaRPr kumimoji="0" lang="es-ES" altLang="es-ES" sz="9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ts val="550"/>
                        </a:lnSpc>
                        <a:spcBef>
                          <a:spcPts val="38"/>
                        </a:spcBef>
                        <a:spcAft>
                          <a:spcPct val="0"/>
                        </a:spcAft>
                        <a:buClrTx/>
                        <a:buSzTx/>
                        <a:buFontTx/>
                        <a:buNone/>
                        <a:tabLst/>
                      </a:pPr>
                      <a:r>
                        <a:rPr kumimoji="0" lang="es-ES" altLang="es-ES" sz="700" b="1" i="0" u="none" strike="noStrike" cap="none" normalizeH="0" baseline="0">
                          <a:ln>
                            <a:noFill/>
                          </a:ln>
                          <a:solidFill>
                            <a:srgbClr val="FFFFFF"/>
                          </a:solidFill>
                          <a:effectLst/>
                          <a:latin typeface="Arial" panose="020B0604020202020204" pitchFamily="34" charset="0"/>
                        </a:rPr>
                        <a:t> </a:t>
                      </a:r>
                      <a:endParaRPr kumimoji="0" lang="es-ES" altLang="es-ES" sz="900" b="1" i="0" u="none" strike="noStrike" cap="none" normalizeH="0" baseline="0">
                        <a:ln>
                          <a:noFill/>
                        </a:ln>
                        <a:solidFill>
                          <a:srgbClr val="FFFFFF"/>
                        </a:solidFill>
                        <a:effectLst/>
                        <a:latin typeface="Arial" panose="020B0604020202020204" pitchFamily="34" charset="0"/>
                      </a:endParaRPr>
                    </a:p>
                    <a:p>
                      <a:pPr marL="0" marR="0" lvl="0" indent="0" algn="ctr" defTabSz="914400" rtl="0" eaLnBrk="1" fontAlgn="base" latinLnBrk="0" hangingPunct="1">
                        <a:lnSpc>
                          <a:spcPct val="115000"/>
                        </a:lnSpc>
                        <a:spcBef>
                          <a:spcPct val="0"/>
                        </a:spcBef>
                        <a:spcAft>
                          <a:spcPct val="0"/>
                        </a:spcAft>
                        <a:buClrTx/>
                        <a:buSzTx/>
                        <a:buFontTx/>
                        <a:buNone/>
                        <a:tabLst/>
                      </a:pPr>
                      <a:r>
                        <a:rPr kumimoji="0" lang="es-ES" altLang="es-ES" sz="1000" b="1" i="0" u="none" strike="noStrike" cap="none" normalizeH="0" baseline="0">
                          <a:ln>
                            <a:noFill/>
                          </a:ln>
                          <a:solidFill>
                            <a:srgbClr val="FFFFFF"/>
                          </a:solidFill>
                          <a:effectLst/>
                          <a:latin typeface="Arial" panose="020B0604020202020204" pitchFamily="34" charset="0"/>
                        </a:rPr>
                        <a:t>DESCRIPCIÓN</a:t>
                      </a:r>
                      <a:endParaRPr kumimoji="0" lang="es-ES" altLang="es-ES" sz="9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ts val="550"/>
                        </a:lnSpc>
                        <a:spcBef>
                          <a:spcPts val="38"/>
                        </a:spcBef>
                        <a:spcAft>
                          <a:spcPct val="0"/>
                        </a:spcAft>
                        <a:buClrTx/>
                        <a:buSzTx/>
                        <a:buFontTx/>
                        <a:buNone/>
                        <a:tabLst/>
                      </a:pPr>
                      <a:r>
                        <a:rPr kumimoji="0" lang="es-ES" altLang="es-ES" sz="700" b="1" i="0" u="none" strike="noStrike" cap="none" normalizeH="0" baseline="0">
                          <a:ln>
                            <a:noFill/>
                          </a:ln>
                          <a:solidFill>
                            <a:srgbClr val="FFFFFF"/>
                          </a:solidFill>
                          <a:effectLst/>
                          <a:latin typeface="Arial" panose="020B0604020202020204" pitchFamily="34" charset="0"/>
                        </a:rPr>
                        <a:t> </a:t>
                      </a:r>
                      <a:endParaRPr kumimoji="0" lang="es-ES" altLang="es-ES" sz="900" b="1" i="0" u="none" strike="noStrike" cap="none" normalizeH="0" baseline="0">
                        <a:ln>
                          <a:noFill/>
                        </a:ln>
                        <a:solidFill>
                          <a:srgbClr val="FFFFFF"/>
                        </a:solidFill>
                        <a:effectLst/>
                        <a:latin typeface="Arial" panose="020B0604020202020204" pitchFamily="34" charset="0"/>
                      </a:endParaRPr>
                    </a:p>
                    <a:p>
                      <a:pPr marL="0" marR="0" lvl="0" indent="0" algn="ctr" defTabSz="914400" rtl="0" eaLnBrk="1" fontAlgn="base" latinLnBrk="0" hangingPunct="1">
                        <a:lnSpc>
                          <a:spcPct val="115000"/>
                        </a:lnSpc>
                        <a:spcBef>
                          <a:spcPct val="0"/>
                        </a:spcBef>
                        <a:spcAft>
                          <a:spcPct val="0"/>
                        </a:spcAft>
                        <a:buClrTx/>
                        <a:buSzTx/>
                        <a:buFontTx/>
                        <a:buNone/>
                        <a:tabLst/>
                      </a:pPr>
                      <a:r>
                        <a:rPr kumimoji="0" lang="es-ES" altLang="es-ES" sz="1000" b="1" i="0" u="none" strike="noStrike" cap="none" normalizeH="0" baseline="0">
                          <a:ln>
                            <a:noFill/>
                          </a:ln>
                          <a:solidFill>
                            <a:srgbClr val="FFFFFF"/>
                          </a:solidFill>
                          <a:effectLst/>
                          <a:latin typeface="Arial" panose="020B0604020202020204" pitchFamily="34" charset="0"/>
                        </a:rPr>
                        <a:t>PRIORIDAD</a:t>
                      </a:r>
                      <a:endParaRPr kumimoji="0" lang="es-ES" altLang="es-ES" sz="9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157660087"/>
                  </a:ext>
                </a:extLst>
              </a:tr>
              <a:tr h="636588">
                <a:tc>
                  <a:txBody>
                    <a:bodyPr/>
                    <a:lstStyle>
                      <a:lvl1pPr marL="3048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0480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 </a:t>
                      </a:r>
                    </a:p>
                    <a:p>
                      <a:pPr marL="30480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RF1</a:t>
                      </a:r>
                      <a:endParaRPr kumimoji="0" lang="es-ES" altLang="es-ES" sz="8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60325">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60325" marR="0" lvl="0" indent="0" algn="just" defTabSz="914400" rtl="0" eaLnBrk="1" fontAlgn="base" latinLnBrk="0" hangingPunct="1">
                        <a:lnSpc>
                          <a:spcPts val="1450"/>
                        </a:lnSpc>
                        <a:spcBef>
                          <a:spcPct val="0"/>
                        </a:spcBef>
                        <a:spcAft>
                          <a:spcPct val="0"/>
                        </a:spcAft>
                        <a:buClrTx/>
                        <a:buSzTx/>
                        <a:buFontTx/>
                        <a:buNone/>
                        <a:tabLst/>
                      </a:pPr>
                      <a:r>
                        <a:rPr kumimoji="0" lang="es-ES" altLang="es-ES" sz="800" b="0" i="0" u="none" strike="noStrike" cap="none" normalizeH="0" baseline="0">
                          <a:ln>
                            <a:noFill/>
                          </a:ln>
                          <a:solidFill>
                            <a:srgbClr val="000000"/>
                          </a:solidFill>
                          <a:effectLst/>
                          <a:latin typeface="Arial" panose="020B0604020202020204" pitchFamily="34" charset="0"/>
                        </a:rPr>
                        <a:t> </a:t>
                      </a:r>
                      <a:endParaRPr kumimoji="0" lang="es-ES" altLang="es-ES" sz="8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marL="88900">
                        <a:spcBef>
                          <a:spcPct val="20000"/>
                        </a:spcBef>
                        <a:tabLst>
                          <a:tab pos="508000" algn="l"/>
                        </a:tabLst>
                        <a:defRPr sz="2800">
                          <a:solidFill>
                            <a:schemeClr val="tx1"/>
                          </a:solidFill>
                          <a:latin typeface="Arial" panose="020B0604020202020204" pitchFamily="34" charset="0"/>
                        </a:defRPr>
                      </a:lvl1pPr>
                      <a:lvl2pPr marL="742950" indent="-285750">
                        <a:spcBef>
                          <a:spcPct val="20000"/>
                        </a:spcBef>
                        <a:tabLst>
                          <a:tab pos="508000" algn="l"/>
                        </a:tabLst>
                        <a:defRPr sz="2400">
                          <a:solidFill>
                            <a:schemeClr val="tx1"/>
                          </a:solidFill>
                          <a:latin typeface="Arial" panose="020B0604020202020204" pitchFamily="34" charset="0"/>
                        </a:defRPr>
                      </a:lvl2pPr>
                      <a:lvl3pPr marL="1143000" indent="-228600">
                        <a:spcBef>
                          <a:spcPct val="20000"/>
                        </a:spcBef>
                        <a:tabLst>
                          <a:tab pos="508000" algn="l"/>
                        </a:tabLst>
                        <a:defRPr sz="2000">
                          <a:solidFill>
                            <a:schemeClr val="tx1"/>
                          </a:solidFill>
                          <a:latin typeface="Arial" panose="020B0604020202020204" pitchFamily="34" charset="0"/>
                        </a:defRPr>
                      </a:lvl3pPr>
                      <a:lvl4pPr marL="1600200" indent="-228600">
                        <a:spcBef>
                          <a:spcPct val="20000"/>
                        </a:spcBef>
                        <a:tabLst>
                          <a:tab pos="508000" algn="l"/>
                        </a:tabLst>
                        <a:defRPr>
                          <a:solidFill>
                            <a:schemeClr val="tx1"/>
                          </a:solidFill>
                          <a:latin typeface="Arial" panose="020B0604020202020204" pitchFamily="34" charset="0"/>
                        </a:defRPr>
                      </a:lvl4pPr>
                      <a:lvl5pPr marL="2057400" indent="-228600">
                        <a:spcBef>
                          <a:spcPct val="20000"/>
                        </a:spcBef>
                        <a:tabLst>
                          <a:tab pos="508000" algn="l"/>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9pPr>
                    </a:lstStyle>
                    <a:p>
                      <a:pPr marL="88900" marR="0" lvl="0" indent="0" algn="just" defTabSz="914400" rtl="0" eaLnBrk="1" fontAlgn="base" latinLnBrk="0" hangingPunct="1">
                        <a:lnSpc>
                          <a:spcPct val="115000"/>
                        </a:lnSpc>
                        <a:spcBef>
                          <a:spcPts val="13"/>
                        </a:spcBef>
                        <a:spcAft>
                          <a:spcPct val="0"/>
                        </a:spcAft>
                        <a:buClrTx/>
                        <a:buSzTx/>
                        <a:buFontTx/>
                        <a:buNone/>
                        <a:tabLst>
                          <a:tab pos="508000" algn="l"/>
                        </a:tabLst>
                      </a:pPr>
                      <a:r>
                        <a:rPr kumimoji="0" lang="es-ES" altLang="es-ES" sz="800" b="1" i="0" u="none" strike="noStrike" cap="none" normalizeH="0" baseline="0">
                          <a:ln>
                            <a:noFill/>
                          </a:ln>
                          <a:solidFill>
                            <a:srgbClr val="000000"/>
                          </a:solidFill>
                          <a:effectLst/>
                          <a:latin typeface="Arial" panose="020B0604020202020204" pitchFamily="34" charset="0"/>
                        </a:rPr>
                        <a:t>El sistema permitirá llevar el control de los artefactos sin explosionar (NOEX) que se encuentran en el Campo Nacional de Maniobras y Tiro de San Gregorio (CNMTSG), incluida la gestión de altas y bajas de artefactos mediante el propio interfaz del sistema.</a:t>
                      </a:r>
                      <a:endParaRPr kumimoji="0" lang="es-ES" altLang="es-ES" sz="800" b="1"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Alta</a:t>
                      </a:r>
                      <a:endParaRPr kumimoji="0" lang="es-ES" altLang="es-ES" sz="8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4093355484"/>
                  </a:ext>
                </a:extLst>
              </a:tr>
              <a:tr h="384175">
                <a:tc>
                  <a:txBody>
                    <a:bodyPr/>
                    <a:lstStyle>
                      <a:lvl1pPr marL="3048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0480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 </a:t>
                      </a:r>
                    </a:p>
                    <a:p>
                      <a:pPr marL="30480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RF2</a:t>
                      </a:r>
                      <a:endParaRPr kumimoji="0" lang="es-ES" altLang="es-ES" sz="8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60325">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60325" marR="0" lvl="0" indent="0" algn="just" defTabSz="914400" rtl="0" eaLnBrk="1" fontAlgn="base" latinLnBrk="0" hangingPunct="1">
                        <a:lnSpc>
                          <a:spcPts val="1450"/>
                        </a:lnSpc>
                        <a:spcBef>
                          <a:spcPct val="0"/>
                        </a:spcBef>
                        <a:spcAft>
                          <a:spcPct val="0"/>
                        </a:spcAft>
                        <a:buClrTx/>
                        <a:buSzTx/>
                        <a:buFontTx/>
                        <a:buNone/>
                        <a:tabLst/>
                      </a:pPr>
                      <a:r>
                        <a:rPr kumimoji="0" lang="es-ES" altLang="es-ES" sz="800" b="0" i="0" u="none" strike="noStrike" cap="none" normalizeH="0" baseline="0">
                          <a:ln>
                            <a:noFill/>
                          </a:ln>
                          <a:solidFill>
                            <a:srgbClr val="000000"/>
                          </a:solidFill>
                          <a:effectLst/>
                          <a:latin typeface="Arial" panose="020B0604020202020204" pitchFamily="34" charset="0"/>
                        </a:rPr>
                        <a:t> </a:t>
                      </a:r>
                      <a:endParaRPr kumimoji="0" lang="es-ES" altLang="es-ES" sz="8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marL="88900">
                        <a:spcBef>
                          <a:spcPct val="20000"/>
                        </a:spcBef>
                        <a:tabLst>
                          <a:tab pos="508000" algn="l"/>
                        </a:tabLst>
                        <a:defRPr sz="2800">
                          <a:solidFill>
                            <a:schemeClr val="tx1"/>
                          </a:solidFill>
                          <a:latin typeface="Arial" panose="020B0604020202020204" pitchFamily="34" charset="0"/>
                        </a:defRPr>
                      </a:lvl1pPr>
                      <a:lvl2pPr marL="742950" indent="-285750">
                        <a:spcBef>
                          <a:spcPct val="20000"/>
                        </a:spcBef>
                        <a:tabLst>
                          <a:tab pos="508000" algn="l"/>
                        </a:tabLst>
                        <a:defRPr sz="2400">
                          <a:solidFill>
                            <a:schemeClr val="tx1"/>
                          </a:solidFill>
                          <a:latin typeface="Arial" panose="020B0604020202020204" pitchFamily="34" charset="0"/>
                        </a:defRPr>
                      </a:lvl2pPr>
                      <a:lvl3pPr marL="1143000" indent="-228600">
                        <a:spcBef>
                          <a:spcPct val="20000"/>
                        </a:spcBef>
                        <a:tabLst>
                          <a:tab pos="508000" algn="l"/>
                        </a:tabLst>
                        <a:defRPr sz="2000">
                          <a:solidFill>
                            <a:schemeClr val="tx1"/>
                          </a:solidFill>
                          <a:latin typeface="Arial" panose="020B0604020202020204" pitchFamily="34" charset="0"/>
                        </a:defRPr>
                      </a:lvl3pPr>
                      <a:lvl4pPr marL="1600200" indent="-228600">
                        <a:spcBef>
                          <a:spcPct val="20000"/>
                        </a:spcBef>
                        <a:tabLst>
                          <a:tab pos="508000" algn="l"/>
                        </a:tabLst>
                        <a:defRPr>
                          <a:solidFill>
                            <a:schemeClr val="tx1"/>
                          </a:solidFill>
                          <a:latin typeface="Arial" panose="020B0604020202020204" pitchFamily="34" charset="0"/>
                        </a:defRPr>
                      </a:lvl4pPr>
                      <a:lvl5pPr marL="2057400" indent="-228600">
                        <a:spcBef>
                          <a:spcPct val="20000"/>
                        </a:spcBef>
                        <a:tabLst>
                          <a:tab pos="508000" algn="l"/>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9pPr>
                    </a:lstStyle>
                    <a:p>
                      <a:pPr marL="88900" marR="0" lvl="0" indent="0" algn="just" defTabSz="914400" rtl="0" eaLnBrk="1" fontAlgn="base" latinLnBrk="0" hangingPunct="1">
                        <a:lnSpc>
                          <a:spcPct val="115000"/>
                        </a:lnSpc>
                        <a:spcBef>
                          <a:spcPts val="13"/>
                        </a:spcBef>
                        <a:spcAft>
                          <a:spcPct val="0"/>
                        </a:spcAft>
                        <a:buClrTx/>
                        <a:buSzTx/>
                        <a:buFontTx/>
                        <a:buNone/>
                        <a:tabLst>
                          <a:tab pos="508000" algn="l"/>
                        </a:tabLst>
                      </a:pPr>
                      <a:r>
                        <a:rPr kumimoji="0" lang="es-ES" altLang="es-ES" sz="800" b="1" i="0" u="none" strike="noStrike" cap="none" normalizeH="0" baseline="0">
                          <a:ln>
                            <a:noFill/>
                          </a:ln>
                          <a:solidFill>
                            <a:srgbClr val="000000"/>
                          </a:solidFill>
                          <a:effectLst/>
                          <a:latin typeface="Arial" panose="020B0604020202020204" pitchFamily="34" charset="0"/>
                        </a:rPr>
                        <a:t>El sistema debe permitir incorporar y modificar diferente información detallada para cada uno de los artefactos, incluso archivos multimedia.</a:t>
                      </a:r>
                      <a:endParaRPr kumimoji="0" lang="es-ES" altLang="es-ES" sz="800" b="1"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Alta</a:t>
                      </a:r>
                      <a:endParaRPr kumimoji="0" lang="es-ES" altLang="es-ES" sz="8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3606071036"/>
                  </a:ext>
                </a:extLst>
              </a:tr>
              <a:tr h="384175">
                <a:tc>
                  <a:txBody>
                    <a:bodyPr/>
                    <a:lstStyle>
                      <a:lvl1pPr marL="3048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0480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 </a:t>
                      </a:r>
                    </a:p>
                    <a:p>
                      <a:pPr marL="30480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RF3</a:t>
                      </a:r>
                      <a:endParaRPr kumimoji="0" lang="es-ES" altLang="es-ES" sz="8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60325">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60325" marR="0" lvl="0" indent="0" algn="just" defTabSz="914400" rtl="0" eaLnBrk="1" fontAlgn="base" latinLnBrk="0" hangingPunct="1">
                        <a:lnSpc>
                          <a:spcPts val="1450"/>
                        </a:lnSpc>
                        <a:spcBef>
                          <a:spcPct val="0"/>
                        </a:spcBef>
                        <a:spcAft>
                          <a:spcPct val="0"/>
                        </a:spcAft>
                        <a:buClrTx/>
                        <a:buSzTx/>
                        <a:buFontTx/>
                        <a:buNone/>
                        <a:tabLst/>
                      </a:pPr>
                      <a:r>
                        <a:rPr kumimoji="0" lang="es-ES" altLang="es-ES" sz="800" b="0" i="0" u="none" strike="noStrike" cap="none" normalizeH="0" baseline="0">
                          <a:ln>
                            <a:noFill/>
                          </a:ln>
                          <a:solidFill>
                            <a:srgbClr val="000000"/>
                          </a:solidFill>
                          <a:effectLst/>
                          <a:latin typeface="Arial" panose="020B0604020202020204" pitchFamily="34" charset="0"/>
                        </a:rPr>
                        <a:t> </a:t>
                      </a:r>
                      <a:endParaRPr kumimoji="0" lang="es-ES" altLang="es-ES" sz="8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marL="88900">
                        <a:spcBef>
                          <a:spcPct val="20000"/>
                        </a:spcBef>
                        <a:tabLst>
                          <a:tab pos="508000" algn="l"/>
                        </a:tabLst>
                        <a:defRPr sz="2800">
                          <a:solidFill>
                            <a:schemeClr val="tx1"/>
                          </a:solidFill>
                          <a:latin typeface="Arial" panose="020B0604020202020204" pitchFamily="34" charset="0"/>
                        </a:defRPr>
                      </a:lvl1pPr>
                      <a:lvl2pPr marL="742950" indent="-285750">
                        <a:spcBef>
                          <a:spcPct val="20000"/>
                        </a:spcBef>
                        <a:tabLst>
                          <a:tab pos="508000" algn="l"/>
                        </a:tabLst>
                        <a:defRPr sz="2400">
                          <a:solidFill>
                            <a:schemeClr val="tx1"/>
                          </a:solidFill>
                          <a:latin typeface="Arial" panose="020B0604020202020204" pitchFamily="34" charset="0"/>
                        </a:defRPr>
                      </a:lvl2pPr>
                      <a:lvl3pPr marL="1143000" indent="-228600">
                        <a:spcBef>
                          <a:spcPct val="20000"/>
                        </a:spcBef>
                        <a:tabLst>
                          <a:tab pos="508000" algn="l"/>
                        </a:tabLst>
                        <a:defRPr sz="2000">
                          <a:solidFill>
                            <a:schemeClr val="tx1"/>
                          </a:solidFill>
                          <a:latin typeface="Arial" panose="020B0604020202020204" pitchFamily="34" charset="0"/>
                        </a:defRPr>
                      </a:lvl3pPr>
                      <a:lvl4pPr marL="1600200" indent="-228600">
                        <a:spcBef>
                          <a:spcPct val="20000"/>
                        </a:spcBef>
                        <a:tabLst>
                          <a:tab pos="508000" algn="l"/>
                        </a:tabLst>
                        <a:defRPr>
                          <a:solidFill>
                            <a:schemeClr val="tx1"/>
                          </a:solidFill>
                          <a:latin typeface="Arial" panose="020B0604020202020204" pitchFamily="34" charset="0"/>
                        </a:defRPr>
                      </a:lvl4pPr>
                      <a:lvl5pPr marL="2057400" indent="-228600">
                        <a:spcBef>
                          <a:spcPct val="20000"/>
                        </a:spcBef>
                        <a:tabLst>
                          <a:tab pos="508000" algn="l"/>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9pPr>
                    </a:lstStyle>
                    <a:p>
                      <a:pPr marL="88900" marR="0" lvl="0" indent="0" algn="just" defTabSz="914400" rtl="0" eaLnBrk="1" fontAlgn="base" latinLnBrk="0" hangingPunct="1">
                        <a:lnSpc>
                          <a:spcPct val="115000"/>
                        </a:lnSpc>
                        <a:spcBef>
                          <a:spcPts val="13"/>
                        </a:spcBef>
                        <a:spcAft>
                          <a:spcPct val="0"/>
                        </a:spcAft>
                        <a:buClrTx/>
                        <a:buSzTx/>
                        <a:buFontTx/>
                        <a:buNone/>
                        <a:tabLst>
                          <a:tab pos="508000" algn="l"/>
                        </a:tabLst>
                      </a:pPr>
                      <a:r>
                        <a:rPr kumimoji="0" lang="es-ES" altLang="es-ES" sz="800" b="1" i="0" u="none" strike="noStrike" cap="none" normalizeH="0" baseline="0">
                          <a:ln>
                            <a:noFill/>
                          </a:ln>
                          <a:solidFill>
                            <a:srgbClr val="000000"/>
                          </a:solidFill>
                          <a:effectLst/>
                          <a:latin typeface="Arial" panose="020B0604020202020204" pitchFamily="34" charset="0"/>
                        </a:rPr>
                        <a:t>El sistema debe permitir cargar diferentes tipos de cartografía según necesidades.</a:t>
                      </a:r>
                      <a:endParaRPr kumimoji="0" lang="es-ES" altLang="es-ES" sz="800" b="1"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Media</a:t>
                      </a:r>
                      <a:endParaRPr kumimoji="0" lang="es-ES" altLang="es-ES" sz="8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2570610916"/>
                  </a:ext>
                </a:extLst>
              </a:tr>
              <a:tr h="384175">
                <a:tc>
                  <a:txBody>
                    <a:bodyPr/>
                    <a:lstStyle>
                      <a:lvl1pPr marL="3048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0480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 </a:t>
                      </a:r>
                    </a:p>
                    <a:p>
                      <a:pPr marL="30480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RF4</a:t>
                      </a:r>
                      <a:endParaRPr kumimoji="0" lang="es-ES" altLang="es-ES" sz="8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60325">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60325" marR="0" lvl="0" indent="0" algn="just" defTabSz="914400" rtl="0" eaLnBrk="1" fontAlgn="base" latinLnBrk="0" hangingPunct="1">
                        <a:lnSpc>
                          <a:spcPts val="1450"/>
                        </a:lnSpc>
                        <a:spcBef>
                          <a:spcPct val="0"/>
                        </a:spcBef>
                        <a:spcAft>
                          <a:spcPct val="0"/>
                        </a:spcAft>
                        <a:buClrTx/>
                        <a:buSzTx/>
                        <a:buFontTx/>
                        <a:buNone/>
                        <a:tabLst/>
                      </a:pPr>
                      <a:r>
                        <a:rPr kumimoji="0" lang="es-ES" altLang="es-ES" sz="800" b="0" i="0" u="none" strike="noStrike" cap="none" normalizeH="0" baseline="0">
                          <a:ln>
                            <a:noFill/>
                          </a:ln>
                          <a:solidFill>
                            <a:srgbClr val="000000"/>
                          </a:solidFill>
                          <a:effectLst/>
                          <a:latin typeface="Arial" panose="020B0604020202020204" pitchFamily="34" charset="0"/>
                        </a:rPr>
                        <a:t> </a:t>
                      </a:r>
                      <a:endParaRPr kumimoji="0" lang="es-ES" altLang="es-ES" sz="8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marL="88900">
                        <a:spcBef>
                          <a:spcPct val="20000"/>
                        </a:spcBef>
                        <a:tabLst>
                          <a:tab pos="508000" algn="l"/>
                        </a:tabLst>
                        <a:defRPr sz="2800">
                          <a:solidFill>
                            <a:schemeClr val="tx1"/>
                          </a:solidFill>
                          <a:latin typeface="Arial" panose="020B0604020202020204" pitchFamily="34" charset="0"/>
                        </a:defRPr>
                      </a:lvl1pPr>
                      <a:lvl2pPr marL="742950" indent="-285750">
                        <a:spcBef>
                          <a:spcPct val="20000"/>
                        </a:spcBef>
                        <a:tabLst>
                          <a:tab pos="508000" algn="l"/>
                        </a:tabLst>
                        <a:defRPr sz="2400">
                          <a:solidFill>
                            <a:schemeClr val="tx1"/>
                          </a:solidFill>
                          <a:latin typeface="Arial" panose="020B0604020202020204" pitchFamily="34" charset="0"/>
                        </a:defRPr>
                      </a:lvl2pPr>
                      <a:lvl3pPr marL="1143000" indent="-228600">
                        <a:spcBef>
                          <a:spcPct val="20000"/>
                        </a:spcBef>
                        <a:tabLst>
                          <a:tab pos="508000" algn="l"/>
                        </a:tabLst>
                        <a:defRPr sz="2000">
                          <a:solidFill>
                            <a:schemeClr val="tx1"/>
                          </a:solidFill>
                          <a:latin typeface="Arial" panose="020B0604020202020204" pitchFamily="34" charset="0"/>
                        </a:defRPr>
                      </a:lvl3pPr>
                      <a:lvl4pPr marL="1600200" indent="-228600">
                        <a:spcBef>
                          <a:spcPct val="20000"/>
                        </a:spcBef>
                        <a:tabLst>
                          <a:tab pos="508000" algn="l"/>
                        </a:tabLst>
                        <a:defRPr>
                          <a:solidFill>
                            <a:schemeClr val="tx1"/>
                          </a:solidFill>
                          <a:latin typeface="Arial" panose="020B0604020202020204" pitchFamily="34" charset="0"/>
                        </a:defRPr>
                      </a:lvl4pPr>
                      <a:lvl5pPr marL="2057400" indent="-228600">
                        <a:spcBef>
                          <a:spcPct val="20000"/>
                        </a:spcBef>
                        <a:tabLst>
                          <a:tab pos="508000" algn="l"/>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9pPr>
                    </a:lstStyle>
                    <a:p>
                      <a:pPr marL="88900" marR="0" lvl="0" indent="0" algn="just" defTabSz="914400" rtl="0" eaLnBrk="1" fontAlgn="base" latinLnBrk="0" hangingPunct="1">
                        <a:lnSpc>
                          <a:spcPct val="115000"/>
                        </a:lnSpc>
                        <a:spcBef>
                          <a:spcPts val="13"/>
                        </a:spcBef>
                        <a:spcAft>
                          <a:spcPct val="0"/>
                        </a:spcAft>
                        <a:buClrTx/>
                        <a:buSzTx/>
                        <a:buFontTx/>
                        <a:buNone/>
                        <a:tabLst>
                          <a:tab pos="508000" algn="l"/>
                        </a:tabLst>
                      </a:pPr>
                      <a:r>
                        <a:rPr kumimoji="0" lang="es-ES" altLang="es-ES" sz="800" b="1" i="0" u="none" strike="noStrike" cap="none" normalizeH="0" baseline="0">
                          <a:ln>
                            <a:noFill/>
                          </a:ln>
                          <a:solidFill>
                            <a:srgbClr val="000000"/>
                          </a:solidFill>
                          <a:effectLst/>
                          <a:latin typeface="Arial" panose="020B0604020202020204" pitchFamily="34" charset="0"/>
                        </a:rPr>
                        <a:t>El sistema permitirá la gestión de usuarios autorizados con diferentes roles (Administrador, Gestor, Usuario) y permisos.</a:t>
                      </a:r>
                      <a:endParaRPr kumimoji="0" lang="es-ES" altLang="es-ES" sz="800" b="1"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Media</a:t>
                      </a:r>
                      <a:endParaRPr kumimoji="0" lang="es-ES" altLang="es-ES" sz="8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852518264"/>
                  </a:ext>
                </a:extLst>
              </a:tr>
              <a:tr h="438150">
                <a:tc>
                  <a:txBody>
                    <a:bodyPr/>
                    <a:lstStyle>
                      <a:lvl1pPr marL="3048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0480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 </a:t>
                      </a:r>
                    </a:p>
                    <a:p>
                      <a:pPr marL="30480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RF5</a:t>
                      </a:r>
                      <a:endParaRPr kumimoji="0" lang="es-ES" altLang="es-ES" sz="8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60325">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60325" marR="0" lvl="0" indent="0" algn="just" defTabSz="914400" rtl="0" eaLnBrk="1" fontAlgn="base" latinLnBrk="0" hangingPunct="1">
                        <a:lnSpc>
                          <a:spcPts val="1450"/>
                        </a:lnSpc>
                        <a:spcBef>
                          <a:spcPct val="0"/>
                        </a:spcBef>
                        <a:spcAft>
                          <a:spcPct val="0"/>
                        </a:spcAft>
                        <a:buClrTx/>
                        <a:buSzTx/>
                        <a:buFontTx/>
                        <a:buNone/>
                        <a:tabLst/>
                      </a:pPr>
                      <a:r>
                        <a:rPr kumimoji="0" lang="es-ES" altLang="es-ES" sz="800" b="0" i="0" u="none" strike="noStrike" cap="none" normalizeH="0" baseline="0">
                          <a:ln>
                            <a:noFill/>
                          </a:ln>
                          <a:solidFill>
                            <a:srgbClr val="000000"/>
                          </a:solidFill>
                          <a:effectLst/>
                          <a:latin typeface="Arial" panose="020B0604020202020204" pitchFamily="34" charset="0"/>
                        </a:rPr>
                        <a:t> </a:t>
                      </a:r>
                      <a:endParaRPr kumimoji="0" lang="es-ES" altLang="es-ES" sz="8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marL="88900">
                        <a:spcBef>
                          <a:spcPct val="20000"/>
                        </a:spcBef>
                        <a:tabLst>
                          <a:tab pos="508000" algn="l"/>
                        </a:tabLst>
                        <a:defRPr sz="2800">
                          <a:solidFill>
                            <a:schemeClr val="tx1"/>
                          </a:solidFill>
                          <a:latin typeface="Arial" panose="020B0604020202020204" pitchFamily="34" charset="0"/>
                        </a:defRPr>
                      </a:lvl1pPr>
                      <a:lvl2pPr marL="742950" indent="-285750">
                        <a:spcBef>
                          <a:spcPct val="20000"/>
                        </a:spcBef>
                        <a:tabLst>
                          <a:tab pos="508000" algn="l"/>
                        </a:tabLst>
                        <a:defRPr sz="2400">
                          <a:solidFill>
                            <a:schemeClr val="tx1"/>
                          </a:solidFill>
                          <a:latin typeface="Arial" panose="020B0604020202020204" pitchFamily="34" charset="0"/>
                        </a:defRPr>
                      </a:lvl2pPr>
                      <a:lvl3pPr marL="1143000" indent="-228600">
                        <a:spcBef>
                          <a:spcPct val="20000"/>
                        </a:spcBef>
                        <a:tabLst>
                          <a:tab pos="508000" algn="l"/>
                        </a:tabLst>
                        <a:defRPr sz="2000">
                          <a:solidFill>
                            <a:schemeClr val="tx1"/>
                          </a:solidFill>
                          <a:latin typeface="Arial" panose="020B0604020202020204" pitchFamily="34" charset="0"/>
                        </a:defRPr>
                      </a:lvl3pPr>
                      <a:lvl4pPr marL="1600200" indent="-228600">
                        <a:spcBef>
                          <a:spcPct val="20000"/>
                        </a:spcBef>
                        <a:tabLst>
                          <a:tab pos="508000" algn="l"/>
                        </a:tabLst>
                        <a:defRPr>
                          <a:solidFill>
                            <a:schemeClr val="tx1"/>
                          </a:solidFill>
                          <a:latin typeface="Arial" panose="020B0604020202020204" pitchFamily="34" charset="0"/>
                        </a:defRPr>
                      </a:lvl4pPr>
                      <a:lvl5pPr marL="2057400" indent="-228600">
                        <a:spcBef>
                          <a:spcPct val="20000"/>
                        </a:spcBef>
                        <a:tabLst>
                          <a:tab pos="508000" algn="l"/>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9pPr>
                    </a:lstStyle>
                    <a:p>
                      <a:pPr marL="88900" marR="0" lvl="0" indent="0" algn="just" defTabSz="914400" rtl="0" eaLnBrk="1" fontAlgn="base" latinLnBrk="0" hangingPunct="1">
                        <a:lnSpc>
                          <a:spcPct val="115000"/>
                        </a:lnSpc>
                        <a:spcBef>
                          <a:spcPts val="13"/>
                        </a:spcBef>
                        <a:spcAft>
                          <a:spcPct val="0"/>
                        </a:spcAft>
                        <a:buClrTx/>
                        <a:buSzTx/>
                        <a:buFontTx/>
                        <a:buNone/>
                        <a:tabLst>
                          <a:tab pos="508000" algn="l"/>
                        </a:tabLst>
                      </a:pPr>
                      <a:r>
                        <a:rPr kumimoji="0" lang="es-ES" altLang="es-ES" sz="800" b="1" i="0" u="none" strike="noStrike" cap="none" normalizeH="0" baseline="0">
                          <a:ln>
                            <a:noFill/>
                          </a:ln>
                          <a:solidFill>
                            <a:srgbClr val="000000"/>
                          </a:solidFill>
                          <a:effectLst/>
                          <a:latin typeface="Arial" panose="020B0604020202020204" pitchFamily="34" charset="0"/>
                        </a:rPr>
                        <a:t>El sistema debe permitir un manejo flexible con los mapas y cartografía mostrada, incluyendo desplazamientos a través de los mapas y zoom de zonas concretas. </a:t>
                      </a:r>
                      <a:endParaRPr kumimoji="0" lang="es-ES" altLang="es-ES" sz="800" b="1"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Media</a:t>
                      </a:r>
                      <a:endParaRPr kumimoji="0" lang="es-ES" altLang="es-ES" sz="8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276453408"/>
                  </a:ext>
                </a:extLst>
              </a:tr>
              <a:tr h="514350">
                <a:tc>
                  <a:txBody>
                    <a:bodyPr/>
                    <a:lstStyle>
                      <a:lvl1pPr marL="3048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0480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 </a:t>
                      </a:r>
                    </a:p>
                    <a:p>
                      <a:pPr marL="30480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RF6</a:t>
                      </a:r>
                      <a:endParaRPr kumimoji="0" lang="es-ES" altLang="es-ES" sz="8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60325">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60325" marR="0" lvl="0" indent="0" algn="just" defTabSz="914400" rtl="0" eaLnBrk="1" fontAlgn="base" latinLnBrk="0" hangingPunct="1">
                        <a:lnSpc>
                          <a:spcPts val="1450"/>
                        </a:lnSpc>
                        <a:spcBef>
                          <a:spcPct val="0"/>
                        </a:spcBef>
                        <a:spcAft>
                          <a:spcPct val="0"/>
                        </a:spcAft>
                        <a:buClrTx/>
                        <a:buSzTx/>
                        <a:buFontTx/>
                        <a:buNone/>
                        <a:tabLst/>
                      </a:pPr>
                      <a:r>
                        <a:rPr kumimoji="0" lang="es-ES" altLang="es-ES" sz="800" b="0" i="0" u="none" strike="noStrike" cap="none" normalizeH="0" baseline="0">
                          <a:ln>
                            <a:noFill/>
                          </a:ln>
                          <a:solidFill>
                            <a:srgbClr val="000000"/>
                          </a:solidFill>
                          <a:effectLst/>
                          <a:latin typeface="Arial" panose="020B0604020202020204" pitchFamily="34" charset="0"/>
                        </a:rPr>
                        <a:t> </a:t>
                      </a:r>
                      <a:endParaRPr kumimoji="0" lang="es-ES" altLang="es-ES" sz="8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marL="88900">
                        <a:spcBef>
                          <a:spcPct val="20000"/>
                        </a:spcBef>
                        <a:tabLst>
                          <a:tab pos="508000" algn="l"/>
                        </a:tabLst>
                        <a:defRPr sz="2800">
                          <a:solidFill>
                            <a:schemeClr val="tx1"/>
                          </a:solidFill>
                          <a:latin typeface="Arial" panose="020B0604020202020204" pitchFamily="34" charset="0"/>
                        </a:defRPr>
                      </a:lvl1pPr>
                      <a:lvl2pPr marL="742950" indent="-285750">
                        <a:spcBef>
                          <a:spcPct val="20000"/>
                        </a:spcBef>
                        <a:tabLst>
                          <a:tab pos="508000" algn="l"/>
                        </a:tabLst>
                        <a:defRPr sz="2400">
                          <a:solidFill>
                            <a:schemeClr val="tx1"/>
                          </a:solidFill>
                          <a:latin typeface="Arial" panose="020B0604020202020204" pitchFamily="34" charset="0"/>
                        </a:defRPr>
                      </a:lvl2pPr>
                      <a:lvl3pPr marL="1143000" indent="-228600">
                        <a:spcBef>
                          <a:spcPct val="20000"/>
                        </a:spcBef>
                        <a:tabLst>
                          <a:tab pos="508000" algn="l"/>
                        </a:tabLst>
                        <a:defRPr sz="2000">
                          <a:solidFill>
                            <a:schemeClr val="tx1"/>
                          </a:solidFill>
                          <a:latin typeface="Arial" panose="020B0604020202020204" pitchFamily="34" charset="0"/>
                        </a:defRPr>
                      </a:lvl3pPr>
                      <a:lvl4pPr marL="1600200" indent="-228600">
                        <a:spcBef>
                          <a:spcPct val="20000"/>
                        </a:spcBef>
                        <a:tabLst>
                          <a:tab pos="508000" algn="l"/>
                        </a:tabLst>
                        <a:defRPr>
                          <a:solidFill>
                            <a:schemeClr val="tx1"/>
                          </a:solidFill>
                          <a:latin typeface="Arial" panose="020B0604020202020204" pitchFamily="34" charset="0"/>
                        </a:defRPr>
                      </a:lvl4pPr>
                      <a:lvl5pPr marL="2057400" indent="-228600">
                        <a:spcBef>
                          <a:spcPct val="20000"/>
                        </a:spcBef>
                        <a:tabLst>
                          <a:tab pos="508000" algn="l"/>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9pPr>
                    </a:lstStyle>
                    <a:p>
                      <a:pPr marL="88900" marR="0" lvl="0" indent="0" algn="just" defTabSz="914400" rtl="0" eaLnBrk="1" fontAlgn="base" latinLnBrk="0" hangingPunct="1">
                        <a:lnSpc>
                          <a:spcPct val="115000"/>
                        </a:lnSpc>
                        <a:spcBef>
                          <a:spcPts val="13"/>
                        </a:spcBef>
                        <a:spcAft>
                          <a:spcPct val="0"/>
                        </a:spcAft>
                        <a:buClrTx/>
                        <a:buSzTx/>
                        <a:buFontTx/>
                        <a:buNone/>
                        <a:tabLst>
                          <a:tab pos="508000" algn="l"/>
                        </a:tabLst>
                      </a:pPr>
                      <a:r>
                        <a:rPr kumimoji="0" lang="es-ES" altLang="es-ES" sz="800" b="1" i="0" u="none" strike="noStrike" cap="none" normalizeH="0" baseline="0">
                          <a:ln>
                            <a:noFill/>
                          </a:ln>
                          <a:solidFill>
                            <a:srgbClr val="000000"/>
                          </a:solidFill>
                          <a:effectLst/>
                          <a:latin typeface="Arial" panose="020B0604020202020204" pitchFamily="34" charset="0"/>
                        </a:rPr>
                        <a:t>El sistema mostrará en la cartografía seleccionada la posición de los artefactos con diferentes iconos según el estado de los mismos. </a:t>
                      </a:r>
                      <a:endParaRPr kumimoji="0" lang="es-ES" altLang="es-ES" sz="800" b="1"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Alta</a:t>
                      </a:r>
                      <a:endParaRPr kumimoji="0" lang="es-ES" altLang="es-ES" sz="8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2916713701"/>
                  </a:ext>
                </a:extLst>
              </a:tr>
              <a:tr h="514350">
                <a:tc>
                  <a:txBody>
                    <a:bodyPr/>
                    <a:lstStyle>
                      <a:lvl1pPr marL="3048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0480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 </a:t>
                      </a:r>
                    </a:p>
                    <a:p>
                      <a:pPr marL="30480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RF7</a:t>
                      </a:r>
                      <a:endParaRPr kumimoji="0" lang="es-ES" altLang="es-ES" sz="8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60325">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60325" marR="0" lvl="0" indent="0" algn="just" defTabSz="914400" rtl="0" eaLnBrk="1" fontAlgn="base" latinLnBrk="0" hangingPunct="1">
                        <a:lnSpc>
                          <a:spcPts val="1450"/>
                        </a:lnSpc>
                        <a:spcBef>
                          <a:spcPct val="0"/>
                        </a:spcBef>
                        <a:spcAft>
                          <a:spcPct val="0"/>
                        </a:spcAft>
                        <a:buClrTx/>
                        <a:buSzTx/>
                        <a:buFontTx/>
                        <a:buNone/>
                        <a:tabLst/>
                      </a:pPr>
                      <a:r>
                        <a:rPr kumimoji="0" lang="es-ES" altLang="es-ES" sz="800" b="0" i="0" u="none" strike="noStrike" cap="none" normalizeH="0" baseline="0">
                          <a:ln>
                            <a:noFill/>
                          </a:ln>
                          <a:solidFill>
                            <a:srgbClr val="000000"/>
                          </a:solidFill>
                          <a:effectLst/>
                          <a:latin typeface="Arial" panose="020B0604020202020204" pitchFamily="34" charset="0"/>
                        </a:rPr>
                        <a:t> </a:t>
                      </a:r>
                      <a:endParaRPr kumimoji="0" lang="es-ES" altLang="es-ES" sz="8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marL="88900">
                        <a:spcBef>
                          <a:spcPct val="20000"/>
                        </a:spcBef>
                        <a:tabLst>
                          <a:tab pos="508000" algn="l"/>
                        </a:tabLst>
                        <a:defRPr sz="2800">
                          <a:solidFill>
                            <a:schemeClr val="tx1"/>
                          </a:solidFill>
                          <a:latin typeface="Arial" panose="020B0604020202020204" pitchFamily="34" charset="0"/>
                        </a:defRPr>
                      </a:lvl1pPr>
                      <a:lvl2pPr marL="742950" indent="-285750">
                        <a:spcBef>
                          <a:spcPct val="20000"/>
                        </a:spcBef>
                        <a:tabLst>
                          <a:tab pos="508000" algn="l"/>
                        </a:tabLst>
                        <a:defRPr sz="2400">
                          <a:solidFill>
                            <a:schemeClr val="tx1"/>
                          </a:solidFill>
                          <a:latin typeface="Arial" panose="020B0604020202020204" pitchFamily="34" charset="0"/>
                        </a:defRPr>
                      </a:lvl2pPr>
                      <a:lvl3pPr marL="1143000" indent="-228600">
                        <a:spcBef>
                          <a:spcPct val="20000"/>
                        </a:spcBef>
                        <a:tabLst>
                          <a:tab pos="508000" algn="l"/>
                        </a:tabLst>
                        <a:defRPr sz="2000">
                          <a:solidFill>
                            <a:schemeClr val="tx1"/>
                          </a:solidFill>
                          <a:latin typeface="Arial" panose="020B0604020202020204" pitchFamily="34" charset="0"/>
                        </a:defRPr>
                      </a:lvl3pPr>
                      <a:lvl4pPr marL="1600200" indent="-228600">
                        <a:spcBef>
                          <a:spcPct val="20000"/>
                        </a:spcBef>
                        <a:tabLst>
                          <a:tab pos="508000" algn="l"/>
                        </a:tabLst>
                        <a:defRPr>
                          <a:solidFill>
                            <a:schemeClr val="tx1"/>
                          </a:solidFill>
                          <a:latin typeface="Arial" panose="020B0604020202020204" pitchFamily="34" charset="0"/>
                        </a:defRPr>
                      </a:lvl4pPr>
                      <a:lvl5pPr marL="2057400" indent="-228600">
                        <a:spcBef>
                          <a:spcPct val="20000"/>
                        </a:spcBef>
                        <a:tabLst>
                          <a:tab pos="508000" algn="l"/>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9pPr>
                    </a:lstStyle>
                    <a:p>
                      <a:pPr marL="88900" marR="0" lvl="0" indent="0" algn="just" defTabSz="914400" rtl="0" eaLnBrk="1" fontAlgn="base" latinLnBrk="0" hangingPunct="1">
                        <a:lnSpc>
                          <a:spcPct val="115000"/>
                        </a:lnSpc>
                        <a:spcBef>
                          <a:spcPts val="13"/>
                        </a:spcBef>
                        <a:spcAft>
                          <a:spcPct val="0"/>
                        </a:spcAft>
                        <a:buClrTx/>
                        <a:buSzTx/>
                        <a:buFontTx/>
                        <a:buNone/>
                        <a:tabLst>
                          <a:tab pos="508000" algn="l"/>
                        </a:tabLst>
                      </a:pPr>
                      <a:r>
                        <a:rPr kumimoji="0" lang="es-ES" altLang="es-ES" sz="800" b="1" i="0" u="none" strike="noStrike" cap="none" normalizeH="0" baseline="0">
                          <a:ln>
                            <a:noFill/>
                          </a:ln>
                          <a:solidFill>
                            <a:srgbClr val="000000"/>
                          </a:solidFill>
                          <a:effectLst/>
                          <a:latin typeface="Arial" panose="020B0604020202020204" pitchFamily="34" charset="0"/>
                        </a:rPr>
                        <a:t>El sistema permitirá seleccionar diferentes artefactos de los disponibles en un mapa y los mostrará en un listado imprimible con toda la información para cada uno de ellos. La impresión se mostrará previamente por pantalla.</a:t>
                      </a:r>
                      <a:endParaRPr kumimoji="0" lang="es-ES" altLang="es-ES" sz="800" b="1"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Alta</a:t>
                      </a:r>
                      <a:endParaRPr kumimoji="0" lang="es-ES" altLang="es-ES" sz="8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435321659"/>
                  </a:ext>
                </a:extLst>
              </a:tr>
              <a:tr h="384175">
                <a:tc>
                  <a:txBody>
                    <a:bodyPr/>
                    <a:lstStyle>
                      <a:lvl1pPr marL="3048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0480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 </a:t>
                      </a:r>
                    </a:p>
                    <a:p>
                      <a:pPr marL="30480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RF8</a:t>
                      </a:r>
                      <a:endParaRPr kumimoji="0" lang="es-ES" altLang="es-ES" sz="8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60325">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60325" marR="0" lvl="0" indent="0" algn="just" defTabSz="914400" rtl="0" eaLnBrk="1" fontAlgn="base" latinLnBrk="0" hangingPunct="1">
                        <a:lnSpc>
                          <a:spcPts val="1450"/>
                        </a:lnSpc>
                        <a:spcBef>
                          <a:spcPct val="0"/>
                        </a:spcBef>
                        <a:spcAft>
                          <a:spcPct val="0"/>
                        </a:spcAft>
                        <a:buClrTx/>
                        <a:buSzTx/>
                        <a:buFontTx/>
                        <a:buNone/>
                        <a:tabLst/>
                      </a:pPr>
                      <a:r>
                        <a:rPr kumimoji="0" lang="es-ES" altLang="es-ES" sz="800" b="0" i="0" u="none" strike="noStrike" cap="none" normalizeH="0" baseline="0">
                          <a:ln>
                            <a:noFill/>
                          </a:ln>
                          <a:solidFill>
                            <a:srgbClr val="000000"/>
                          </a:solidFill>
                          <a:effectLst/>
                          <a:latin typeface="Arial" panose="020B0604020202020204" pitchFamily="34" charset="0"/>
                        </a:rPr>
                        <a:t> </a:t>
                      </a:r>
                      <a:endParaRPr kumimoji="0" lang="es-ES" altLang="es-ES" sz="8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marL="88900">
                        <a:spcBef>
                          <a:spcPct val="20000"/>
                        </a:spcBef>
                        <a:tabLst>
                          <a:tab pos="508000" algn="l"/>
                        </a:tabLst>
                        <a:defRPr sz="2800">
                          <a:solidFill>
                            <a:schemeClr val="tx1"/>
                          </a:solidFill>
                          <a:latin typeface="Arial" panose="020B0604020202020204" pitchFamily="34" charset="0"/>
                        </a:defRPr>
                      </a:lvl1pPr>
                      <a:lvl2pPr marL="742950" indent="-285750">
                        <a:spcBef>
                          <a:spcPct val="20000"/>
                        </a:spcBef>
                        <a:tabLst>
                          <a:tab pos="508000" algn="l"/>
                        </a:tabLst>
                        <a:defRPr sz="2400">
                          <a:solidFill>
                            <a:schemeClr val="tx1"/>
                          </a:solidFill>
                          <a:latin typeface="Arial" panose="020B0604020202020204" pitchFamily="34" charset="0"/>
                        </a:defRPr>
                      </a:lvl2pPr>
                      <a:lvl3pPr marL="1143000" indent="-228600">
                        <a:spcBef>
                          <a:spcPct val="20000"/>
                        </a:spcBef>
                        <a:tabLst>
                          <a:tab pos="508000" algn="l"/>
                        </a:tabLst>
                        <a:defRPr sz="2000">
                          <a:solidFill>
                            <a:schemeClr val="tx1"/>
                          </a:solidFill>
                          <a:latin typeface="Arial" panose="020B0604020202020204" pitchFamily="34" charset="0"/>
                        </a:defRPr>
                      </a:lvl3pPr>
                      <a:lvl4pPr marL="1600200" indent="-228600">
                        <a:spcBef>
                          <a:spcPct val="20000"/>
                        </a:spcBef>
                        <a:tabLst>
                          <a:tab pos="508000" algn="l"/>
                        </a:tabLst>
                        <a:defRPr>
                          <a:solidFill>
                            <a:schemeClr val="tx1"/>
                          </a:solidFill>
                          <a:latin typeface="Arial" panose="020B0604020202020204" pitchFamily="34" charset="0"/>
                        </a:defRPr>
                      </a:lvl4pPr>
                      <a:lvl5pPr marL="2057400" indent="-228600">
                        <a:spcBef>
                          <a:spcPct val="20000"/>
                        </a:spcBef>
                        <a:tabLst>
                          <a:tab pos="508000" algn="l"/>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9pPr>
                    </a:lstStyle>
                    <a:p>
                      <a:pPr marL="88900" marR="0" lvl="0" indent="0" algn="just" defTabSz="914400" rtl="0" eaLnBrk="1" fontAlgn="base" latinLnBrk="0" hangingPunct="1">
                        <a:lnSpc>
                          <a:spcPct val="115000"/>
                        </a:lnSpc>
                        <a:spcBef>
                          <a:spcPts val="13"/>
                        </a:spcBef>
                        <a:spcAft>
                          <a:spcPct val="0"/>
                        </a:spcAft>
                        <a:buClrTx/>
                        <a:buSzTx/>
                        <a:buFontTx/>
                        <a:buNone/>
                        <a:tabLst>
                          <a:tab pos="508000" algn="l"/>
                        </a:tabLst>
                      </a:pPr>
                      <a:r>
                        <a:rPr kumimoji="0" lang="es-ES" altLang="es-ES" sz="800" b="1" i="0" u="none" strike="noStrike" cap="none" normalizeH="0" baseline="0">
                          <a:ln>
                            <a:noFill/>
                          </a:ln>
                          <a:solidFill>
                            <a:srgbClr val="000000"/>
                          </a:solidFill>
                          <a:effectLst/>
                          <a:latin typeface="Arial" panose="020B0604020202020204" pitchFamily="34" charset="0"/>
                        </a:rPr>
                        <a:t>El sistema permitirá filtrar para mostrar en el mapa según el estado y tipo de los artefactos.</a:t>
                      </a:r>
                      <a:endParaRPr kumimoji="0" lang="es-ES" altLang="es-ES" sz="800" b="1"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Alta</a:t>
                      </a:r>
                      <a:endParaRPr kumimoji="0" lang="es-ES" altLang="es-ES" sz="8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3043699211"/>
                  </a:ext>
                </a:extLst>
              </a:tr>
              <a:tr h="384175">
                <a:tc>
                  <a:txBody>
                    <a:bodyPr/>
                    <a:lstStyle>
                      <a:lvl1pPr marL="3048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0480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 </a:t>
                      </a:r>
                    </a:p>
                    <a:p>
                      <a:pPr marL="30480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RF9</a:t>
                      </a:r>
                      <a:endParaRPr kumimoji="0" lang="es-ES" altLang="es-ES" sz="8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60325">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60325" marR="0" lvl="0" indent="0" algn="just" defTabSz="914400" rtl="0" eaLnBrk="1" fontAlgn="base" latinLnBrk="0" hangingPunct="1">
                        <a:lnSpc>
                          <a:spcPts val="1450"/>
                        </a:lnSpc>
                        <a:spcBef>
                          <a:spcPct val="0"/>
                        </a:spcBef>
                        <a:spcAft>
                          <a:spcPct val="0"/>
                        </a:spcAft>
                        <a:buClrTx/>
                        <a:buSzTx/>
                        <a:buFontTx/>
                        <a:buNone/>
                        <a:tabLst/>
                      </a:pPr>
                      <a:r>
                        <a:rPr kumimoji="0" lang="es-ES" altLang="es-ES" sz="800" b="0" i="0" u="none" strike="noStrike" cap="none" normalizeH="0" baseline="0">
                          <a:ln>
                            <a:noFill/>
                          </a:ln>
                          <a:solidFill>
                            <a:srgbClr val="000000"/>
                          </a:solidFill>
                          <a:effectLst/>
                          <a:latin typeface="Arial" panose="020B0604020202020204" pitchFamily="34" charset="0"/>
                        </a:rPr>
                        <a:t> </a:t>
                      </a:r>
                      <a:endParaRPr kumimoji="0" lang="es-ES" altLang="es-ES" sz="8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marL="88900">
                        <a:spcBef>
                          <a:spcPct val="20000"/>
                        </a:spcBef>
                        <a:tabLst>
                          <a:tab pos="508000" algn="l"/>
                        </a:tabLst>
                        <a:defRPr sz="2800">
                          <a:solidFill>
                            <a:schemeClr val="tx1"/>
                          </a:solidFill>
                          <a:latin typeface="Arial" panose="020B0604020202020204" pitchFamily="34" charset="0"/>
                        </a:defRPr>
                      </a:lvl1pPr>
                      <a:lvl2pPr marL="742950" indent="-285750">
                        <a:spcBef>
                          <a:spcPct val="20000"/>
                        </a:spcBef>
                        <a:tabLst>
                          <a:tab pos="508000" algn="l"/>
                        </a:tabLst>
                        <a:defRPr sz="2400">
                          <a:solidFill>
                            <a:schemeClr val="tx1"/>
                          </a:solidFill>
                          <a:latin typeface="Arial" panose="020B0604020202020204" pitchFamily="34" charset="0"/>
                        </a:defRPr>
                      </a:lvl2pPr>
                      <a:lvl3pPr marL="1143000" indent="-228600">
                        <a:spcBef>
                          <a:spcPct val="20000"/>
                        </a:spcBef>
                        <a:tabLst>
                          <a:tab pos="508000" algn="l"/>
                        </a:tabLst>
                        <a:defRPr sz="2000">
                          <a:solidFill>
                            <a:schemeClr val="tx1"/>
                          </a:solidFill>
                          <a:latin typeface="Arial" panose="020B0604020202020204" pitchFamily="34" charset="0"/>
                        </a:defRPr>
                      </a:lvl3pPr>
                      <a:lvl4pPr marL="1600200" indent="-228600">
                        <a:spcBef>
                          <a:spcPct val="20000"/>
                        </a:spcBef>
                        <a:tabLst>
                          <a:tab pos="508000" algn="l"/>
                        </a:tabLst>
                        <a:defRPr>
                          <a:solidFill>
                            <a:schemeClr val="tx1"/>
                          </a:solidFill>
                          <a:latin typeface="Arial" panose="020B0604020202020204" pitchFamily="34" charset="0"/>
                        </a:defRPr>
                      </a:lvl4pPr>
                      <a:lvl5pPr marL="2057400" indent="-228600">
                        <a:spcBef>
                          <a:spcPct val="20000"/>
                        </a:spcBef>
                        <a:tabLst>
                          <a:tab pos="508000" algn="l"/>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9pPr>
                    </a:lstStyle>
                    <a:p>
                      <a:pPr marL="88900" marR="0" lvl="0" indent="0" algn="just" defTabSz="914400" rtl="0" eaLnBrk="1" fontAlgn="base" latinLnBrk="0" hangingPunct="1">
                        <a:lnSpc>
                          <a:spcPct val="115000"/>
                        </a:lnSpc>
                        <a:spcBef>
                          <a:spcPts val="13"/>
                        </a:spcBef>
                        <a:spcAft>
                          <a:spcPct val="0"/>
                        </a:spcAft>
                        <a:buClrTx/>
                        <a:buSzTx/>
                        <a:buFontTx/>
                        <a:buNone/>
                        <a:tabLst>
                          <a:tab pos="508000" algn="l"/>
                        </a:tabLst>
                      </a:pPr>
                      <a:r>
                        <a:rPr kumimoji="0" lang="es-ES" altLang="es-ES" sz="800" b="1" i="0" u="none" strike="noStrike" cap="none" normalizeH="0" baseline="0">
                          <a:ln>
                            <a:noFill/>
                          </a:ln>
                          <a:solidFill>
                            <a:srgbClr val="000000"/>
                          </a:solidFill>
                          <a:effectLst/>
                          <a:latin typeface="Arial" panose="020B0604020202020204" pitchFamily="34" charset="0"/>
                        </a:rPr>
                        <a:t>El sistema permitirá imprimir listados por filtros según los campos definidos por el cliente en el fichero Excel actual.</a:t>
                      </a:r>
                      <a:endParaRPr kumimoji="0" lang="es-ES" altLang="es-ES" sz="800" b="1"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Alta</a:t>
                      </a:r>
                      <a:endParaRPr kumimoji="0" lang="es-ES" altLang="es-ES" sz="8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296968753"/>
                  </a:ext>
                </a:extLst>
              </a:tr>
              <a:tr h="384175">
                <a:tc>
                  <a:txBody>
                    <a:bodyPr/>
                    <a:lstStyle>
                      <a:lvl1pPr marL="3048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0480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 </a:t>
                      </a:r>
                    </a:p>
                    <a:p>
                      <a:pPr marL="30480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RF10</a:t>
                      </a:r>
                      <a:endParaRPr kumimoji="0" lang="es-ES" altLang="es-ES" sz="8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60325">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60325" marR="0" lvl="0" indent="0" algn="just" defTabSz="914400" rtl="0" eaLnBrk="1" fontAlgn="base" latinLnBrk="0" hangingPunct="1">
                        <a:lnSpc>
                          <a:spcPts val="1450"/>
                        </a:lnSpc>
                        <a:spcBef>
                          <a:spcPct val="0"/>
                        </a:spcBef>
                        <a:spcAft>
                          <a:spcPct val="0"/>
                        </a:spcAft>
                        <a:buClrTx/>
                        <a:buSzTx/>
                        <a:buFontTx/>
                        <a:buNone/>
                        <a:tabLst/>
                      </a:pPr>
                      <a:r>
                        <a:rPr kumimoji="0" lang="es-ES" altLang="es-ES" sz="800" b="0" i="0" u="none" strike="noStrike" cap="none" normalizeH="0" baseline="0">
                          <a:ln>
                            <a:noFill/>
                          </a:ln>
                          <a:solidFill>
                            <a:srgbClr val="000000"/>
                          </a:solidFill>
                          <a:effectLst/>
                          <a:latin typeface="Arial" panose="020B0604020202020204" pitchFamily="34" charset="0"/>
                        </a:rPr>
                        <a:t> </a:t>
                      </a:r>
                      <a:endParaRPr kumimoji="0" lang="es-ES" altLang="es-ES" sz="8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marL="88900">
                        <a:spcBef>
                          <a:spcPct val="20000"/>
                        </a:spcBef>
                        <a:tabLst>
                          <a:tab pos="508000" algn="l"/>
                        </a:tabLst>
                        <a:defRPr sz="2800">
                          <a:solidFill>
                            <a:schemeClr val="tx1"/>
                          </a:solidFill>
                          <a:latin typeface="Arial" panose="020B0604020202020204" pitchFamily="34" charset="0"/>
                        </a:defRPr>
                      </a:lvl1pPr>
                      <a:lvl2pPr marL="742950" indent="-285750">
                        <a:spcBef>
                          <a:spcPct val="20000"/>
                        </a:spcBef>
                        <a:tabLst>
                          <a:tab pos="508000" algn="l"/>
                        </a:tabLst>
                        <a:defRPr sz="2400">
                          <a:solidFill>
                            <a:schemeClr val="tx1"/>
                          </a:solidFill>
                          <a:latin typeface="Arial" panose="020B0604020202020204" pitchFamily="34" charset="0"/>
                        </a:defRPr>
                      </a:lvl2pPr>
                      <a:lvl3pPr marL="1143000" indent="-228600">
                        <a:spcBef>
                          <a:spcPct val="20000"/>
                        </a:spcBef>
                        <a:tabLst>
                          <a:tab pos="508000" algn="l"/>
                        </a:tabLst>
                        <a:defRPr sz="2000">
                          <a:solidFill>
                            <a:schemeClr val="tx1"/>
                          </a:solidFill>
                          <a:latin typeface="Arial" panose="020B0604020202020204" pitchFamily="34" charset="0"/>
                        </a:defRPr>
                      </a:lvl3pPr>
                      <a:lvl4pPr marL="1600200" indent="-228600">
                        <a:spcBef>
                          <a:spcPct val="20000"/>
                        </a:spcBef>
                        <a:tabLst>
                          <a:tab pos="508000" algn="l"/>
                        </a:tabLst>
                        <a:defRPr>
                          <a:solidFill>
                            <a:schemeClr val="tx1"/>
                          </a:solidFill>
                          <a:latin typeface="Arial" panose="020B0604020202020204" pitchFamily="34" charset="0"/>
                        </a:defRPr>
                      </a:lvl4pPr>
                      <a:lvl5pPr marL="2057400" indent="-228600">
                        <a:spcBef>
                          <a:spcPct val="20000"/>
                        </a:spcBef>
                        <a:tabLst>
                          <a:tab pos="508000" algn="l"/>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9pPr>
                    </a:lstStyle>
                    <a:p>
                      <a:pPr marL="88900" marR="0" lvl="0" indent="0" algn="just" defTabSz="914400" rtl="0" eaLnBrk="1" fontAlgn="base" latinLnBrk="0" hangingPunct="1">
                        <a:lnSpc>
                          <a:spcPct val="115000"/>
                        </a:lnSpc>
                        <a:spcBef>
                          <a:spcPts val="13"/>
                        </a:spcBef>
                        <a:spcAft>
                          <a:spcPct val="0"/>
                        </a:spcAft>
                        <a:buClrTx/>
                        <a:buSzTx/>
                        <a:buFontTx/>
                        <a:buNone/>
                        <a:tabLst>
                          <a:tab pos="508000" algn="l"/>
                        </a:tabLst>
                      </a:pPr>
                      <a:r>
                        <a:rPr kumimoji="0" lang="es-ES" altLang="es-ES" sz="800" b="1" i="0" u="none" strike="noStrike" cap="none" normalizeH="0" baseline="0">
                          <a:ln>
                            <a:noFill/>
                          </a:ln>
                          <a:solidFill>
                            <a:srgbClr val="000000"/>
                          </a:solidFill>
                          <a:effectLst/>
                          <a:latin typeface="Arial" panose="020B0604020202020204" pitchFamily="34" charset="0"/>
                        </a:rPr>
                        <a:t>El sistema permitirá seleccionar un artefacto de los mostrados en el mapa y mostrará un pop-up con la información que se defina por el cliente. </a:t>
                      </a:r>
                      <a:endParaRPr kumimoji="0" lang="es-ES" altLang="es-ES" sz="800" b="1"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Alta</a:t>
                      </a:r>
                      <a:endParaRPr kumimoji="0" lang="es-ES" altLang="es-ES" sz="8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783758813"/>
                  </a:ext>
                </a:extLst>
              </a:tr>
              <a:tr h="438150">
                <a:tc>
                  <a:txBody>
                    <a:bodyPr/>
                    <a:lstStyle>
                      <a:lvl1pPr marL="3048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0480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 </a:t>
                      </a:r>
                    </a:p>
                    <a:p>
                      <a:pPr marL="30480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RF11</a:t>
                      </a:r>
                      <a:endParaRPr kumimoji="0" lang="es-ES" altLang="es-ES" sz="8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60325">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60325" marR="0" lvl="0" indent="0" algn="just" defTabSz="914400" rtl="0" eaLnBrk="1" fontAlgn="base" latinLnBrk="0" hangingPunct="1">
                        <a:lnSpc>
                          <a:spcPts val="1450"/>
                        </a:lnSpc>
                        <a:spcBef>
                          <a:spcPct val="0"/>
                        </a:spcBef>
                        <a:spcAft>
                          <a:spcPct val="0"/>
                        </a:spcAft>
                        <a:buClrTx/>
                        <a:buSzTx/>
                        <a:buFontTx/>
                        <a:buNone/>
                        <a:tabLst/>
                      </a:pPr>
                      <a:r>
                        <a:rPr kumimoji="0" lang="es-ES" altLang="es-ES" sz="800" b="0" i="0" u="none" strike="noStrike" cap="none" normalizeH="0" baseline="0">
                          <a:ln>
                            <a:noFill/>
                          </a:ln>
                          <a:solidFill>
                            <a:srgbClr val="000000"/>
                          </a:solidFill>
                          <a:effectLst/>
                          <a:latin typeface="Arial" panose="020B0604020202020204" pitchFamily="34" charset="0"/>
                        </a:rPr>
                        <a:t> </a:t>
                      </a:r>
                      <a:endParaRPr kumimoji="0" lang="es-ES" altLang="es-ES" sz="8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marL="88900">
                        <a:spcBef>
                          <a:spcPct val="20000"/>
                        </a:spcBef>
                        <a:tabLst>
                          <a:tab pos="508000" algn="l"/>
                        </a:tabLst>
                        <a:defRPr sz="2800">
                          <a:solidFill>
                            <a:schemeClr val="tx1"/>
                          </a:solidFill>
                          <a:latin typeface="Arial" panose="020B0604020202020204" pitchFamily="34" charset="0"/>
                        </a:defRPr>
                      </a:lvl1pPr>
                      <a:lvl2pPr marL="742950" indent="-285750">
                        <a:spcBef>
                          <a:spcPct val="20000"/>
                        </a:spcBef>
                        <a:tabLst>
                          <a:tab pos="508000" algn="l"/>
                        </a:tabLst>
                        <a:defRPr sz="2400">
                          <a:solidFill>
                            <a:schemeClr val="tx1"/>
                          </a:solidFill>
                          <a:latin typeface="Arial" panose="020B0604020202020204" pitchFamily="34" charset="0"/>
                        </a:defRPr>
                      </a:lvl2pPr>
                      <a:lvl3pPr marL="1143000" indent="-228600">
                        <a:spcBef>
                          <a:spcPct val="20000"/>
                        </a:spcBef>
                        <a:tabLst>
                          <a:tab pos="508000" algn="l"/>
                        </a:tabLst>
                        <a:defRPr sz="2000">
                          <a:solidFill>
                            <a:schemeClr val="tx1"/>
                          </a:solidFill>
                          <a:latin typeface="Arial" panose="020B0604020202020204" pitchFamily="34" charset="0"/>
                        </a:defRPr>
                      </a:lvl3pPr>
                      <a:lvl4pPr marL="1600200" indent="-228600">
                        <a:spcBef>
                          <a:spcPct val="20000"/>
                        </a:spcBef>
                        <a:tabLst>
                          <a:tab pos="508000" algn="l"/>
                        </a:tabLst>
                        <a:defRPr>
                          <a:solidFill>
                            <a:schemeClr val="tx1"/>
                          </a:solidFill>
                          <a:latin typeface="Arial" panose="020B0604020202020204" pitchFamily="34" charset="0"/>
                        </a:defRPr>
                      </a:lvl4pPr>
                      <a:lvl5pPr marL="2057400" indent="-228600">
                        <a:spcBef>
                          <a:spcPct val="20000"/>
                        </a:spcBef>
                        <a:tabLst>
                          <a:tab pos="508000" algn="l"/>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9pPr>
                    </a:lstStyle>
                    <a:p>
                      <a:pPr marL="88900" marR="0" lvl="0" indent="0" algn="just" defTabSz="914400" rtl="0" eaLnBrk="1" fontAlgn="base" latinLnBrk="0" hangingPunct="1">
                        <a:lnSpc>
                          <a:spcPct val="115000"/>
                        </a:lnSpc>
                        <a:spcBef>
                          <a:spcPts val="13"/>
                        </a:spcBef>
                        <a:spcAft>
                          <a:spcPct val="0"/>
                        </a:spcAft>
                        <a:buClrTx/>
                        <a:buSzTx/>
                        <a:buFontTx/>
                        <a:buNone/>
                        <a:tabLst>
                          <a:tab pos="508000" algn="l"/>
                        </a:tabLst>
                      </a:pPr>
                      <a:r>
                        <a:rPr kumimoji="0" lang="es-ES" altLang="es-ES" sz="800" b="1" i="0" u="none" strike="noStrike" cap="none" normalizeH="0" baseline="0">
                          <a:ln>
                            <a:noFill/>
                          </a:ln>
                          <a:solidFill>
                            <a:srgbClr val="000000"/>
                          </a:solidFill>
                          <a:effectLst/>
                          <a:latin typeface="Arial" panose="020B0604020202020204" pitchFamily="34" charset="0"/>
                        </a:rPr>
                        <a:t>El sistema permitirá cambios de estado de artefactos de Pendientes desactivación a Destruido y posteriormente a Retirado, o bien, a No localizado, con indicación de la fecha para cada una de las modificaciones de estado.</a:t>
                      </a:r>
                      <a:endParaRPr kumimoji="0" lang="es-ES" altLang="es-ES" sz="800" b="1"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Alta</a:t>
                      </a:r>
                      <a:endParaRPr kumimoji="0" lang="es-ES" altLang="es-ES" sz="8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3735691175"/>
                  </a:ext>
                </a:extLst>
              </a:tr>
              <a:tr h="384175">
                <a:tc>
                  <a:txBody>
                    <a:bodyPr/>
                    <a:lstStyle>
                      <a:lvl1pPr marL="3048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0480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 </a:t>
                      </a:r>
                    </a:p>
                    <a:p>
                      <a:pPr marL="30480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RF12</a:t>
                      </a:r>
                      <a:endParaRPr kumimoji="0" lang="es-ES" altLang="es-ES" sz="8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60325">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60325" marR="0" lvl="0" indent="0" algn="just"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 </a:t>
                      </a:r>
                      <a:endParaRPr kumimoji="0" lang="es-ES" altLang="es-ES" sz="8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88900">
                        <a:spcBef>
                          <a:spcPct val="20000"/>
                        </a:spcBef>
                        <a:tabLst>
                          <a:tab pos="508000" algn="l"/>
                        </a:tabLst>
                        <a:defRPr sz="2800">
                          <a:solidFill>
                            <a:schemeClr val="tx1"/>
                          </a:solidFill>
                          <a:latin typeface="Arial" panose="020B0604020202020204" pitchFamily="34" charset="0"/>
                        </a:defRPr>
                      </a:lvl1pPr>
                      <a:lvl2pPr marL="742950" indent="-285750">
                        <a:spcBef>
                          <a:spcPct val="20000"/>
                        </a:spcBef>
                        <a:tabLst>
                          <a:tab pos="508000" algn="l"/>
                        </a:tabLst>
                        <a:defRPr sz="2400">
                          <a:solidFill>
                            <a:schemeClr val="tx1"/>
                          </a:solidFill>
                          <a:latin typeface="Arial" panose="020B0604020202020204" pitchFamily="34" charset="0"/>
                        </a:defRPr>
                      </a:lvl2pPr>
                      <a:lvl3pPr marL="1143000" indent="-228600">
                        <a:spcBef>
                          <a:spcPct val="20000"/>
                        </a:spcBef>
                        <a:tabLst>
                          <a:tab pos="508000" algn="l"/>
                        </a:tabLst>
                        <a:defRPr sz="2000">
                          <a:solidFill>
                            <a:schemeClr val="tx1"/>
                          </a:solidFill>
                          <a:latin typeface="Arial" panose="020B0604020202020204" pitchFamily="34" charset="0"/>
                        </a:defRPr>
                      </a:lvl3pPr>
                      <a:lvl4pPr marL="1600200" indent="-228600">
                        <a:spcBef>
                          <a:spcPct val="20000"/>
                        </a:spcBef>
                        <a:tabLst>
                          <a:tab pos="508000" algn="l"/>
                        </a:tabLst>
                        <a:defRPr>
                          <a:solidFill>
                            <a:schemeClr val="tx1"/>
                          </a:solidFill>
                          <a:latin typeface="Arial" panose="020B0604020202020204" pitchFamily="34" charset="0"/>
                        </a:defRPr>
                      </a:lvl4pPr>
                      <a:lvl5pPr marL="2057400" indent="-228600">
                        <a:spcBef>
                          <a:spcPct val="20000"/>
                        </a:spcBef>
                        <a:tabLst>
                          <a:tab pos="508000" algn="l"/>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9pPr>
                    </a:lstStyle>
                    <a:p>
                      <a:pPr marL="88900" marR="0" lvl="0" indent="0" algn="just" defTabSz="914400" rtl="0" eaLnBrk="1" fontAlgn="base" latinLnBrk="0" hangingPunct="1">
                        <a:lnSpc>
                          <a:spcPct val="115000"/>
                        </a:lnSpc>
                        <a:spcBef>
                          <a:spcPts val="13"/>
                        </a:spcBef>
                        <a:spcAft>
                          <a:spcPct val="0"/>
                        </a:spcAft>
                        <a:buClrTx/>
                        <a:buSzTx/>
                        <a:buFontTx/>
                        <a:buNone/>
                        <a:tabLst>
                          <a:tab pos="508000" algn="l"/>
                        </a:tabLst>
                      </a:pPr>
                      <a:r>
                        <a:rPr kumimoji="0" lang="es-ES" altLang="es-ES" sz="800" b="1" i="0" u="none" strike="noStrike" cap="none" normalizeH="0" baseline="0">
                          <a:ln>
                            <a:noFill/>
                          </a:ln>
                          <a:solidFill>
                            <a:schemeClr val="tx1"/>
                          </a:solidFill>
                          <a:effectLst/>
                          <a:latin typeface="Arial" panose="020B0604020202020204" pitchFamily="34" charset="0"/>
                        </a:rPr>
                        <a:t>El sistema generará un identificador de manera automática para cada uno de los artefactos tras su alta. </a:t>
                      </a:r>
                      <a:endParaRPr kumimoji="0" lang="es-ES" altLang="es-ES" sz="8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Alta</a:t>
                      </a:r>
                      <a:endParaRPr kumimoji="0" lang="es-ES" altLang="es-ES" sz="8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400332853"/>
                  </a:ext>
                </a:extLst>
              </a:tr>
            </a:tbl>
          </a:graphicData>
        </a:graphic>
      </p:graphicFrame>
      <p:sp>
        <p:nvSpPr>
          <p:cNvPr id="7" name="Rectangle 15">
            <a:extLst>
              <a:ext uri="{FF2B5EF4-FFF2-40B4-BE49-F238E27FC236}">
                <a16:creationId xmlns:a16="http://schemas.microsoft.com/office/drawing/2014/main" xmlns="" id="{32D706F2-7F0C-B24C-AC28-E951A7466C52}"/>
              </a:ext>
            </a:extLst>
          </p:cNvPr>
          <p:cNvSpPr txBox="1">
            <a:spLocks noChangeArrowheads="1"/>
          </p:cNvSpPr>
          <p:nvPr/>
        </p:nvSpPr>
        <p:spPr bwMode="auto">
          <a:xfrm>
            <a:off x="179388" y="612775"/>
            <a:ext cx="7381875" cy="584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DBFFB8"/>
                  </a:outerShdw>
                </a:effectLst>
              </a14:hiddenEffects>
            </a:ext>
          </a:extLst>
        </p:spPr>
        <p:txBody>
          <a:bodyPr lIns="90488" tIns="44450" rIns="90488" bIns="4445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441325" indent="-285750" defTabSz="457200" eaLnBrk="1" hangingPunct="1">
              <a:lnSpc>
                <a:spcPct val="150000"/>
              </a:lnSpc>
              <a:spcBef>
                <a:spcPts val="1000"/>
              </a:spcBef>
              <a:buClr>
                <a:schemeClr val="accent1"/>
              </a:buClr>
              <a:buFont typeface="Wingdings 3" pitchFamily="2" charset="2"/>
              <a:buChar char=""/>
              <a:defRPr/>
            </a:pPr>
            <a:r>
              <a:rPr lang="es-ES" altLang="es-ES" sz="2400" kern="0" dirty="0">
                <a:cs typeface="Arial" panose="020B0604020202020204" pitchFamily="34" charset="0"/>
              </a:rPr>
              <a:t>Requisitos funcionales</a:t>
            </a:r>
          </a:p>
          <a:p>
            <a:pPr marL="841375" lvl="1" defTabSz="457200" eaLnBrk="1" hangingPunct="1">
              <a:lnSpc>
                <a:spcPct val="150000"/>
              </a:lnSpc>
              <a:spcBef>
                <a:spcPts val="1000"/>
              </a:spcBef>
              <a:buClr>
                <a:schemeClr val="accent1"/>
              </a:buClr>
              <a:buFont typeface="Wingdings 3" pitchFamily="2" charset="2"/>
              <a:buChar char=""/>
              <a:defRPr/>
            </a:pPr>
            <a:endParaRPr lang="es-ES" altLang="es-ES" sz="20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4">
            <a:extLst>
              <a:ext uri="{FF2B5EF4-FFF2-40B4-BE49-F238E27FC236}">
                <a16:creationId xmlns:a16="http://schemas.microsoft.com/office/drawing/2014/main" xmlns="" id="{B565559A-C46F-994A-B63A-D4A30B410A91}"/>
              </a:ext>
            </a:extLst>
          </p:cNvPr>
          <p:cNvSpPr>
            <a:spLocks noChangeArrowheads="1"/>
          </p:cNvSpPr>
          <p:nvPr/>
        </p:nvSpPr>
        <p:spPr bwMode="auto">
          <a:xfrm>
            <a:off x="2038350" y="150813"/>
            <a:ext cx="6408738" cy="685800"/>
          </a:xfrm>
          <a:prstGeom prst="rect">
            <a:avLst/>
          </a:prstGeom>
          <a:solidFill>
            <a:schemeClr val="bg1"/>
          </a:solidFill>
          <a:ln w="12700">
            <a:solidFill>
              <a:schemeClr val="bg1"/>
            </a:solidFill>
            <a:miter lim="800000"/>
            <a:headEnd/>
            <a:tailEnd/>
          </a:ln>
        </p:spPr>
        <p:txBody>
          <a:bodyPr wrap="none" lIns="45720" tIns="44450" rIns="45720" bIns="4445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s-ES" sz="2400" b="1">
                <a:solidFill>
                  <a:schemeClr val="tx2"/>
                </a:solidFill>
              </a:rPr>
              <a:t>EVS3. DEFINICIÓN DE REQUISITOS </a:t>
            </a:r>
          </a:p>
          <a:p>
            <a:pPr algn="ctr" eaLnBrk="1" hangingPunct="1">
              <a:spcBef>
                <a:spcPct val="0"/>
              </a:spcBef>
              <a:buFontTx/>
              <a:buNone/>
            </a:pPr>
            <a:r>
              <a:rPr lang="en-US" altLang="es-ES" sz="2400" b="1">
                <a:solidFill>
                  <a:schemeClr val="tx2"/>
                </a:solidFill>
              </a:rPr>
              <a:t>DEL SISTEMA</a:t>
            </a:r>
          </a:p>
        </p:txBody>
      </p:sp>
      <p:sp>
        <p:nvSpPr>
          <p:cNvPr id="7" name="Rectangle 15">
            <a:extLst>
              <a:ext uri="{FF2B5EF4-FFF2-40B4-BE49-F238E27FC236}">
                <a16:creationId xmlns:a16="http://schemas.microsoft.com/office/drawing/2014/main" xmlns="" id="{32D706F2-7F0C-B24C-AC28-E951A7466C52}"/>
              </a:ext>
            </a:extLst>
          </p:cNvPr>
          <p:cNvSpPr txBox="1">
            <a:spLocks noChangeArrowheads="1"/>
          </p:cNvSpPr>
          <p:nvPr/>
        </p:nvSpPr>
        <p:spPr bwMode="auto">
          <a:xfrm>
            <a:off x="431800" y="757238"/>
            <a:ext cx="7380288" cy="584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DBFFB8"/>
                  </a:outerShdw>
                </a:effectLst>
              </a14:hiddenEffects>
            </a:ext>
          </a:extLst>
        </p:spPr>
        <p:txBody>
          <a:bodyPr lIns="90488" tIns="44450" rIns="90488" bIns="4445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441325" indent="-285750" defTabSz="457200" eaLnBrk="1" hangingPunct="1">
              <a:lnSpc>
                <a:spcPct val="150000"/>
              </a:lnSpc>
              <a:spcBef>
                <a:spcPts val="1000"/>
              </a:spcBef>
              <a:buClr>
                <a:schemeClr val="accent1"/>
              </a:buClr>
              <a:buFont typeface="Wingdings 3" pitchFamily="2" charset="2"/>
              <a:buChar char=""/>
              <a:defRPr/>
            </a:pPr>
            <a:r>
              <a:rPr lang="es-ES" altLang="es-ES" sz="2400" kern="0" dirty="0">
                <a:cs typeface="Arial" panose="020B0604020202020204" pitchFamily="34" charset="0"/>
              </a:rPr>
              <a:t>Requisitos no funcionales</a:t>
            </a:r>
          </a:p>
          <a:p>
            <a:pPr marL="841375" lvl="1" defTabSz="457200" eaLnBrk="1" hangingPunct="1">
              <a:lnSpc>
                <a:spcPct val="150000"/>
              </a:lnSpc>
              <a:spcBef>
                <a:spcPts val="1000"/>
              </a:spcBef>
              <a:buClr>
                <a:schemeClr val="accent1"/>
              </a:buClr>
              <a:buFont typeface="Wingdings 3" pitchFamily="2" charset="2"/>
              <a:buChar char=""/>
              <a:defRPr/>
            </a:pPr>
            <a:endParaRPr lang="es-ES" altLang="es-ES" sz="20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p:txBody>
      </p:sp>
      <p:graphicFrame>
        <p:nvGraphicFramePr>
          <p:cNvPr id="3" name="Tabla 2">
            <a:extLst>
              <a:ext uri="{FF2B5EF4-FFF2-40B4-BE49-F238E27FC236}">
                <a16:creationId xmlns:a16="http://schemas.microsoft.com/office/drawing/2014/main" xmlns="" id="{389BE12A-39FA-8E4F-9CF1-A33C775C4AC0}"/>
              </a:ext>
            </a:extLst>
          </p:cNvPr>
          <p:cNvGraphicFramePr>
            <a:graphicFrameLocks noGrp="1"/>
          </p:cNvGraphicFramePr>
          <p:nvPr/>
        </p:nvGraphicFramePr>
        <p:xfrm>
          <a:off x="684213" y="1333500"/>
          <a:ext cx="7762875" cy="5119688"/>
        </p:xfrm>
        <a:graphic>
          <a:graphicData uri="http://schemas.openxmlformats.org/drawingml/2006/table">
            <a:tbl>
              <a:tblPr/>
              <a:tblGrid>
                <a:gridCol w="1077912">
                  <a:extLst>
                    <a:ext uri="{9D8B030D-6E8A-4147-A177-3AD203B41FA5}">
                      <a16:colId xmlns:a16="http://schemas.microsoft.com/office/drawing/2014/main" xmlns="" val="3013936294"/>
                    </a:ext>
                  </a:extLst>
                </a:gridCol>
                <a:gridCol w="1293813">
                  <a:extLst>
                    <a:ext uri="{9D8B030D-6E8A-4147-A177-3AD203B41FA5}">
                      <a16:colId xmlns:a16="http://schemas.microsoft.com/office/drawing/2014/main" xmlns="" val="3913480577"/>
                    </a:ext>
                  </a:extLst>
                </a:gridCol>
                <a:gridCol w="4313237">
                  <a:extLst>
                    <a:ext uri="{9D8B030D-6E8A-4147-A177-3AD203B41FA5}">
                      <a16:colId xmlns:a16="http://schemas.microsoft.com/office/drawing/2014/main" xmlns="" val="3417010986"/>
                    </a:ext>
                  </a:extLst>
                </a:gridCol>
                <a:gridCol w="1077913">
                  <a:extLst>
                    <a:ext uri="{9D8B030D-6E8A-4147-A177-3AD203B41FA5}">
                      <a16:colId xmlns:a16="http://schemas.microsoft.com/office/drawing/2014/main" xmlns="" val="3352973661"/>
                    </a:ext>
                  </a:extLst>
                </a:gridCol>
              </a:tblGrid>
              <a:tr h="441325">
                <a:tc>
                  <a:txBody>
                    <a:bodyPr/>
                    <a:lstStyle>
                      <a:lvl1pPr marL="96838">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96838" marR="0" lvl="0" indent="0" algn="just" defTabSz="914400" rtl="0" eaLnBrk="1" fontAlgn="base" latinLnBrk="0" hangingPunct="1">
                        <a:lnSpc>
                          <a:spcPct val="115000"/>
                        </a:lnSpc>
                        <a:spcBef>
                          <a:spcPts val="475"/>
                        </a:spcBef>
                        <a:spcAft>
                          <a:spcPct val="0"/>
                        </a:spcAft>
                        <a:buClrTx/>
                        <a:buSzTx/>
                        <a:buFontTx/>
                        <a:buNone/>
                        <a:tabLst/>
                      </a:pPr>
                      <a:r>
                        <a:rPr kumimoji="0" lang="es-ES" altLang="es-ES" sz="1000" b="1" i="0" u="none" strike="noStrike" cap="none" normalizeH="0" baseline="0">
                          <a:ln>
                            <a:noFill/>
                          </a:ln>
                          <a:solidFill>
                            <a:srgbClr val="FFFFFF"/>
                          </a:solidFill>
                          <a:effectLst/>
                          <a:latin typeface="Arial" panose="020B0604020202020204" pitchFamily="34" charset="0"/>
                        </a:rPr>
                        <a:t>REQUISITO</a:t>
                      </a:r>
                      <a:endParaRPr kumimoji="0" lang="es-ES" altLang="es-ES" sz="9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28575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285750" marR="0" lvl="0" indent="0" algn="just" defTabSz="914400" rtl="0" eaLnBrk="1" fontAlgn="base" latinLnBrk="0" hangingPunct="1">
                        <a:lnSpc>
                          <a:spcPct val="115000"/>
                        </a:lnSpc>
                        <a:spcBef>
                          <a:spcPts val="475"/>
                        </a:spcBef>
                        <a:spcAft>
                          <a:spcPct val="0"/>
                        </a:spcAft>
                        <a:buClrTx/>
                        <a:buSzTx/>
                        <a:buFontTx/>
                        <a:buNone/>
                        <a:tabLst/>
                      </a:pPr>
                      <a:r>
                        <a:rPr kumimoji="0" lang="es-ES" altLang="es-ES" sz="1000" b="1" i="0" u="none" strike="noStrike" cap="none" normalizeH="0" baseline="0">
                          <a:ln>
                            <a:noFill/>
                          </a:ln>
                          <a:solidFill>
                            <a:srgbClr val="FFFFFF"/>
                          </a:solidFill>
                          <a:effectLst/>
                          <a:latin typeface="Arial" panose="020B0604020202020204" pitchFamily="34" charset="0"/>
                        </a:rPr>
                        <a:t>FUENTE</a:t>
                      </a:r>
                      <a:endParaRPr kumimoji="0" lang="es-ES" altLang="es-ES" sz="9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1341438">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1341438" marR="0" lvl="0" indent="0" algn="just" defTabSz="914400" rtl="0" eaLnBrk="1" fontAlgn="base" latinLnBrk="0" hangingPunct="1">
                        <a:lnSpc>
                          <a:spcPct val="115000"/>
                        </a:lnSpc>
                        <a:spcBef>
                          <a:spcPts val="475"/>
                        </a:spcBef>
                        <a:spcAft>
                          <a:spcPct val="0"/>
                        </a:spcAft>
                        <a:buClrTx/>
                        <a:buSzTx/>
                        <a:buFontTx/>
                        <a:buNone/>
                        <a:tabLst/>
                      </a:pPr>
                      <a:r>
                        <a:rPr kumimoji="0" lang="es-ES" altLang="es-ES" sz="1000" b="1" i="0" u="none" strike="noStrike" cap="none" normalizeH="0" baseline="0">
                          <a:ln>
                            <a:noFill/>
                          </a:ln>
                          <a:solidFill>
                            <a:srgbClr val="FFFFFF"/>
                          </a:solidFill>
                          <a:effectLst/>
                          <a:latin typeface="Arial" panose="020B0604020202020204" pitchFamily="34" charset="0"/>
                        </a:rPr>
                        <a:t>DESCRIPCIÓN</a:t>
                      </a:r>
                      <a:endParaRPr kumimoji="0" lang="es-ES" altLang="es-ES" sz="9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8255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82550" marR="0" lvl="0" indent="0" algn="just" defTabSz="914400" rtl="0" eaLnBrk="1" fontAlgn="base" latinLnBrk="0" hangingPunct="1">
                        <a:lnSpc>
                          <a:spcPct val="115000"/>
                        </a:lnSpc>
                        <a:spcBef>
                          <a:spcPts val="475"/>
                        </a:spcBef>
                        <a:spcAft>
                          <a:spcPct val="0"/>
                        </a:spcAft>
                        <a:buClrTx/>
                        <a:buSzTx/>
                        <a:buFontTx/>
                        <a:buNone/>
                        <a:tabLst/>
                      </a:pPr>
                      <a:r>
                        <a:rPr kumimoji="0" lang="es-ES" altLang="es-ES" sz="1000" b="1" i="0" u="none" strike="noStrike" cap="none" normalizeH="0" baseline="0">
                          <a:ln>
                            <a:noFill/>
                          </a:ln>
                          <a:solidFill>
                            <a:srgbClr val="FFFFFF"/>
                          </a:solidFill>
                          <a:effectLst/>
                          <a:latin typeface="Arial" panose="020B0604020202020204" pitchFamily="34" charset="0"/>
                        </a:rPr>
                        <a:t>PRIORIDAD</a:t>
                      </a:r>
                      <a:endParaRPr kumimoji="0" lang="es-ES" altLang="es-ES" sz="9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608216970"/>
                  </a:ext>
                </a:extLst>
              </a:tr>
              <a:tr h="603250">
                <a:tc>
                  <a:txBody>
                    <a:bodyPr/>
                    <a:lstStyle>
                      <a:lvl1pPr marL="280988">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280988"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1" i="0" u="none" strike="noStrike" cap="none" normalizeH="0" baseline="0">
                          <a:ln>
                            <a:noFill/>
                          </a:ln>
                          <a:solidFill>
                            <a:srgbClr val="FFFFFF"/>
                          </a:solidFill>
                          <a:effectLst/>
                          <a:latin typeface="Arial" panose="020B0604020202020204" pitchFamily="34" charset="0"/>
                        </a:rPr>
                        <a:t>RNF1</a:t>
                      </a:r>
                      <a:endParaRPr kumimoji="0" lang="es-ES" altLang="es-ES" sz="9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111125">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111125"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0" i="0" u="none" strike="noStrike" cap="none" normalizeH="0" baseline="0">
                          <a:ln>
                            <a:noFill/>
                          </a:ln>
                          <a:solidFill>
                            <a:srgbClr val="000000"/>
                          </a:solidFill>
                          <a:effectLst/>
                          <a:latin typeface="Arial" panose="020B0604020202020204" pitchFamily="34" charset="0"/>
                        </a:rPr>
                        <a:t> </a:t>
                      </a:r>
                      <a:endParaRPr kumimoji="0" lang="es-ES" altLang="es-ES" sz="9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marL="85725">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85725" marR="0" lvl="0" indent="0" algn="just" defTabSz="914400" rtl="0" eaLnBrk="1" fontAlgn="base" latinLnBrk="0" hangingPunct="1">
                        <a:lnSpc>
                          <a:spcPct val="115000"/>
                        </a:lnSpc>
                        <a:spcBef>
                          <a:spcPct val="0"/>
                        </a:spcBef>
                        <a:spcAft>
                          <a:spcPct val="0"/>
                        </a:spcAft>
                        <a:buClrTx/>
                        <a:buSzTx/>
                        <a:buFontTx/>
                        <a:buNone/>
                        <a:tabLst/>
                      </a:pPr>
                      <a:r>
                        <a:rPr kumimoji="0" lang="es-ES" altLang="es-ES" sz="1000" b="0" i="0" u="none" strike="noStrike" cap="none" normalizeH="0" baseline="0">
                          <a:ln>
                            <a:noFill/>
                          </a:ln>
                          <a:solidFill>
                            <a:srgbClr val="000000"/>
                          </a:solidFill>
                          <a:effectLst/>
                          <a:latin typeface="Arial" panose="020B0604020202020204" pitchFamily="34" charset="0"/>
                        </a:rPr>
                        <a:t>El Sistema debe funcionar en cualquier ordenador conectado a la Red de Propósito General del MINISDEF.</a:t>
                      </a:r>
                    </a:p>
                    <a:p>
                      <a:pPr marL="85725" marR="0" lvl="0" indent="0" algn="just" defTabSz="914400" rtl="0" eaLnBrk="1" fontAlgn="base" latinLnBrk="0" hangingPunct="1">
                        <a:lnSpc>
                          <a:spcPts val="1463"/>
                        </a:lnSpc>
                        <a:spcBef>
                          <a:spcPct val="0"/>
                        </a:spcBef>
                        <a:spcAft>
                          <a:spcPct val="0"/>
                        </a:spcAft>
                        <a:buClrTx/>
                        <a:buSzTx/>
                        <a:buFontTx/>
                        <a:buNone/>
                        <a:tabLst/>
                      </a:pPr>
                      <a:r>
                        <a:rPr kumimoji="0" lang="es-ES" altLang="es-ES" sz="1000" b="0" i="0" u="none" strike="noStrike" cap="none" normalizeH="0" baseline="0">
                          <a:ln>
                            <a:noFill/>
                          </a:ln>
                          <a:solidFill>
                            <a:srgbClr val="000000"/>
                          </a:solidFill>
                          <a:effectLst/>
                          <a:latin typeface="Arial" panose="020B0604020202020204" pitchFamily="34" charset="0"/>
                        </a:rPr>
                        <a:t> </a:t>
                      </a:r>
                      <a:endParaRPr kumimoji="0" lang="es-ES" altLang="es-ES" sz="9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marL="295275">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295275"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1" i="0" u="none" strike="noStrike" cap="none" normalizeH="0" baseline="0">
                          <a:ln>
                            <a:noFill/>
                          </a:ln>
                          <a:solidFill>
                            <a:srgbClr val="FFFFFF"/>
                          </a:solidFill>
                          <a:effectLst/>
                          <a:latin typeface="Arial" panose="020B0604020202020204" pitchFamily="34" charset="0"/>
                        </a:rPr>
                        <a:t>Alta</a:t>
                      </a:r>
                      <a:endParaRPr kumimoji="0" lang="es-ES" altLang="es-ES" sz="9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3763530678"/>
                  </a:ext>
                </a:extLst>
              </a:tr>
              <a:tr h="300038">
                <a:tc>
                  <a:txBody>
                    <a:bodyPr/>
                    <a:lstStyle>
                      <a:lvl1pPr marL="280988">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280988"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1" i="0" u="none" strike="noStrike" cap="none" normalizeH="0" baseline="0">
                          <a:ln>
                            <a:noFill/>
                          </a:ln>
                          <a:solidFill>
                            <a:srgbClr val="FFFFFF"/>
                          </a:solidFill>
                          <a:effectLst/>
                          <a:latin typeface="Arial" panose="020B0604020202020204" pitchFamily="34" charset="0"/>
                        </a:rPr>
                        <a:t>RNF2</a:t>
                      </a:r>
                      <a:endParaRPr kumimoji="0" lang="es-ES" altLang="es-ES" sz="9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280988">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280988"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0" i="0" u="none" strike="noStrike" cap="none" normalizeH="0" baseline="0">
                          <a:ln>
                            <a:noFill/>
                          </a:ln>
                          <a:solidFill>
                            <a:srgbClr val="000000"/>
                          </a:solidFill>
                          <a:effectLst/>
                          <a:latin typeface="Arial" panose="020B0604020202020204" pitchFamily="34" charset="0"/>
                        </a:rPr>
                        <a:t> </a:t>
                      </a:r>
                      <a:endParaRPr kumimoji="0" lang="es-ES" altLang="es-ES" sz="9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marL="85725">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85725" marR="0" lvl="0" indent="0" algn="just" defTabSz="914400" rtl="0" eaLnBrk="1" fontAlgn="base" latinLnBrk="0" hangingPunct="1">
                        <a:lnSpc>
                          <a:spcPct val="115000"/>
                        </a:lnSpc>
                        <a:spcBef>
                          <a:spcPct val="0"/>
                        </a:spcBef>
                        <a:spcAft>
                          <a:spcPct val="0"/>
                        </a:spcAft>
                        <a:buClrTx/>
                        <a:buSzTx/>
                        <a:buFontTx/>
                        <a:buNone/>
                        <a:tabLst/>
                      </a:pPr>
                      <a:r>
                        <a:rPr kumimoji="0" lang="es-ES" altLang="es-ES" sz="1000" b="0" i="0" u="none" strike="noStrike" cap="none" normalizeH="0" baseline="0">
                          <a:ln>
                            <a:noFill/>
                          </a:ln>
                          <a:solidFill>
                            <a:srgbClr val="000000"/>
                          </a:solidFill>
                          <a:effectLst/>
                          <a:latin typeface="Arial" panose="020B0604020202020204" pitchFamily="34" charset="0"/>
                        </a:rPr>
                        <a:t>El Sistema deberá programarse en entorno WEB </a:t>
                      </a:r>
                    </a:p>
                    <a:p>
                      <a:pPr marL="85725"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0" i="0" u="none" strike="noStrike" cap="none" normalizeH="0" baseline="0">
                          <a:ln>
                            <a:noFill/>
                          </a:ln>
                          <a:solidFill>
                            <a:srgbClr val="000000"/>
                          </a:solidFill>
                          <a:effectLst/>
                          <a:latin typeface="Arial" panose="020B0604020202020204" pitchFamily="34" charset="0"/>
                        </a:rPr>
                        <a:t> </a:t>
                      </a:r>
                      <a:endParaRPr kumimoji="0" lang="es-ES" altLang="es-ES" sz="9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marL="280988">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280988"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1" i="0" u="none" strike="noStrike" cap="none" normalizeH="0" baseline="0">
                          <a:ln>
                            <a:noFill/>
                          </a:ln>
                          <a:solidFill>
                            <a:srgbClr val="FFFFFF"/>
                          </a:solidFill>
                          <a:effectLst/>
                          <a:latin typeface="Arial" panose="020B0604020202020204" pitchFamily="34" charset="0"/>
                        </a:rPr>
                        <a:t>Alta</a:t>
                      </a:r>
                      <a:endParaRPr kumimoji="0" lang="es-ES" altLang="es-ES" sz="9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2477254167"/>
                  </a:ext>
                </a:extLst>
              </a:tr>
              <a:tr h="293688">
                <a:tc>
                  <a:txBody>
                    <a:bodyPr/>
                    <a:lstStyle>
                      <a:lvl1pPr marL="280988">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280988"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1" i="0" u="none" strike="noStrike" cap="none" normalizeH="0" baseline="0">
                          <a:ln>
                            <a:noFill/>
                          </a:ln>
                          <a:solidFill>
                            <a:srgbClr val="FFFFFF"/>
                          </a:solidFill>
                          <a:effectLst/>
                          <a:latin typeface="Arial" panose="020B0604020202020204" pitchFamily="34" charset="0"/>
                        </a:rPr>
                        <a:t>RNF3</a:t>
                      </a:r>
                      <a:endParaRPr kumimoji="0" lang="es-ES" altLang="es-ES" sz="9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280988">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280988"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0" i="0" u="none" strike="noStrike" cap="none" normalizeH="0" baseline="0">
                          <a:ln>
                            <a:noFill/>
                          </a:ln>
                          <a:solidFill>
                            <a:srgbClr val="000000"/>
                          </a:solidFill>
                          <a:effectLst/>
                          <a:latin typeface="Arial" panose="020B0604020202020204" pitchFamily="34" charset="0"/>
                        </a:rPr>
                        <a:t> </a:t>
                      </a:r>
                      <a:endParaRPr kumimoji="0" lang="es-ES" altLang="es-ES" sz="9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marL="85725">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85725" marR="0" lvl="0" indent="0" algn="just" defTabSz="914400" rtl="0" eaLnBrk="1" fontAlgn="base" latinLnBrk="0" hangingPunct="1">
                        <a:lnSpc>
                          <a:spcPct val="115000"/>
                        </a:lnSpc>
                        <a:spcBef>
                          <a:spcPct val="0"/>
                        </a:spcBef>
                        <a:spcAft>
                          <a:spcPct val="0"/>
                        </a:spcAft>
                        <a:buClrTx/>
                        <a:buSzTx/>
                        <a:buFontTx/>
                        <a:buNone/>
                        <a:tabLst/>
                      </a:pPr>
                      <a:r>
                        <a:rPr kumimoji="0" lang="es-ES" altLang="es-ES" sz="1000" b="0" i="0" u="none" strike="noStrike" cap="none" normalizeH="0" baseline="0">
                          <a:ln>
                            <a:noFill/>
                          </a:ln>
                          <a:solidFill>
                            <a:srgbClr val="000000"/>
                          </a:solidFill>
                          <a:effectLst/>
                          <a:latin typeface="Arial" panose="020B0604020202020204" pitchFamily="34" charset="0"/>
                        </a:rPr>
                        <a:t>El Sistema deberá emplear el SGBD ORACLE </a:t>
                      </a:r>
                    </a:p>
                    <a:p>
                      <a:pPr marL="85725" marR="0" lvl="0" indent="0" algn="just" defTabSz="914400" rtl="0" eaLnBrk="1" fontAlgn="base" latinLnBrk="0" hangingPunct="1">
                        <a:lnSpc>
                          <a:spcPct val="115000"/>
                        </a:lnSpc>
                        <a:spcBef>
                          <a:spcPct val="0"/>
                        </a:spcBef>
                        <a:spcAft>
                          <a:spcPct val="0"/>
                        </a:spcAft>
                        <a:buClrTx/>
                        <a:buSzTx/>
                        <a:buFontTx/>
                        <a:buNone/>
                        <a:tabLst/>
                      </a:pPr>
                      <a:r>
                        <a:rPr kumimoji="0" lang="es-ES" altLang="es-ES" sz="1000" b="0" i="0" u="none" strike="noStrike" cap="none" normalizeH="0" baseline="0">
                          <a:ln>
                            <a:noFill/>
                          </a:ln>
                          <a:solidFill>
                            <a:srgbClr val="000000"/>
                          </a:solidFill>
                          <a:effectLst/>
                          <a:latin typeface="Arial" panose="020B0604020202020204" pitchFamily="34" charset="0"/>
                        </a:rPr>
                        <a:t> </a:t>
                      </a:r>
                      <a:endParaRPr kumimoji="0" lang="es-ES" altLang="es-ES" sz="10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marL="280988">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280988"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1" i="0" u="none" strike="noStrike" cap="none" normalizeH="0" baseline="0">
                          <a:ln>
                            <a:noFill/>
                          </a:ln>
                          <a:solidFill>
                            <a:srgbClr val="FFFFFF"/>
                          </a:solidFill>
                          <a:effectLst/>
                          <a:latin typeface="Arial" panose="020B0604020202020204" pitchFamily="34" charset="0"/>
                        </a:rPr>
                        <a:t>Alta</a:t>
                      </a:r>
                      <a:endParaRPr kumimoji="0" lang="es-ES" altLang="es-ES" sz="9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2012449135"/>
                  </a:ext>
                </a:extLst>
              </a:tr>
              <a:tr h="595313">
                <a:tc>
                  <a:txBody>
                    <a:bodyPr/>
                    <a:lstStyle>
                      <a:lvl1pPr marL="280988">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280988"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1" i="0" u="none" strike="noStrike" cap="none" normalizeH="0" baseline="0">
                          <a:ln>
                            <a:noFill/>
                          </a:ln>
                          <a:solidFill>
                            <a:srgbClr val="FFFFFF"/>
                          </a:solidFill>
                          <a:effectLst/>
                          <a:latin typeface="Arial" panose="020B0604020202020204" pitchFamily="34" charset="0"/>
                        </a:rPr>
                        <a:t>RNF4</a:t>
                      </a:r>
                      <a:endParaRPr kumimoji="0" lang="es-ES" altLang="es-ES" sz="9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280988">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280988"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0" i="0" u="none" strike="noStrike" cap="none" normalizeH="0" baseline="0">
                          <a:ln>
                            <a:noFill/>
                          </a:ln>
                          <a:solidFill>
                            <a:srgbClr val="000000"/>
                          </a:solidFill>
                          <a:effectLst/>
                          <a:latin typeface="Arial" panose="020B0604020202020204" pitchFamily="34" charset="0"/>
                        </a:rPr>
                        <a:t> </a:t>
                      </a:r>
                      <a:endParaRPr kumimoji="0" lang="es-ES" altLang="es-ES" sz="9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marL="85725">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85725" marR="0" lvl="0" indent="0" algn="just" defTabSz="914400" rtl="0" eaLnBrk="1" fontAlgn="base" latinLnBrk="0" hangingPunct="1">
                        <a:lnSpc>
                          <a:spcPct val="115000"/>
                        </a:lnSpc>
                        <a:spcBef>
                          <a:spcPct val="0"/>
                        </a:spcBef>
                        <a:spcAft>
                          <a:spcPct val="0"/>
                        </a:spcAft>
                        <a:buClrTx/>
                        <a:buSzTx/>
                        <a:buFontTx/>
                        <a:buNone/>
                        <a:tabLst/>
                      </a:pPr>
                      <a:r>
                        <a:rPr kumimoji="0" lang="es-ES" altLang="es-ES" sz="1000" b="0" i="0" u="none" strike="noStrike" cap="none" normalizeH="0" baseline="0">
                          <a:ln>
                            <a:noFill/>
                          </a:ln>
                          <a:solidFill>
                            <a:srgbClr val="000000"/>
                          </a:solidFill>
                          <a:effectLst/>
                          <a:latin typeface="Arial" panose="020B0604020202020204" pitchFamily="34" charset="0"/>
                        </a:rPr>
                        <a:t>Toda funcionalidad del sistema y transacción de negocio debe responder al usuario en menos de 5 segundos. </a:t>
                      </a:r>
                    </a:p>
                    <a:p>
                      <a:pPr marL="85725" marR="0" lvl="0" indent="0" algn="just" defTabSz="914400" rtl="0" eaLnBrk="1" fontAlgn="base" latinLnBrk="0" hangingPunct="1">
                        <a:lnSpc>
                          <a:spcPct val="115000"/>
                        </a:lnSpc>
                        <a:spcBef>
                          <a:spcPct val="0"/>
                        </a:spcBef>
                        <a:spcAft>
                          <a:spcPct val="0"/>
                        </a:spcAft>
                        <a:buClrTx/>
                        <a:buSzTx/>
                        <a:buFontTx/>
                        <a:buNone/>
                        <a:tabLst/>
                      </a:pPr>
                      <a:r>
                        <a:rPr kumimoji="0" lang="es-ES" altLang="es-ES" sz="1000" b="0" i="0" u="none" strike="noStrike" cap="none" normalizeH="0" baseline="0">
                          <a:ln>
                            <a:noFill/>
                          </a:ln>
                          <a:solidFill>
                            <a:srgbClr val="000000"/>
                          </a:solidFill>
                          <a:effectLst/>
                          <a:latin typeface="Arial" panose="020B0604020202020204" pitchFamily="34" charset="0"/>
                        </a:rPr>
                        <a:t> </a:t>
                      </a:r>
                      <a:endParaRPr kumimoji="0" lang="es-ES" altLang="es-ES" sz="10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marL="280988">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280988"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1" i="0" u="none" strike="noStrike" cap="none" normalizeH="0" baseline="0">
                          <a:ln>
                            <a:noFill/>
                          </a:ln>
                          <a:solidFill>
                            <a:srgbClr val="FFFFFF"/>
                          </a:solidFill>
                          <a:effectLst/>
                          <a:latin typeface="Arial" panose="020B0604020202020204" pitchFamily="34" charset="0"/>
                        </a:rPr>
                        <a:t>Alta</a:t>
                      </a:r>
                      <a:endParaRPr kumimoji="0" lang="es-ES" altLang="es-ES" sz="9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2040027030"/>
                  </a:ext>
                </a:extLst>
              </a:tr>
              <a:tr h="595313">
                <a:tc>
                  <a:txBody>
                    <a:bodyPr/>
                    <a:lstStyle>
                      <a:lvl1pPr marL="280988">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280988"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1" i="0" u="none" strike="noStrike" cap="none" normalizeH="0" baseline="0">
                          <a:ln>
                            <a:noFill/>
                          </a:ln>
                          <a:solidFill>
                            <a:srgbClr val="FFFFFF"/>
                          </a:solidFill>
                          <a:effectLst/>
                          <a:latin typeface="Arial" panose="020B0604020202020204" pitchFamily="34" charset="0"/>
                        </a:rPr>
                        <a:t>RNF5</a:t>
                      </a:r>
                      <a:endParaRPr kumimoji="0" lang="es-ES" altLang="es-ES" sz="9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280988">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280988"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0" i="0" u="none" strike="noStrike" cap="none" normalizeH="0" baseline="0">
                          <a:ln>
                            <a:noFill/>
                          </a:ln>
                          <a:solidFill>
                            <a:srgbClr val="000000"/>
                          </a:solidFill>
                          <a:effectLst/>
                          <a:latin typeface="Arial" panose="020B0604020202020204" pitchFamily="34" charset="0"/>
                        </a:rPr>
                        <a:t> </a:t>
                      </a:r>
                      <a:endParaRPr kumimoji="0" lang="es-ES" altLang="es-ES" sz="9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marL="85725">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85725" marR="0" lvl="0" indent="0" algn="just" defTabSz="914400" rtl="0" eaLnBrk="1" fontAlgn="base" latinLnBrk="0" hangingPunct="1">
                        <a:lnSpc>
                          <a:spcPct val="115000"/>
                        </a:lnSpc>
                        <a:spcBef>
                          <a:spcPct val="0"/>
                        </a:spcBef>
                        <a:spcAft>
                          <a:spcPct val="0"/>
                        </a:spcAft>
                        <a:buClrTx/>
                        <a:buSzTx/>
                        <a:buFontTx/>
                        <a:buNone/>
                        <a:tabLst/>
                      </a:pPr>
                      <a:r>
                        <a:rPr kumimoji="0" lang="es-ES" altLang="es-ES" sz="1000" b="0" i="0" u="none" strike="noStrike" cap="none" normalizeH="0" baseline="0">
                          <a:ln>
                            <a:noFill/>
                          </a:ln>
                          <a:solidFill>
                            <a:srgbClr val="000000"/>
                          </a:solidFill>
                          <a:effectLst/>
                          <a:latin typeface="Arial" panose="020B0604020202020204" pitchFamily="34" charset="0"/>
                        </a:rPr>
                        <a:t>El sistema debe ser capaz de operar adecuadamente con hasta 20 usuarios con sesiones concurrentes. </a:t>
                      </a:r>
                    </a:p>
                    <a:p>
                      <a:pPr marL="85725" marR="0" lvl="0" indent="0" algn="just" defTabSz="914400" rtl="0" eaLnBrk="1" fontAlgn="base" latinLnBrk="0" hangingPunct="1">
                        <a:lnSpc>
                          <a:spcPct val="115000"/>
                        </a:lnSpc>
                        <a:spcBef>
                          <a:spcPct val="0"/>
                        </a:spcBef>
                        <a:spcAft>
                          <a:spcPct val="0"/>
                        </a:spcAft>
                        <a:buClrTx/>
                        <a:buSzTx/>
                        <a:buFontTx/>
                        <a:buNone/>
                        <a:tabLst/>
                      </a:pPr>
                      <a:r>
                        <a:rPr kumimoji="0" lang="es-ES" altLang="es-ES" sz="1000" b="0" i="0" u="none" strike="noStrike" cap="none" normalizeH="0" baseline="0">
                          <a:ln>
                            <a:noFill/>
                          </a:ln>
                          <a:solidFill>
                            <a:srgbClr val="000000"/>
                          </a:solidFill>
                          <a:effectLst/>
                          <a:latin typeface="Arial" panose="020B0604020202020204" pitchFamily="34" charset="0"/>
                        </a:rPr>
                        <a:t> </a:t>
                      </a:r>
                      <a:endParaRPr kumimoji="0" lang="es-ES" altLang="es-ES" sz="10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marL="280988">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280988"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1" i="0" u="none" strike="noStrike" cap="none" normalizeH="0" baseline="0">
                          <a:ln>
                            <a:noFill/>
                          </a:ln>
                          <a:solidFill>
                            <a:srgbClr val="FFFFFF"/>
                          </a:solidFill>
                          <a:effectLst/>
                          <a:latin typeface="Arial" panose="020B0604020202020204" pitchFamily="34" charset="0"/>
                        </a:rPr>
                        <a:t>Media</a:t>
                      </a:r>
                      <a:endParaRPr kumimoji="0" lang="es-ES" altLang="es-ES" sz="9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199700584"/>
                  </a:ext>
                </a:extLst>
              </a:tr>
              <a:tr h="595313">
                <a:tc>
                  <a:txBody>
                    <a:bodyPr/>
                    <a:lstStyle>
                      <a:lvl1pPr marL="280988">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280988"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1" i="0" u="none" strike="noStrike" cap="none" normalizeH="0" baseline="0">
                          <a:ln>
                            <a:noFill/>
                          </a:ln>
                          <a:solidFill>
                            <a:srgbClr val="FFFFFF"/>
                          </a:solidFill>
                          <a:effectLst/>
                          <a:latin typeface="Arial" panose="020B0604020202020204" pitchFamily="34" charset="0"/>
                        </a:rPr>
                        <a:t>RNF6</a:t>
                      </a:r>
                      <a:endParaRPr kumimoji="0" lang="es-ES" altLang="es-ES" sz="9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280988">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280988"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0" i="0" u="none" strike="noStrike" cap="none" normalizeH="0" baseline="0">
                          <a:ln>
                            <a:noFill/>
                          </a:ln>
                          <a:solidFill>
                            <a:srgbClr val="000000"/>
                          </a:solidFill>
                          <a:effectLst/>
                          <a:latin typeface="Arial" panose="020B0604020202020204" pitchFamily="34" charset="0"/>
                        </a:rPr>
                        <a:t> </a:t>
                      </a:r>
                      <a:endParaRPr kumimoji="0" lang="es-ES" altLang="es-ES" sz="9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marL="85725">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85725" marR="0" lvl="0" indent="0" algn="just" defTabSz="914400" rtl="0" eaLnBrk="1" fontAlgn="base" latinLnBrk="0" hangingPunct="1">
                        <a:lnSpc>
                          <a:spcPct val="115000"/>
                        </a:lnSpc>
                        <a:spcBef>
                          <a:spcPct val="0"/>
                        </a:spcBef>
                        <a:spcAft>
                          <a:spcPct val="0"/>
                        </a:spcAft>
                        <a:buClrTx/>
                        <a:buSzTx/>
                        <a:buFontTx/>
                        <a:buNone/>
                        <a:tabLst/>
                      </a:pPr>
                      <a:r>
                        <a:rPr kumimoji="0" lang="es-ES" altLang="es-ES" sz="1000" b="0" i="0" u="none" strike="noStrike" cap="none" normalizeH="0" baseline="0">
                          <a:ln>
                            <a:noFill/>
                          </a:ln>
                          <a:solidFill>
                            <a:srgbClr val="000000"/>
                          </a:solidFill>
                          <a:effectLst/>
                          <a:latin typeface="Arial" panose="020B0604020202020204" pitchFamily="34" charset="0"/>
                        </a:rPr>
                        <a:t>Los permisos de acceso al sistema podrán ser cambiados solamente por el administrador de acceso a datos. </a:t>
                      </a:r>
                    </a:p>
                    <a:p>
                      <a:pPr marL="85725" marR="0" lvl="0" indent="0" algn="just" defTabSz="914400" rtl="0" eaLnBrk="1" fontAlgn="base" latinLnBrk="0" hangingPunct="1">
                        <a:lnSpc>
                          <a:spcPct val="115000"/>
                        </a:lnSpc>
                        <a:spcBef>
                          <a:spcPct val="0"/>
                        </a:spcBef>
                        <a:spcAft>
                          <a:spcPct val="0"/>
                        </a:spcAft>
                        <a:buClrTx/>
                        <a:buSzTx/>
                        <a:buFontTx/>
                        <a:buNone/>
                        <a:tabLst/>
                      </a:pPr>
                      <a:r>
                        <a:rPr kumimoji="0" lang="es-ES" altLang="es-ES" sz="1000" b="0" i="0" u="none" strike="noStrike" cap="none" normalizeH="0" baseline="0">
                          <a:ln>
                            <a:noFill/>
                          </a:ln>
                          <a:solidFill>
                            <a:srgbClr val="000000"/>
                          </a:solidFill>
                          <a:effectLst/>
                          <a:latin typeface="Arial" panose="020B0604020202020204" pitchFamily="34" charset="0"/>
                        </a:rPr>
                        <a:t> </a:t>
                      </a:r>
                      <a:endParaRPr kumimoji="0" lang="es-ES" altLang="es-ES" sz="10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marL="280988">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280988"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1" i="0" u="none" strike="noStrike" cap="none" normalizeH="0" baseline="0">
                          <a:ln>
                            <a:noFill/>
                          </a:ln>
                          <a:solidFill>
                            <a:srgbClr val="FFFFFF"/>
                          </a:solidFill>
                          <a:effectLst/>
                          <a:latin typeface="Arial" panose="020B0604020202020204" pitchFamily="34" charset="0"/>
                        </a:rPr>
                        <a:t>Media</a:t>
                      </a:r>
                      <a:endParaRPr kumimoji="0" lang="es-ES" altLang="es-ES" sz="9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511691018"/>
                  </a:ext>
                </a:extLst>
              </a:tr>
              <a:tr h="747713">
                <a:tc>
                  <a:txBody>
                    <a:bodyPr/>
                    <a:lstStyle>
                      <a:lvl1pPr marL="280988">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280988"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1" i="0" u="none" strike="noStrike" cap="none" normalizeH="0" baseline="0">
                          <a:ln>
                            <a:noFill/>
                          </a:ln>
                          <a:solidFill>
                            <a:srgbClr val="FFFFFF"/>
                          </a:solidFill>
                          <a:effectLst/>
                          <a:latin typeface="Arial" panose="020B0604020202020204" pitchFamily="34" charset="0"/>
                        </a:rPr>
                        <a:t>RNF7</a:t>
                      </a:r>
                      <a:endParaRPr kumimoji="0" lang="es-ES" altLang="es-ES" sz="9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280988">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280988"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0" i="0" u="none" strike="noStrike" cap="none" normalizeH="0" baseline="0">
                          <a:ln>
                            <a:noFill/>
                          </a:ln>
                          <a:solidFill>
                            <a:srgbClr val="000000"/>
                          </a:solidFill>
                          <a:effectLst/>
                          <a:latin typeface="Arial" panose="020B0604020202020204" pitchFamily="34" charset="0"/>
                        </a:rPr>
                        <a:t> </a:t>
                      </a:r>
                      <a:endParaRPr kumimoji="0" lang="es-ES" altLang="es-ES" sz="9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marL="85725">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85725" marR="0" lvl="0" indent="0" algn="just" defTabSz="914400" rtl="0" eaLnBrk="1" fontAlgn="base" latinLnBrk="0" hangingPunct="1">
                        <a:lnSpc>
                          <a:spcPct val="115000"/>
                        </a:lnSpc>
                        <a:spcBef>
                          <a:spcPct val="0"/>
                        </a:spcBef>
                        <a:spcAft>
                          <a:spcPct val="0"/>
                        </a:spcAft>
                        <a:buClrTx/>
                        <a:buSzTx/>
                        <a:buFontTx/>
                        <a:buNone/>
                        <a:tabLst/>
                      </a:pPr>
                      <a:r>
                        <a:rPr kumimoji="0" lang="es-ES" altLang="es-ES" sz="1000" b="0" i="0" u="none" strike="noStrike" cap="none" normalizeH="0" baseline="0">
                          <a:ln>
                            <a:noFill/>
                          </a:ln>
                          <a:solidFill>
                            <a:srgbClr val="000000"/>
                          </a:solidFill>
                          <a:effectLst/>
                          <a:latin typeface="Arial" panose="020B0604020202020204" pitchFamily="34" charset="0"/>
                        </a:rPr>
                        <a:t>El tiempo de aprendizaje del sistema por un usuario deberá ser menor a 4 horas. Se deberá incluir un tutorial sobre los pasos a realizar en la solicitud de un pedido. </a:t>
                      </a:r>
                    </a:p>
                    <a:p>
                      <a:pPr marL="85725" marR="0" lvl="0" indent="0" algn="just" defTabSz="914400" rtl="0" eaLnBrk="1" fontAlgn="base" latinLnBrk="0" hangingPunct="1">
                        <a:lnSpc>
                          <a:spcPct val="115000"/>
                        </a:lnSpc>
                        <a:spcBef>
                          <a:spcPct val="0"/>
                        </a:spcBef>
                        <a:spcAft>
                          <a:spcPct val="0"/>
                        </a:spcAft>
                        <a:buClrTx/>
                        <a:buSzTx/>
                        <a:buFontTx/>
                        <a:buNone/>
                        <a:tabLst/>
                      </a:pPr>
                      <a:r>
                        <a:rPr kumimoji="0" lang="es-ES" altLang="es-ES" sz="1000" b="0" i="0" u="none" strike="noStrike" cap="none" normalizeH="0" baseline="0">
                          <a:ln>
                            <a:noFill/>
                          </a:ln>
                          <a:solidFill>
                            <a:srgbClr val="000000"/>
                          </a:solidFill>
                          <a:effectLst/>
                          <a:latin typeface="Arial" panose="020B0604020202020204" pitchFamily="34" charset="0"/>
                        </a:rPr>
                        <a:t> </a:t>
                      </a:r>
                      <a:endParaRPr kumimoji="0" lang="es-ES" altLang="es-ES" sz="10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marL="280988">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280988"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1" i="0" u="none" strike="noStrike" cap="none" normalizeH="0" baseline="0">
                          <a:ln>
                            <a:noFill/>
                          </a:ln>
                          <a:solidFill>
                            <a:srgbClr val="FFFFFF"/>
                          </a:solidFill>
                          <a:effectLst/>
                          <a:latin typeface="Arial" panose="020B0604020202020204" pitchFamily="34" charset="0"/>
                        </a:rPr>
                        <a:t>Media</a:t>
                      </a:r>
                      <a:endParaRPr kumimoji="0" lang="es-ES" altLang="es-ES" sz="9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324948701"/>
                  </a:ext>
                </a:extLst>
              </a:tr>
              <a:tr h="444500">
                <a:tc>
                  <a:txBody>
                    <a:bodyPr/>
                    <a:lstStyle>
                      <a:lvl1pPr marL="280988">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280988"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1" i="0" u="none" strike="noStrike" cap="none" normalizeH="0" baseline="0">
                          <a:ln>
                            <a:noFill/>
                          </a:ln>
                          <a:solidFill>
                            <a:srgbClr val="FFFFFF"/>
                          </a:solidFill>
                          <a:effectLst/>
                          <a:latin typeface="Arial" panose="020B0604020202020204" pitchFamily="34" charset="0"/>
                        </a:rPr>
                        <a:t>RNF8</a:t>
                      </a:r>
                      <a:endParaRPr kumimoji="0" lang="es-ES" altLang="es-ES" sz="9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280988">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280988"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0" i="0" u="none" strike="noStrike" cap="none" normalizeH="0" baseline="0">
                          <a:ln>
                            <a:noFill/>
                          </a:ln>
                          <a:solidFill>
                            <a:srgbClr val="000000"/>
                          </a:solidFill>
                          <a:effectLst/>
                          <a:latin typeface="Arial" panose="020B0604020202020204" pitchFamily="34" charset="0"/>
                        </a:rPr>
                        <a:t> </a:t>
                      </a:r>
                      <a:endParaRPr kumimoji="0" lang="es-ES" altLang="es-ES" sz="9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marL="85725">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85725" marR="0" lvl="0" indent="0" algn="just" defTabSz="914400" rtl="0" eaLnBrk="1" fontAlgn="base" latinLnBrk="0" hangingPunct="1">
                        <a:lnSpc>
                          <a:spcPct val="115000"/>
                        </a:lnSpc>
                        <a:spcBef>
                          <a:spcPct val="0"/>
                        </a:spcBef>
                        <a:spcAft>
                          <a:spcPct val="0"/>
                        </a:spcAft>
                        <a:buClrTx/>
                        <a:buSzTx/>
                        <a:buFontTx/>
                        <a:buNone/>
                        <a:tabLst/>
                      </a:pPr>
                      <a:r>
                        <a:rPr kumimoji="0" lang="es-ES" altLang="es-ES" sz="1000" b="0" i="0" u="none" strike="noStrike" cap="none" normalizeH="0" baseline="0">
                          <a:ln>
                            <a:noFill/>
                          </a:ln>
                          <a:solidFill>
                            <a:srgbClr val="000000"/>
                          </a:solidFill>
                          <a:effectLst/>
                          <a:latin typeface="Arial" panose="020B0604020202020204" pitchFamily="34" charset="0"/>
                        </a:rPr>
                        <a:t>El sistema debe proporcionar mensajes de error que sean informativos y orientados a usuario final. </a:t>
                      </a:r>
                    </a:p>
                    <a:p>
                      <a:pPr marL="85725" marR="0" lvl="0" indent="0" algn="just" defTabSz="914400" rtl="0" eaLnBrk="1" fontAlgn="base" latinLnBrk="0" hangingPunct="1">
                        <a:lnSpc>
                          <a:spcPct val="115000"/>
                        </a:lnSpc>
                        <a:spcBef>
                          <a:spcPct val="0"/>
                        </a:spcBef>
                        <a:spcAft>
                          <a:spcPct val="0"/>
                        </a:spcAft>
                        <a:buClrTx/>
                        <a:buSzTx/>
                        <a:buFontTx/>
                        <a:buNone/>
                        <a:tabLst/>
                      </a:pPr>
                      <a:r>
                        <a:rPr kumimoji="0" lang="es-ES" altLang="es-ES" sz="1000" b="0" i="0" u="none" strike="noStrike" cap="none" normalizeH="0" baseline="0">
                          <a:ln>
                            <a:noFill/>
                          </a:ln>
                          <a:solidFill>
                            <a:srgbClr val="000000"/>
                          </a:solidFill>
                          <a:effectLst/>
                          <a:latin typeface="Arial" panose="020B0604020202020204" pitchFamily="34" charset="0"/>
                        </a:rPr>
                        <a:t> </a:t>
                      </a:r>
                      <a:endParaRPr kumimoji="0" lang="es-ES" altLang="es-ES" sz="10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marL="280988">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280988"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1" i="0" u="none" strike="noStrike" cap="none" normalizeH="0" baseline="0">
                          <a:ln>
                            <a:noFill/>
                          </a:ln>
                          <a:solidFill>
                            <a:srgbClr val="FFFFFF"/>
                          </a:solidFill>
                          <a:effectLst/>
                          <a:latin typeface="Arial" panose="020B0604020202020204" pitchFamily="34" charset="0"/>
                        </a:rPr>
                        <a:t>Media</a:t>
                      </a:r>
                      <a:endParaRPr kumimoji="0" lang="es-ES" altLang="es-ES" sz="9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3446502349"/>
                  </a:ext>
                </a:extLst>
              </a:tr>
              <a:tr h="328613">
                <a:tc>
                  <a:txBody>
                    <a:bodyPr/>
                    <a:lstStyle>
                      <a:lvl1pPr marL="280988">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280988"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1" i="0" u="none" strike="noStrike" cap="none" normalizeH="0" baseline="0">
                          <a:ln>
                            <a:noFill/>
                          </a:ln>
                          <a:solidFill>
                            <a:srgbClr val="FFFFFF"/>
                          </a:solidFill>
                          <a:effectLst/>
                          <a:latin typeface="Arial" panose="020B0604020202020204" pitchFamily="34" charset="0"/>
                        </a:rPr>
                        <a:t>RNF9</a:t>
                      </a:r>
                      <a:endParaRPr kumimoji="0" lang="es-ES" altLang="es-ES" sz="9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280988">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280988"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1" i="0" u="none" strike="noStrike" cap="none" normalizeH="0" baseline="0">
                          <a:ln>
                            <a:noFill/>
                          </a:ln>
                          <a:solidFill>
                            <a:srgbClr val="FFFFFF"/>
                          </a:solidFill>
                          <a:effectLst/>
                          <a:latin typeface="Arial" panose="020B0604020202020204" pitchFamily="34" charset="0"/>
                        </a:rPr>
                        <a:t> </a:t>
                      </a:r>
                      <a:endParaRPr kumimoji="0" lang="es-ES" altLang="es-ES" sz="9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85725">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85725" marR="0" lvl="0" indent="0" algn="just" defTabSz="914400" rtl="0" eaLnBrk="1" fontAlgn="base" latinLnBrk="0" hangingPunct="1">
                        <a:lnSpc>
                          <a:spcPct val="115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rPr>
                        <a:t>El sistema únicamente permitirá la autenticación mediante el usuario de Windows.</a:t>
                      </a:r>
                      <a:endParaRPr kumimoji="0" lang="es-ES" altLang="es-ES" sz="1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lvl1pPr marL="280988">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280988"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1" i="0" u="none" strike="noStrike" cap="none" normalizeH="0" baseline="0">
                          <a:ln>
                            <a:noFill/>
                          </a:ln>
                          <a:solidFill>
                            <a:srgbClr val="FFFFFF"/>
                          </a:solidFill>
                          <a:effectLst/>
                          <a:latin typeface="Arial" panose="020B0604020202020204" pitchFamily="34" charset="0"/>
                        </a:rPr>
                        <a:t>Media</a:t>
                      </a:r>
                      <a:endParaRPr kumimoji="0" lang="es-ES" altLang="es-ES" sz="9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3579672339"/>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4">
            <a:extLst>
              <a:ext uri="{FF2B5EF4-FFF2-40B4-BE49-F238E27FC236}">
                <a16:creationId xmlns:a16="http://schemas.microsoft.com/office/drawing/2014/main" xmlns="" id="{5D657D9C-5258-8948-9043-591C219D66FB}"/>
              </a:ext>
            </a:extLst>
          </p:cNvPr>
          <p:cNvSpPr>
            <a:spLocks noChangeArrowheads="1"/>
          </p:cNvSpPr>
          <p:nvPr/>
        </p:nvSpPr>
        <p:spPr bwMode="auto">
          <a:xfrm>
            <a:off x="2038350" y="150813"/>
            <a:ext cx="6408738" cy="685800"/>
          </a:xfrm>
          <a:prstGeom prst="rect">
            <a:avLst/>
          </a:prstGeom>
          <a:solidFill>
            <a:schemeClr val="bg1"/>
          </a:solidFill>
          <a:ln w="12700">
            <a:solidFill>
              <a:schemeClr val="bg1"/>
            </a:solidFill>
            <a:miter lim="800000"/>
            <a:headEnd/>
            <a:tailEnd/>
          </a:ln>
        </p:spPr>
        <p:txBody>
          <a:bodyPr wrap="none" lIns="45720" tIns="44450" rIns="45720" bIns="4445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s-ES" sz="2400" b="1">
                <a:solidFill>
                  <a:schemeClr val="tx2"/>
                </a:solidFill>
              </a:rPr>
              <a:t>EVS3. DEFINICIÓN DE REQUISITOS </a:t>
            </a:r>
          </a:p>
          <a:p>
            <a:pPr algn="ctr" eaLnBrk="1" hangingPunct="1">
              <a:spcBef>
                <a:spcPct val="0"/>
              </a:spcBef>
              <a:buFontTx/>
              <a:buNone/>
            </a:pPr>
            <a:r>
              <a:rPr lang="en-US" altLang="es-ES" sz="2400" b="1">
                <a:solidFill>
                  <a:schemeClr val="tx2"/>
                </a:solidFill>
              </a:rPr>
              <a:t>DEL SISTEMA</a:t>
            </a:r>
          </a:p>
        </p:txBody>
      </p:sp>
      <p:sp>
        <p:nvSpPr>
          <p:cNvPr id="3" name="Rectangle 15">
            <a:extLst>
              <a:ext uri="{FF2B5EF4-FFF2-40B4-BE49-F238E27FC236}">
                <a16:creationId xmlns:a16="http://schemas.microsoft.com/office/drawing/2014/main" xmlns="" id="{0CF2EDDC-9A30-A547-88A0-2E8FC6DB33F2}"/>
              </a:ext>
            </a:extLst>
          </p:cNvPr>
          <p:cNvSpPr txBox="1">
            <a:spLocks noChangeArrowheads="1"/>
          </p:cNvSpPr>
          <p:nvPr/>
        </p:nvSpPr>
        <p:spPr bwMode="auto">
          <a:xfrm>
            <a:off x="881063" y="973138"/>
            <a:ext cx="7381875" cy="4616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DBFFB8"/>
                  </a:outerShdw>
                </a:effectLst>
              </a14:hiddenEffects>
            </a:ext>
          </a:extLst>
        </p:spPr>
        <p:txBody>
          <a:bodyPr lIns="90488" tIns="44450" rIns="90488" bIns="4445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441325" indent="-285750" defTabSz="457200" eaLnBrk="1" hangingPunct="1">
              <a:lnSpc>
                <a:spcPct val="150000"/>
              </a:lnSpc>
              <a:spcBef>
                <a:spcPts val="1000"/>
              </a:spcBef>
              <a:buClr>
                <a:schemeClr val="accent1"/>
              </a:buClr>
              <a:buFont typeface="Wingdings 3" pitchFamily="2" charset="2"/>
              <a:buChar char=""/>
              <a:defRPr/>
            </a:pPr>
            <a:r>
              <a:rPr lang="es-ES" altLang="es-ES" sz="2400" kern="0" dirty="0">
                <a:cs typeface="Arial" panose="020B0604020202020204" pitchFamily="34" charset="0"/>
              </a:rPr>
              <a:t>Restricciones:</a:t>
            </a:r>
          </a:p>
          <a:p>
            <a:pPr marL="841375" lvl="1" defTabSz="457200" eaLnBrk="1" hangingPunct="1">
              <a:lnSpc>
                <a:spcPct val="150000"/>
              </a:lnSpc>
              <a:spcBef>
                <a:spcPts val="1000"/>
              </a:spcBef>
              <a:buClr>
                <a:schemeClr val="accent1"/>
              </a:buClr>
              <a:buFont typeface="Wingdings 3" pitchFamily="2" charset="2"/>
              <a:buChar char=""/>
              <a:defRPr/>
            </a:pPr>
            <a:r>
              <a:rPr lang="es-ES" altLang="es-ES" sz="2000" kern="0" dirty="0">
                <a:cs typeface="Arial" panose="020B0604020202020204" pitchFamily="34" charset="0"/>
              </a:rPr>
              <a:t>Tiempo para la realización del proyecto</a:t>
            </a:r>
            <a:endParaRPr lang="es-ES" altLang="es-ES" sz="1600" kern="0" dirty="0">
              <a:cs typeface="Arial" panose="020B0604020202020204" pitchFamily="34" charset="0"/>
            </a:endParaRPr>
          </a:p>
          <a:p>
            <a:pPr marL="841375" lvl="1" defTabSz="457200" eaLnBrk="1" hangingPunct="1">
              <a:lnSpc>
                <a:spcPct val="150000"/>
              </a:lnSpc>
              <a:spcBef>
                <a:spcPts val="1000"/>
              </a:spcBef>
              <a:buClr>
                <a:schemeClr val="accent1"/>
              </a:buClr>
              <a:buFont typeface="Wingdings 3" pitchFamily="2" charset="2"/>
              <a:buChar char=""/>
              <a:defRPr/>
            </a:pPr>
            <a:endParaRPr lang="es-ES" altLang="es-ES" sz="20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4">
            <a:extLst>
              <a:ext uri="{FF2B5EF4-FFF2-40B4-BE49-F238E27FC236}">
                <a16:creationId xmlns:a16="http://schemas.microsoft.com/office/drawing/2014/main" xmlns="" id="{6A15FDAB-5CFD-554C-892D-2EAF36084090}"/>
              </a:ext>
            </a:extLst>
          </p:cNvPr>
          <p:cNvSpPr>
            <a:spLocks noChangeArrowheads="1"/>
          </p:cNvSpPr>
          <p:nvPr/>
        </p:nvSpPr>
        <p:spPr bwMode="auto">
          <a:xfrm>
            <a:off x="2181225" y="150813"/>
            <a:ext cx="6062663" cy="685800"/>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45720" tIns="44450" rIns="45720" bIns="4445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s-ES" sz="2400" b="1">
                <a:solidFill>
                  <a:schemeClr val="tx2"/>
                </a:solidFill>
              </a:rPr>
              <a:t>EVS4. ESTUDIO DE LAS </a:t>
            </a:r>
          </a:p>
          <a:p>
            <a:pPr algn="ctr" eaLnBrk="1" hangingPunct="1">
              <a:spcBef>
                <a:spcPct val="0"/>
              </a:spcBef>
              <a:buFontTx/>
              <a:buNone/>
            </a:pPr>
            <a:r>
              <a:rPr lang="en-US" altLang="es-ES" sz="2400" b="1">
                <a:solidFill>
                  <a:schemeClr val="tx2"/>
                </a:solidFill>
              </a:rPr>
              <a:t>ALTERNATIVAS DE SOLUCIÓN</a:t>
            </a:r>
          </a:p>
        </p:txBody>
      </p:sp>
      <p:sp>
        <p:nvSpPr>
          <p:cNvPr id="3" name="Rectangle 15">
            <a:extLst>
              <a:ext uri="{FF2B5EF4-FFF2-40B4-BE49-F238E27FC236}">
                <a16:creationId xmlns:a16="http://schemas.microsoft.com/office/drawing/2014/main" xmlns="" id="{0A328C69-98A3-3A47-986D-A63DAE38B97F}"/>
              </a:ext>
            </a:extLst>
          </p:cNvPr>
          <p:cNvSpPr txBox="1">
            <a:spLocks noChangeArrowheads="1"/>
          </p:cNvSpPr>
          <p:nvPr/>
        </p:nvSpPr>
        <p:spPr bwMode="auto">
          <a:xfrm>
            <a:off x="881063" y="973138"/>
            <a:ext cx="7381875" cy="4616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DBFFB8"/>
                  </a:outerShdw>
                </a:effectLst>
              </a14:hiddenEffects>
            </a:ext>
          </a:extLst>
        </p:spPr>
        <p:txBody>
          <a:bodyPr lIns="90488" tIns="44450" rIns="90488" bIns="4445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441325" indent="-285750" defTabSz="457200" eaLnBrk="1" hangingPunct="1">
              <a:lnSpc>
                <a:spcPct val="150000"/>
              </a:lnSpc>
              <a:spcBef>
                <a:spcPts val="1000"/>
              </a:spcBef>
              <a:buClr>
                <a:schemeClr val="accent1"/>
              </a:buClr>
              <a:buFont typeface="Wingdings 3" pitchFamily="2" charset="2"/>
              <a:buChar char=""/>
              <a:defRPr/>
            </a:pPr>
            <a:r>
              <a:rPr lang="es-ES" altLang="es-ES" sz="2400" kern="0" dirty="0">
                <a:cs typeface="Arial" panose="020B0604020202020204" pitchFamily="34" charset="0"/>
              </a:rPr>
              <a:t> Alternativa 1: Google </a:t>
            </a:r>
            <a:r>
              <a:rPr lang="es-ES" altLang="es-ES" sz="2400" kern="0" dirty="0" err="1">
                <a:cs typeface="Arial" panose="020B0604020202020204" pitchFamily="34" charset="0"/>
              </a:rPr>
              <a:t>Maps</a:t>
            </a:r>
            <a:r>
              <a:rPr lang="es-ES" altLang="es-ES" sz="2400" kern="0" dirty="0">
                <a:cs typeface="Arial" panose="020B0604020202020204" pitchFamily="34" charset="0"/>
              </a:rPr>
              <a:t>:</a:t>
            </a:r>
            <a:endParaRPr lang="es-ES" altLang="es-ES" sz="20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p:txBody>
      </p:sp>
      <p:pic>
        <p:nvPicPr>
          <p:cNvPr id="22531" name="Imagen 4">
            <a:extLst>
              <a:ext uri="{FF2B5EF4-FFF2-40B4-BE49-F238E27FC236}">
                <a16:creationId xmlns:a16="http://schemas.microsoft.com/office/drawing/2014/main" xmlns="" id="{3E94C914-671F-BD42-ACCA-88BD056EC4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63" y="1577975"/>
            <a:ext cx="9053512" cy="477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651</TotalTime>
  <Words>1097</Words>
  <Application>Microsoft Office PowerPoint</Application>
  <PresentationFormat>Presentación en pantalla (4:3)</PresentationFormat>
  <Paragraphs>286</Paragraphs>
  <Slides>18</Slides>
  <Notes>10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18</vt:i4>
      </vt:variant>
    </vt:vector>
  </HeadingPairs>
  <TitlesOfParts>
    <vt:vector size="23" baseType="lpstr">
      <vt:lpstr>Arial</vt:lpstr>
      <vt:lpstr>Calibri</vt:lpstr>
      <vt:lpstr>Times New Roman</vt:lpstr>
      <vt:lpstr>Wingdings 3</vt:lpstr>
      <vt:lpstr>Diseño predeterminado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Ministerio de Defensa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mdiave2</dc:creator>
  <cp:lastModifiedBy>José Luis Rodríguez Molleja</cp:lastModifiedBy>
  <cp:revision>50</cp:revision>
  <cp:lastPrinted>2016-03-22T09:45:44Z</cp:lastPrinted>
  <dcterms:created xsi:type="dcterms:W3CDTF">2008-09-02T09:51:48Z</dcterms:created>
  <dcterms:modified xsi:type="dcterms:W3CDTF">2019-04-29T06:53:17Z</dcterms:modified>
</cp:coreProperties>
</file>