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4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23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s-E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5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5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929F7B4-23F9-4D77-ABB3-4792B198C905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357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01C9CE0-7BB6-42A3-A517-2F4FAB099CE9}" type="slidenum">
              <a:rPr lang="es-ES" sz="1200" b="0" strike="noStrike" spc="-1">
                <a:solidFill>
                  <a:srgbClr val="000000"/>
                </a:solidFill>
                <a:latin typeface="Arial"/>
              </a:rPr>
              <a:t>2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9940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A7A1432-E67B-4998-8031-FD8A7E1BD872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11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7225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C3B477F-0A5D-4598-8CB9-F80835BC29BE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12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5125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D3D6C27-F590-48EA-9243-F456EC7F99BF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3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969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D3D6C27-F590-48EA-9243-F456EC7F99BF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4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262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C95467B-EB93-40F5-92E2-CA3BF6A31241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5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7200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67F9B4B-CC0E-450B-A46D-9C6685E5D316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6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4686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F24EB30-6B2C-4704-A37B-3FC931D8E1BD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7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2637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E04D805-D575-4BA5-8D7C-0FF2B62BA07A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8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0100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CAD0EDE-3563-455D-B657-59A913EF016B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9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5704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197BDD6-ED08-4091-B598-90AC00CBED65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10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889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"/>
          <p:cNvGrpSpPr/>
          <p:nvPr/>
        </p:nvGrpSpPr>
        <p:grpSpPr>
          <a:xfrm>
            <a:off x="0" y="333360"/>
            <a:ext cx="2410920" cy="215640"/>
            <a:chOff x="0" y="333360"/>
            <a:chExt cx="2410920" cy="215640"/>
          </a:xfrm>
        </p:grpSpPr>
        <p:sp>
          <p:nvSpPr>
            <p:cNvPr id="12" name="CustomShape 2"/>
            <p:cNvSpPr/>
            <p:nvPr/>
          </p:nvSpPr>
          <p:spPr>
            <a:xfrm>
              <a:off x="0" y="333360"/>
              <a:ext cx="977400" cy="215640"/>
            </a:xfrm>
            <a:custGeom>
              <a:avLst/>
              <a:gdLst/>
              <a:ahLst/>
              <a:cxnLst/>
              <a:rect l="l" t="t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932040" y="333360"/>
              <a:ext cx="576000" cy="215640"/>
            </a:xfrm>
            <a:custGeom>
              <a:avLst/>
              <a:gdLst/>
              <a:ahLst/>
              <a:cxnLst/>
              <a:rect l="l" t="t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454040" y="333360"/>
              <a:ext cx="461520" cy="215640"/>
            </a:xfrm>
            <a:custGeom>
              <a:avLst/>
              <a:gdLst/>
              <a:ahLst/>
              <a:cxnLst/>
              <a:rect l="l" t="t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855800" y="333360"/>
              <a:ext cx="347400" cy="215640"/>
            </a:xfrm>
            <a:custGeom>
              <a:avLst/>
              <a:gdLst/>
              <a:ahLst/>
              <a:cxnLst/>
              <a:rect l="l" t="t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2124000" y="333360"/>
              <a:ext cx="229680" cy="215640"/>
            </a:xfrm>
            <a:custGeom>
              <a:avLst/>
              <a:gdLst/>
              <a:ahLst/>
              <a:cxnLst/>
              <a:rect l="l" t="t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59000" y="333360"/>
              <a:ext cx="151920" cy="215640"/>
            </a:xfrm>
            <a:custGeom>
              <a:avLst/>
              <a:gdLst/>
              <a:ahLst/>
              <a:cxnLst/>
              <a:rect l="l" t="t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" name="CustomShape 8"/>
          <p:cNvSpPr/>
          <p:nvPr/>
        </p:nvSpPr>
        <p:spPr>
          <a:xfrm>
            <a:off x="1968480" y="6585120"/>
            <a:ext cx="7178400" cy="7740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8766AA78-23EA-49A3-B79E-CB64208C2A18}" type="slidenum">
              <a:rPr lang="es-ES" sz="1400" b="0" strike="noStrike" spc="-1">
                <a:solidFill>
                  <a:srgbClr val="000000"/>
                </a:solidFill>
                <a:latin typeface="Arial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s-E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\\CUBO\ALUMNO41\21%20-%20Direccion_Gestion_Proyectos\Proyectos\4_Gestion_CENAD\IU-AGNEX\index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n 1"/>
          <p:cNvPicPr/>
          <p:nvPr/>
        </p:nvPicPr>
        <p:blipFill>
          <a:blip r:embed="rId2"/>
          <a:stretch/>
        </p:blipFill>
        <p:spPr>
          <a:xfrm>
            <a:off x="2862360" y="5027760"/>
            <a:ext cx="1402920" cy="982440"/>
          </a:xfrm>
          <a:prstGeom prst="rect">
            <a:avLst/>
          </a:prstGeom>
          <a:ln>
            <a:noFill/>
          </a:ln>
        </p:spPr>
      </p:pic>
      <p:grpSp>
        <p:nvGrpSpPr>
          <p:cNvPr id="54" name="Group 1"/>
          <p:cNvGrpSpPr/>
          <p:nvPr/>
        </p:nvGrpSpPr>
        <p:grpSpPr>
          <a:xfrm>
            <a:off x="250920" y="5013360"/>
            <a:ext cx="8713440" cy="1547280"/>
            <a:chOff x="250920" y="5013360"/>
            <a:chExt cx="8713440" cy="1547280"/>
          </a:xfrm>
        </p:grpSpPr>
        <p:sp>
          <p:nvSpPr>
            <p:cNvPr id="55" name="CustomShape 2"/>
            <p:cNvSpPr/>
            <p:nvPr/>
          </p:nvSpPr>
          <p:spPr>
            <a:xfrm>
              <a:off x="250920" y="5013360"/>
              <a:ext cx="8713440" cy="1216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i="1" strike="noStrike" spc="-1">
                  <a:solidFill>
                    <a:srgbClr val="000000"/>
                  </a:solidFill>
                  <a:latin typeface="Arial"/>
                </a:rPr>
                <a:t>D. José Luis Rodríguez Molleja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i="1" strike="noStrike" spc="-1">
                  <a:solidFill>
                    <a:srgbClr val="000000"/>
                  </a:solidFill>
                  <a:latin typeface="Arial"/>
                </a:rPr>
                <a:t>D. Julio César Martín Martín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i="1" strike="noStrike" spc="-1">
                  <a:solidFill>
                    <a:srgbClr val="000000"/>
                  </a:solidFill>
                  <a:latin typeface="Arial"/>
                </a:rPr>
                <a:t>D. José María Baviera Viguer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i="1" strike="noStrike" spc="-1">
                  <a:solidFill>
                    <a:srgbClr val="000000"/>
                  </a:solidFill>
                  <a:latin typeface="Arial"/>
                </a:rPr>
                <a:t>D. Julio Rodríguez Romero</a:t>
              </a:r>
              <a:endParaRPr lang="es-ES" sz="1400" b="0" strike="noStrike" spc="-1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r>
                <a:rPr lang="es-ES" sz="1800" b="0" strike="noStrike" spc="-1">
                  <a:solidFill>
                    <a:srgbClr val="000000"/>
                  </a:solidFill>
                  <a:latin typeface="Arial"/>
                </a:rPr>
                <a:t>Dpto. S.I. y Ciberdefensa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56" name="CustomShape 3"/>
            <p:cNvSpPr/>
            <p:nvPr/>
          </p:nvSpPr>
          <p:spPr>
            <a:xfrm>
              <a:off x="3564000" y="6195960"/>
              <a:ext cx="54003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ts val="901"/>
                </a:spcBef>
              </a:pPr>
              <a:r>
                <a:rPr lang="es-ES" sz="1800" b="0" strike="noStrike" spc="-1">
                  <a:solidFill>
                    <a:srgbClr val="000000"/>
                  </a:solidFill>
                  <a:latin typeface="Arial"/>
                </a:rPr>
                <a:t>Hoyo de Manzanares, 28 de mayo de 2019</a:t>
              </a:r>
              <a:endParaRPr lang="es-ES" sz="1800" b="0" strike="noStrike" spc="-1">
                <a:latin typeface="Arial"/>
              </a:endParaRPr>
            </a:p>
          </p:txBody>
        </p:sp>
      </p:grpSp>
      <p:sp>
        <p:nvSpPr>
          <p:cNvPr id="57" name="CustomShape 4"/>
          <p:cNvSpPr/>
          <p:nvPr/>
        </p:nvSpPr>
        <p:spPr>
          <a:xfrm>
            <a:off x="1115280" y="2313000"/>
            <a:ext cx="698472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</a:rPr>
              <a:t>SISTEMA PARA LA GESTIÓN 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</a:rPr>
              <a:t>DE ARTEFACTOS NO EXPLOSIONADOS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</a:rPr>
              <a:t>EN CENTROS DE ADIESTRAMIENTO (AGNEX)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</a:rPr>
              <a:t>Sprint n.º 1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58" name="CustomShape 5"/>
          <p:cNvSpPr/>
          <p:nvPr/>
        </p:nvSpPr>
        <p:spPr>
          <a:xfrm>
            <a:off x="1558080" y="188640"/>
            <a:ext cx="60987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3200" b="1" strike="noStrike" spc="-1">
                <a:solidFill>
                  <a:srgbClr val="000000"/>
                </a:solidFill>
                <a:latin typeface="Arial"/>
              </a:rPr>
              <a:t>ACING</a:t>
            </a:r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Diagrama de clases de diseño del sprint.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87" name="Imagen 86"/>
          <p:cNvPicPr/>
          <p:nvPr/>
        </p:nvPicPr>
        <p:blipFill>
          <a:blip r:embed="rId3"/>
          <a:stretch/>
        </p:blipFill>
        <p:spPr>
          <a:xfrm>
            <a:off x="1978200" y="1396800"/>
            <a:ext cx="5257440" cy="42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92" name="Imagen 91"/>
          <p:cNvPicPr/>
          <p:nvPr/>
        </p:nvPicPr>
        <p:blipFill>
          <a:blip r:embed="rId3"/>
          <a:stretch/>
        </p:blipFill>
        <p:spPr>
          <a:xfrm>
            <a:off x="1512000" y="724680"/>
            <a:ext cx="7037640" cy="575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94" name="Imagen 93"/>
          <p:cNvPicPr/>
          <p:nvPr/>
        </p:nvPicPr>
        <p:blipFill>
          <a:blip r:embed="rId3"/>
          <a:stretch/>
        </p:blipFill>
        <p:spPr>
          <a:xfrm>
            <a:off x="864000" y="844200"/>
            <a:ext cx="7848000" cy="505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/>
          <p:nvPr/>
        </p:nvPicPr>
        <p:blipFill>
          <a:blip r:embed="rId2"/>
          <a:stretch/>
        </p:blipFill>
        <p:spPr>
          <a:xfrm>
            <a:off x="438480" y="1872000"/>
            <a:ext cx="8624160" cy="451260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154800" y="3519360"/>
            <a:ext cx="27064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¿Preguntas…?</a:t>
            </a:r>
            <a:endParaRPr lang="es-ES" sz="2800" b="0" strike="noStrike" spc="-1">
              <a:latin typeface="Arial"/>
            </a:endParaRPr>
          </a:p>
        </p:txBody>
      </p:sp>
      <p:grpSp>
        <p:nvGrpSpPr>
          <p:cNvPr id="97" name="Group 2"/>
          <p:cNvGrpSpPr/>
          <p:nvPr/>
        </p:nvGrpSpPr>
        <p:grpSpPr>
          <a:xfrm>
            <a:off x="0" y="333360"/>
            <a:ext cx="2410920" cy="215640"/>
            <a:chOff x="0" y="333360"/>
            <a:chExt cx="2410920" cy="215640"/>
          </a:xfrm>
        </p:grpSpPr>
        <p:sp>
          <p:nvSpPr>
            <p:cNvPr id="98" name="CustomShape 3"/>
            <p:cNvSpPr/>
            <p:nvPr/>
          </p:nvSpPr>
          <p:spPr>
            <a:xfrm>
              <a:off x="0" y="333360"/>
              <a:ext cx="977400" cy="215640"/>
            </a:xfrm>
            <a:custGeom>
              <a:avLst/>
              <a:gdLst/>
              <a:ahLst/>
              <a:cxnLst/>
              <a:rect l="l" t="t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4"/>
            <p:cNvSpPr/>
            <p:nvPr/>
          </p:nvSpPr>
          <p:spPr>
            <a:xfrm>
              <a:off x="932040" y="333360"/>
              <a:ext cx="576000" cy="215640"/>
            </a:xfrm>
            <a:custGeom>
              <a:avLst/>
              <a:gdLst/>
              <a:ahLst/>
              <a:cxnLst/>
              <a:rect l="l" t="t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5"/>
            <p:cNvSpPr/>
            <p:nvPr/>
          </p:nvSpPr>
          <p:spPr>
            <a:xfrm>
              <a:off x="1454040" y="333360"/>
              <a:ext cx="461520" cy="215640"/>
            </a:xfrm>
            <a:custGeom>
              <a:avLst/>
              <a:gdLst/>
              <a:ahLst/>
              <a:cxnLst/>
              <a:rect l="l" t="t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6"/>
            <p:cNvSpPr/>
            <p:nvPr/>
          </p:nvSpPr>
          <p:spPr>
            <a:xfrm>
              <a:off x="1855800" y="333360"/>
              <a:ext cx="347400" cy="215640"/>
            </a:xfrm>
            <a:custGeom>
              <a:avLst/>
              <a:gdLst/>
              <a:ahLst/>
              <a:cxnLst/>
              <a:rect l="l" t="t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7"/>
            <p:cNvSpPr/>
            <p:nvPr/>
          </p:nvSpPr>
          <p:spPr>
            <a:xfrm>
              <a:off x="2124000" y="333360"/>
              <a:ext cx="229680" cy="215640"/>
            </a:xfrm>
            <a:custGeom>
              <a:avLst/>
              <a:gdLst/>
              <a:ahLst/>
              <a:cxnLst/>
              <a:rect l="l" t="t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8"/>
            <p:cNvSpPr/>
            <p:nvPr/>
          </p:nvSpPr>
          <p:spPr>
            <a:xfrm>
              <a:off x="2259000" y="333360"/>
              <a:ext cx="151920" cy="215640"/>
            </a:xfrm>
            <a:custGeom>
              <a:avLst/>
              <a:gdLst/>
              <a:ahLst/>
              <a:cxnLst/>
              <a:rect l="l" t="t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4" name="CustomShape 9"/>
          <p:cNvSpPr/>
          <p:nvPr/>
        </p:nvSpPr>
        <p:spPr>
          <a:xfrm>
            <a:off x="1968480" y="6585120"/>
            <a:ext cx="7178400" cy="7740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1"/>
          <p:cNvGrpSpPr/>
          <p:nvPr/>
        </p:nvGrpSpPr>
        <p:grpSpPr>
          <a:xfrm>
            <a:off x="0" y="333360"/>
            <a:ext cx="2410920" cy="215640"/>
            <a:chOff x="0" y="333360"/>
            <a:chExt cx="2410920" cy="215640"/>
          </a:xfrm>
        </p:grpSpPr>
        <p:sp>
          <p:nvSpPr>
            <p:cNvPr id="60" name="CustomShape 2"/>
            <p:cNvSpPr/>
            <p:nvPr/>
          </p:nvSpPr>
          <p:spPr>
            <a:xfrm>
              <a:off x="0" y="333360"/>
              <a:ext cx="977400" cy="215640"/>
            </a:xfrm>
            <a:custGeom>
              <a:avLst/>
              <a:gdLst/>
              <a:ahLst/>
              <a:cxnLst/>
              <a:rect l="l" t="t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3"/>
            <p:cNvSpPr/>
            <p:nvPr/>
          </p:nvSpPr>
          <p:spPr>
            <a:xfrm>
              <a:off x="932040" y="333360"/>
              <a:ext cx="576000" cy="215640"/>
            </a:xfrm>
            <a:custGeom>
              <a:avLst/>
              <a:gdLst/>
              <a:ahLst/>
              <a:cxnLst/>
              <a:rect l="l" t="t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4"/>
            <p:cNvSpPr/>
            <p:nvPr/>
          </p:nvSpPr>
          <p:spPr>
            <a:xfrm>
              <a:off x="1454040" y="333360"/>
              <a:ext cx="461520" cy="215640"/>
            </a:xfrm>
            <a:custGeom>
              <a:avLst/>
              <a:gdLst/>
              <a:ahLst/>
              <a:cxnLst/>
              <a:rect l="l" t="t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5"/>
            <p:cNvSpPr/>
            <p:nvPr/>
          </p:nvSpPr>
          <p:spPr>
            <a:xfrm>
              <a:off x="1855800" y="333360"/>
              <a:ext cx="347400" cy="215640"/>
            </a:xfrm>
            <a:custGeom>
              <a:avLst/>
              <a:gdLst/>
              <a:ahLst/>
              <a:cxnLst/>
              <a:rect l="l" t="t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6"/>
            <p:cNvSpPr/>
            <p:nvPr/>
          </p:nvSpPr>
          <p:spPr>
            <a:xfrm>
              <a:off x="2124000" y="333360"/>
              <a:ext cx="229680" cy="215640"/>
            </a:xfrm>
            <a:custGeom>
              <a:avLst/>
              <a:gdLst/>
              <a:ahLst/>
              <a:cxnLst/>
              <a:rect l="l" t="t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7"/>
            <p:cNvSpPr/>
            <p:nvPr/>
          </p:nvSpPr>
          <p:spPr>
            <a:xfrm>
              <a:off x="2259000" y="333360"/>
              <a:ext cx="151920" cy="215640"/>
            </a:xfrm>
            <a:custGeom>
              <a:avLst/>
              <a:gdLst/>
              <a:ahLst/>
              <a:cxnLst/>
              <a:rect l="l" t="t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" name="CustomShape 8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3200" b="1" strike="noStrike" spc="-1">
                <a:solidFill>
                  <a:srgbClr val="000000"/>
                </a:solidFill>
                <a:latin typeface="Arial"/>
              </a:rPr>
              <a:t>AGENDA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67" name="TextShape 9"/>
          <p:cNvSpPr txBox="1"/>
          <p:nvPr/>
        </p:nvSpPr>
        <p:spPr>
          <a:xfrm>
            <a:off x="954360" y="1224000"/>
            <a:ext cx="7381440" cy="4449012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>
            <a:noAutofit/>
          </a:bodyPr>
          <a:lstStyle/>
          <a:p>
            <a:pPr marL="441360" indent="-285480">
              <a:lnSpc>
                <a:spcPct val="200000"/>
              </a:lnSpc>
              <a:spcBef>
                <a:spcPts val="1001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Reunión de Planificación.</a:t>
            </a:r>
          </a:p>
          <a:p>
            <a:pPr marL="441360" indent="-285480">
              <a:lnSpc>
                <a:spcPct val="200000"/>
              </a:lnSpc>
              <a:spcBef>
                <a:spcPts val="1001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Sprint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/>
              </a:rPr>
              <a:t>backlog</a:t>
            </a: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. </a:t>
            </a:r>
            <a:endParaRPr lang="es-ES" sz="20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marL="441360" indent="-285480">
              <a:lnSpc>
                <a:spcPct val="200000"/>
              </a:lnSpc>
              <a:spcBef>
                <a:spcPts val="1001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spc="-1" dirty="0">
                <a:solidFill>
                  <a:srgbClr val="000000"/>
                </a:solidFill>
              </a:rPr>
              <a:t>Diagrama </a:t>
            </a:r>
            <a:r>
              <a:rPr lang="es-ES" sz="2000" spc="-1" dirty="0" err="1">
                <a:solidFill>
                  <a:srgbClr val="000000"/>
                </a:solidFill>
              </a:rPr>
              <a:t>Burn-down</a:t>
            </a:r>
            <a:r>
              <a:rPr lang="es-ES" sz="2000" spc="-1" dirty="0">
                <a:solidFill>
                  <a:srgbClr val="000000"/>
                </a:solidFill>
              </a:rPr>
              <a:t> (Curva de estrés</a:t>
            </a:r>
            <a:r>
              <a:rPr lang="es-ES" sz="2000" spc="-1" dirty="0" smtClean="0">
                <a:solidFill>
                  <a:srgbClr val="000000"/>
                </a:solidFill>
              </a:rPr>
              <a:t>).</a:t>
            </a: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41360" indent="-285480">
              <a:lnSpc>
                <a:spcPct val="200000"/>
              </a:lnSpc>
              <a:spcBef>
                <a:spcPts val="1001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Interfaz de Usuario + Visor Gis insertado.</a:t>
            </a:r>
          </a:p>
          <a:p>
            <a:pPr marL="441360" indent="-285480">
              <a:lnSpc>
                <a:spcPct val="200000"/>
              </a:lnSpc>
              <a:spcBef>
                <a:spcPts val="1001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Diagrama de clases de diseño del sprint</a:t>
            </a:r>
          </a:p>
          <a:p>
            <a:pPr marL="441360" indent="-285480">
              <a:lnSpc>
                <a:spcPct val="200000"/>
              </a:lnSpc>
              <a:spcBef>
                <a:spcPts val="1001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Diagramas </a:t>
            </a: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de Secuencia de 2 CU.</a:t>
            </a:r>
          </a:p>
          <a:p>
            <a:pPr>
              <a:lnSpc>
                <a:spcPct val="200000"/>
              </a:lnSpc>
              <a:spcBef>
                <a:spcPts val="1001"/>
              </a:spcBef>
            </a:pP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  <a:spcBef>
                <a:spcPts val="1001"/>
              </a:spcBef>
            </a:pP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  <a:spcBef>
                <a:spcPts val="1001"/>
              </a:spcBef>
            </a:pP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CustomShape 10"/>
          <p:cNvSpPr/>
          <p:nvPr/>
        </p:nvSpPr>
        <p:spPr>
          <a:xfrm>
            <a:off x="1968480" y="6585120"/>
            <a:ext cx="7178400" cy="7740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" name="17 Imagen"/>
          <p:cNvPicPr/>
          <p:nvPr/>
        </p:nvPicPr>
        <p:blipFill>
          <a:blip r:embed="rId4"/>
          <a:stretch/>
        </p:blipFill>
        <p:spPr>
          <a:xfrm>
            <a:off x="360360" y="0"/>
            <a:ext cx="647280" cy="86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 dirty="0">
                <a:solidFill>
                  <a:srgbClr val="000000"/>
                </a:solidFill>
                <a:latin typeface="Arial"/>
              </a:rPr>
              <a:t>Sprint #1. </a:t>
            </a:r>
            <a:endParaRPr lang="es-ES" sz="280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800" b="1" strike="noStrike" spc="-1" dirty="0" smtClean="0">
                <a:solidFill>
                  <a:srgbClr val="000000"/>
                </a:solidFill>
                <a:latin typeface="Arial"/>
              </a:rPr>
              <a:t>Reunión de Planificación.</a:t>
            </a:r>
            <a:endParaRPr lang="es-ES" sz="2800" b="0" strike="noStrike" spc="-1" dirty="0">
              <a:latin typeface="Arial"/>
            </a:endParaRPr>
          </a:p>
        </p:txBody>
      </p:sp>
      <p:pic>
        <p:nvPicPr>
          <p:cNvPr id="72" name="Imagen 71"/>
          <p:cNvPicPr/>
          <p:nvPr/>
        </p:nvPicPr>
        <p:blipFill>
          <a:blip r:embed="rId3"/>
          <a:stretch/>
        </p:blipFill>
        <p:spPr>
          <a:xfrm>
            <a:off x="361658" y="3799925"/>
            <a:ext cx="8667360" cy="466200"/>
          </a:xfrm>
          <a:prstGeom prst="rect">
            <a:avLst/>
          </a:prstGeom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58" y="1448965"/>
            <a:ext cx="8467718" cy="15181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 Sprint Backlog.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39" y="1533349"/>
            <a:ext cx="8766801" cy="50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754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Diagrama Burn-down (Curva de estrés).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90" name="Imagen 89"/>
          <p:cNvPicPr/>
          <p:nvPr/>
        </p:nvPicPr>
        <p:blipFill>
          <a:blip r:embed="rId3"/>
          <a:stretch/>
        </p:blipFill>
        <p:spPr>
          <a:xfrm>
            <a:off x="360000" y="1573920"/>
            <a:ext cx="8454600" cy="404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74" name="Imagen 73"/>
          <p:cNvPicPr/>
          <p:nvPr/>
        </p:nvPicPr>
        <p:blipFill>
          <a:blip r:embed="rId3"/>
          <a:stretch/>
        </p:blipFill>
        <p:spPr>
          <a:xfrm>
            <a:off x="3758040" y="2170800"/>
            <a:ext cx="2361960" cy="1933200"/>
          </a:xfrm>
          <a:prstGeom prst="rect">
            <a:avLst/>
          </a:prstGeom>
          <a:ln>
            <a:noFill/>
          </a:ln>
        </p:spPr>
      </p:pic>
      <p:sp>
        <p:nvSpPr>
          <p:cNvPr id="75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Interfaz de Usuario + Visor GIS insertado. 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758040" y="4815068"/>
            <a:ext cx="209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hlinkClick r:id="rId4" action="ppaction://hlinkfile"/>
              </a:rPr>
              <a:t>Aplicación AGNEX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Diagrama de clases de diseño del sprint.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78" name="Imagen 77"/>
          <p:cNvPicPr/>
          <p:nvPr/>
        </p:nvPicPr>
        <p:blipFill>
          <a:blip r:embed="rId3"/>
          <a:stretch/>
        </p:blipFill>
        <p:spPr>
          <a:xfrm>
            <a:off x="1992240" y="2122560"/>
            <a:ext cx="5229000" cy="226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Diagrama de clases de diseño del sprint.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81" name="Imagen 80"/>
          <p:cNvPicPr/>
          <p:nvPr/>
        </p:nvPicPr>
        <p:blipFill>
          <a:blip r:embed="rId3"/>
          <a:stretch/>
        </p:blipFill>
        <p:spPr>
          <a:xfrm>
            <a:off x="1728000" y="1180800"/>
            <a:ext cx="5472000" cy="532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Diagrama de clases de diseño del sprint.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84" name="Imagen 83"/>
          <p:cNvPicPr/>
          <p:nvPr/>
        </p:nvPicPr>
        <p:blipFill>
          <a:blip r:embed="rId3"/>
          <a:stretch/>
        </p:blipFill>
        <p:spPr>
          <a:xfrm>
            <a:off x="1728000" y="1143000"/>
            <a:ext cx="6768000" cy="535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1509</TotalTime>
  <Words>204</Words>
  <Application>Microsoft Office PowerPoint</Application>
  <PresentationFormat>Presentación en pantalla (4:3)</PresentationFormat>
  <Paragraphs>49</Paragraphs>
  <Slides>13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DejaVu Sans</vt:lpstr>
      <vt:lpstr>Symbol</vt:lpstr>
      <vt:lpstr>Times New Roman</vt:lpstr>
      <vt:lpstr>Wingdings</vt:lpstr>
      <vt:lpstr>Wingdings 3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Ministerio de Defensa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/>
  <dc:creator>mdiave2</dc:creator>
  <dc:description/>
  <cp:lastModifiedBy>Julio César Martín Martín</cp:lastModifiedBy>
  <cp:revision>139</cp:revision>
  <cp:lastPrinted>2016-03-22T09:45:44Z</cp:lastPrinted>
  <dcterms:created xsi:type="dcterms:W3CDTF">2008-09-02T09:51:48Z</dcterms:created>
  <dcterms:modified xsi:type="dcterms:W3CDTF">2019-05-28T09:53:26Z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Ministerio de Defensa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21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</Properties>
</file>