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59" r:id="rId13"/>
    <p:sldId id="267" r:id="rId14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21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792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515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12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19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4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82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15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51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95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02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08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09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\\CUBO\ALUMNO41\21%20-%20Direccion_Gestion_Proyectos\Proyectos\4_Gestion_CENAD\IU-AGNEX\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0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385337"/>
            <a:ext cx="7544853" cy="608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0" y="1198468"/>
            <a:ext cx="7384967" cy="4978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>
            <a:fillRect/>
          </a:stretch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58040" y="481506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 action="ppaction://hlinkfile"/>
              </a:rPr>
              <a:t>Aplicación AGNEX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449012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Sprint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backlog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es-E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Diagrama </a:t>
            </a:r>
            <a:r>
              <a:rPr lang="es-ES" sz="2000" spc="-1" dirty="0" err="1">
                <a:solidFill>
                  <a:srgbClr val="000000"/>
                </a:solidFill>
              </a:rPr>
              <a:t>Burn-down</a:t>
            </a:r>
            <a:r>
              <a:rPr lang="es-ES" sz="2000" spc="-1" dirty="0">
                <a:solidFill>
                  <a:srgbClr val="000000"/>
                </a:solidFill>
              </a:rPr>
              <a:t> (Curva de estrés</a:t>
            </a:r>
            <a:r>
              <a:rPr lang="es-ES" sz="2000" spc="-1" dirty="0" smtClean="0">
                <a:solidFill>
                  <a:srgbClr val="000000"/>
                </a:solidFill>
              </a:rPr>
              <a:t>).</a:t>
            </a:r>
            <a:endParaRPr lang="es-ES" sz="2000" spc="-1" dirty="0">
              <a:solidFill>
                <a:srgbClr val="000000"/>
              </a:solidFill>
              <a:latin typeface="Arial"/>
            </a:endParaRP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clases de diseño del sprint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Diagramas 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de Secuencia de 2 CU</a:t>
            </a:r>
            <a:r>
              <a:rPr lang="es-ES" sz="20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41325" indent="-285750">
              <a:lnSpc>
                <a:spcPct val="200000"/>
              </a:lnSpc>
              <a:spcBef>
                <a:spcPts val="1000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spc="-1" dirty="0">
                <a:solidFill>
                  <a:srgbClr val="000000"/>
                </a:solidFill>
              </a:rPr>
              <a:t>Interfaz de Usuario + Visor Gis insertado.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0"/>
              </a:spcBef>
            </a:pP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 dirty="0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1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800" b="1" strike="noStrike" spc="-1" dirty="0" smtClean="0">
                <a:solidFill>
                  <a:srgbClr val="000000"/>
                </a:solidFill>
                <a:latin typeface="Arial"/>
              </a:rPr>
              <a:t>Reunión de Planificación.</a:t>
            </a:r>
            <a:endParaRPr lang="es-ES" sz="2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8" y="1448965"/>
            <a:ext cx="8467718" cy="151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" y="3579495"/>
            <a:ext cx="8435975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1015365"/>
            <a:ext cx="8833485" cy="494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1925320"/>
            <a:ext cx="7078980" cy="3176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>
            <a:fillRect/>
          </a:stretch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20" y="1867535"/>
            <a:ext cx="6314440" cy="457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Presentación en pantalla (4:3)</PresentationFormat>
  <Paragraphs>49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DejaVu Sans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144</cp:revision>
  <cp:lastPrinted>2019-05-28T20:36:32Z</cp:lastPrinted>
  <dcterms:created xsi:type="dcterms:W3CDTF">2019-05-28T20:36:32Z</dcterms:created>
  <dcterms:modified xsi:type="dcterms:W3CDTF">2019-05-29T08:34:33Z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  <property fmtid="{D5CDD505-2E9C-101B-9397-08002B2CF9AE}" pid="13" name="KSOProductBuildVer">
    <vt:lpwstr>1033-10.1.0.6757</vt:lpwstr>
  </property>
</Properties>
</file>