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68" r:id="rId6"/>
    <p:sldId id="264" r:id="rId7"/>
    <p:sldId id="260" r:id="rId8"/>
    <p:sldId id="261" r:id="rId9"/>
    <p:sldId id="262" r:id="rId10"/>
    <p:sldId id="263" r:id="rId11"/>
    <p:sldId id="265" r:id="rId12"/>
    <p:sldId id="266" r:id="rId13"/>
    <p:sldId id="259" r:id="rId14"/>
    <p:sldId id="267" r:id="rId15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5" d="100"/>
          <a:sy n="85" d="100"/>
        </p:scale>
        <p:origin x="90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929F7B4-23F9-4D77-ABB3-4792B198C905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21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01C9CE0-7BB6-42A3-A517-2F4FAB099CE9}" type="slidenum">
              <a:rPr lang="es-ES" sz="12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7922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A7A1432-E67B-4998-8031-FD8A7E1BD872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6091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C3B477F-0A5D-4598-8CB9-F80835BC29BE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5150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67F9B4B-CC0E-450B-A46D-9C6685E5D316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719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841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219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082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C95467B-EB93-40F5-92E2-CA3BF6A31241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815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F24EB30-6B2C-4704-A37B-3FC931D8E1BD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3514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E04D805-D575-4BA5-8D7C-0FF2B62BA07A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95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AD0EDE-3563-455D-B657-59A913EF016B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021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197BDD6-ED08-4091-B598-90AC00CBED65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008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12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" name="CustomShape 8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766AA78-23EA-49A3-B79E-CB64208C2A18}" type="slidenum">
              <a:rPr lang="es-ES" sz="1400" b="0" strike="noStrike" spc="-1">
                <a:solidFill>
                  <a:srgbClr val="000000"/>
                </a:solidFill>
                <a:latin typeface="Arial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\\CUBO\ALUMNO41\21%20-%20Direccion_Gestion_Proyectos\Proyectos\4_Gestion_CENAD\IU-AGNEX\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1"/>
          <p:cNvPicPr/>
          <p:nvPr/>
        </p:nvPicPr>
        <p:blipFill>
          <a:blip r:embed="rId2"/>
          <a:stretch>
            <a:fillRect/>
          </a:stretch>
        </p:blipFill>
        <p:spPr>
          <a:xfrm>
            <a:off x="2862360" y="5027760"/>
            <a:ext cx="1402920" cy="982440"/>
          </a:xfrm>
          <a:prstGeom prst="rect">
            <a:avLst/>
          </a:prstGeom>
          <a:ln>
            <a:noFill/>
          </a:ln>
        </p:spPr>
      </p:pic>
      <p:grpSp>
        <p:nvGrpSpPr>
          <p:cNvPr id="54" name="Group 1"/>
          <p:cNvGrpSpPr/>
          <p:nvPr/>
        </p:nvGrpSpPr>
        <p:grpSpPr>
          <a:xfrm>
            <a:off x="250920" y="5013360"/>
            <a:ext cx="8713440" cy="1547280"/>
            <a:chOff x="250920" y="5013360"/>
            <a:chExt cx="8713440" cy="1547280"/>
          </a:xfrm>
        </p:grpSpPr>
        <p:sp>
          <p:nvSpPr>
            <p:cNvPr id="55" name="CustomShape 2"/>
            <p:cNvSpPr/>
            <p:nvPr/>
          </p:nvSpPr>
          <p:spPr>
            <a:xfrm>
              <a:off x="250920" y="5013360"/>
              <a:ext cx="8713440" cy="1216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Luis Rodríguez Molleja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César Martín Martín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María Baviera Viguer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Rodríguez Romero</a:t>
              </a:r>
              <a:endParaRPr lang="es-ES" sz="14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Dpto. S.I. y Ciberdefensa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56" name="CustomShape 3"/>
            <p:cNvSpPr/>
            <p:nvPr/>
          </p:nvSpPr>
          <p:spPr>
            <a:xfrm>
              <a:off x="3564000" y="6195960"/>
              <a:ext cx="5400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ts val="900"/>
                </a:spcBef>
              </a:pPr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Hoyo de Manzanares, </a:t>
              </a:r>
              <a:r>
                <a:rPr lang="es-ES" sz="1800" b="0" strike="noStrike" spc="-1" dirty="0" smtClean="0">
                  <a:solidFill>
                    <a:srgbClr val="000000"/>
                  </a:solidFill>
                  <a:latin typeface="Arial"/>
                </a:rPr>
                <a:t>29 </a:t>
              </a:r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de mayo de 2019</a:t>
              </a:r>
              <a:endParaRPr lang="es-ES" sz="1800" b="0" strike="noStrike" spc="-1" dirty="0">
                <a:latin typeface="Arial"/>
              </a:endParaRPr>
            </a:p>
          </p:txBody>
        </p:sp>
      </p:grpSp>
      <p:sp>
        <p:nvSpPr>
          <p:cNvPr id="57" name="CustomShape 4"/>
          <p:cNvSpPr/>
          <p:nvPr/>
        </p:nvSpPr>
        <p:spPr>
          <a:xfrm>
            <a:off x="1115280" y="2313000"/>
            <a:ext cx="698472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SISTEMA PARA LA GESTIÓN 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DE ARTEFACTOS NO EXPLOSIONADOS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EN CENTROS DE ADIESTRAMIENTO (AGNEX)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Sprint n.º 1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1558080" y="188640"/>
            <a:ext cx="60987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ACING</a:t>
            </a: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020" y="1867535"/>
            <a:ext cx="6314440" cy="457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3" y="385337"/>
            <a:ext cx="7544853" cy="608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0" y="1198468"/>
            <a:ext cx="7384967" cy="4978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4" name="Imagen 73"/>
          <p:cNvPicPr/>
          <p:nvPr/>
        </p:nvPicPr>
        <p:blipFill>
          <a:blip r:embed="rId3"/>
          <a:stretch>
            <a:fillRect/>
          </a:stretch>
        </p:blipFill>
        <p:spPr>
          <a:xfrm>
            <a:off x="3758040" y="2170800"/>
            <a:ext cx="2361960" cy="1933200"/>
          </a:xfrm>
          <a:prstGeom prst="rect">
            <a:avLst/>
          </a:prstGeom>
          <a:ln>
            <a:noFill/>
          </a:ln>
        </p:spPr>
      </p:pic>
      <p:sp>
        <p:nvSpPr>
          <p:cNvPr id="75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Interfaz de Usuario + Visor GIS insertado. 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58040" y="4815068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4" action="ppaction://hlinkfile"/>
              </a:rPr>
              <a:t>Aplicación AGNEX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38480" y="1872000"/>
            <a:ext cx="8624160" cy="451260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154800" y="3519360"/>
            <a:ext cx="27064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¿Preguntas…?</a:t>
            </a:r>
            <a:endParaRPr lang="es-ES" sz="2800" b="0" strike="noStrike" spc="-1">
              <a:latin typeface="Arial"/>
            </a:endParaRPr>
          </a:p>
        </p:txBody>
      </p:sp>
      <p:grpSp>
        <p:nvGrpSpPr>
          <p:cNvPr id="97" name="Group 2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98" name="CustomShape 3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5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6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8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" name="CustomShape 9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60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CustomShape 8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AGENDA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67" name="TextShape 9"/>
          <p:cNvSpPr txBox="1"/>
          <p:nvPr/>
        </p:nvSpPr>
        <p:spPr>
          <a:xfrm>
            <a:off x="954360" y="1224000"/>
            <a:ext cx="7381440" cy="4449012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>
            <a:noAutofit/>
          </a:bodyPr>
          <a:lstStyle/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Reunión de Planificación.</a:t>
            </a: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Sprint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backlog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. </a:t>
            </a:r>
            <a:endParaRPr lang="es-ES" sz="20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spc="-1" dirty="0">
                <a:solidFill>
                  <a:srgbClr val="000000"/>
                </a:solidFill>
              </a:rPr>
              <a:t>Diagrama </a:t>
            </a:r>
            <a:r>
              <a:rPr lang="es-ES" sz="2000" spc="-1" dirty="0" err="1">
                <a:solidFill>
                  <a:srgbClr val="000000"/>
                </a:solidFill>
              </a:rPr>
              <a:t>Burn-down</a:t>
            </a:r>
            <a:r>
              <a:rPr lang="es-ES" sz="2000" spc="-1" dirty="0">
                <a:solidFill>
                  <a:srgbClr val="000000"/>
                </a:solidFill>
              </a:rPr>
              <a:t> (Curva de estrés</a:t>
            </a:r>
            <a:r>
              <a:rPr lang="es-ES" sz="2000" spc="-1" dirty="0" smtClean="0">
                <a:solidFill>
                  <a:srgbClr val="000000"/>
                </a:solidFill>
              </a:rPr>
              <a:t>).</a:t>
            </a:r>
            <a:endParaRPr lang="es-ES" sz="2000" spc="-1" dirty="0">
              <a:solidFill>
                <a:srgbClr val="000000"/>
              </a:solidFill>
              <a:latin typeface="Arial"/>
            </a:endParaRP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Diagrama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de clases de diseño del sprint</a:t>
            </a: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Diagramas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de Secuencia de 2 CU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spc="-1" dirty="0">
                <a:solidFill>
                  <a:srgbClr val="000000"/>
                </a:solidFill>
              </a:rPr>
              <a:t>Interfaz de Usuario + Visor Gis insertado.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0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0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0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10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17 Imagen"/>
          <p:cNvPicPr/>
          <p:nvPr/>
        </p:nvPicPr>
        <p:blipFill>
          <a:blip r:embed="rId4"/>
          <a:stretch>
            <a:fillRect/>
          </a:stretch>
        </p:blipFill>
        <p:spPr>
          <a:xfrm>
            <a:off x="360360" y="0"/>
            <a:ext cx="647280" cy="8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Arial"/>
              </a:rPr>
              <a:t>Sprint #</a:t>
            </a:r>
            <a:r>
              <a:rPr lang="es-ES" sz="2800" b="1" strike="noStrike" spc="-1" dirty="0" smtClean="0">
                <a:solidFill>
                  <a:srgbClr val="000000"/>
                </a:solidFill>
                <a:latin typeface="Arial"/>
              </a:rPr>
              <a:t>1 </a:t>
            </a:r>
            <a:endParaRPr lang="es-ES" sz="280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1" strike="noStrike" spc="-1" dirty="0" smtClean="0">
                <a:solidFill>
                  <a:srgbClr val="000000"/>
                </a:solidFill>
                <a:latin typeface="Arial"/>
              </a:rPr>
              <a:t>Reunión de </a:t>
            </a:r>
            <a:r>
              <a:rPr lang="es-ES" sz="2800" b="1" strike="noStrike" spc="-1" dirty="0" smtClean="0">
                <a:solidFill>
                  <a:srgbClr val="000000"/>
                </a:solidFill>
                <a:latin typeface="Arial"/>
              </a:rPr>
              <a:t>Planificación</a:t>
            </a:r>
            <a:endParaRPr lang="es-ES" sz="2800" b="0" strike="noStrike" spc="-1" dirty="0">
              <a:latin typeface="Arial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11111" y="1238773"/>
            <a:ext cx="6293711" cy="3775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4000" b="1" dirty="0" smtClean="0"/>
              <a:t>Objetivos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Asignación de roles para el proyecto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Establecimiento del pivote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Tareas a realizar en el </a:t>
            </a:r>
            <a:r>
              <a:rPr lang="es-ES" sz="2800" i="1" dirty="0"/>
              <a:t>sprint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Arial"/>
              </a:rPr>
              <a:t>Sprint #</a:t>
            </a:r>
            <a:r>
              <a:rPr lang="es-ES" sz="2800" b="1" strike="noStrike" spc="-1" dirty="0" smtClean="0">
                <a:solidFill>
                  <a:srgbClr val="000000"/>
                </a:solidFill>
                <a:latin typeface="Arial"/>
              </a:rPr>
              <a:t>1 </a:t>
            </a:r>
            <a:endParaRPr lang="es-ES" sz="280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1" strike="noStrike" spc="-1" dirty="0" smtClean="0">
                <a:solidFill>
                  <a:srgbClr val="000000"/>
                </a:solidFill>
                <a:latin typeface="Arial"/>
              </a:rPr>
              <a:t>Reunión de </a:t>
            </a:r>
            <a:r>
              <a:rPr lang="es-ES" sz="2800" b="1" strike="noStrike" spc="-1" dirty="0" smtClean="0">
                <a:solidFill>
                  <a:srgbClr val="000000"/>
                </a:solidFill>
                <a:latin typeface="Arial"/>
              </a:rPr>
              <a:t>Planificación</a:t>
            </a:r>
            <a:endParaRPr lang="es-ES" sz="28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9" y="1448965"/>
            <a:ext cx="8467718" cy="1518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0" y="3579495"/>
            <a:ext cx="8435975" cy="10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Sprint Backlog.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" y="1015365"/>
            <a:ext cx="8833485" cy="494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Burn-down (Curva de estrés).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0" name="Imagen 89"/>
          <p:cNvPicPr/>
          <p:nvPr/>
        </p:nvPicPr>
        <p:blipFill>
          <a:blip r:embed="rId3"/>
          <a:stretch>
            <a:fillRect/>
          </a:stretch>
        </p:blipFill>
        <p:spPr>
          <a:xfrm>
            <a:off x="360000" y="1573920"/>
            <a:ext cx="8454600" cy="404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40" y="1925320"/>
            <a:ext cx="7078980" cy="3176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1" name="Imagen 80"/>
          <p:cNvPicPr/>
          <p:nvPr/>
        </p:nvPicPr>
        <p:blipFill>
          <a:blip r:embed="rId3"/>
          <a:stretch>
            <a:fillRect/>
          </a:stretch>
        </p:blipFill>
        <p:spPr>
          <a:xfrm>
            <a:off x="1728000" y="1180800"/>
            <a:ext cx="5472000" cy="532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4" name="Imagen 83"/>
          <p:cNvPicPr/>
          <p:nvPr/>
        </p:nvPicPr>
        <p:blipFill>
          <a:blip r:embed="rId3"/>
          <a:stretch>
            <a:fillRect/>
          </a:stretch>
        </p:blipFill>
        <p:spPr>
          <a:xfrm>
            <a:off x="1728000" y="1143000"/>
            <a:ext cx="6768000" cy="53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225</Words>
  <Application>Microsoft Office PowerPoint</Application>
  <PresentationFormat>Presentación en pantalla (4:3)</PresentationFormat>
  <Paragraphs>56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DejaVu Sans</vt:lpstr>
      <vt:lpstr>Symbol</vt:lpstr>
      <vt:lpstr>Times New Roman</vt:lpstr>
      <vt:lpstr>Wingdings</vt:lpstr>
      <vt:lpstr>Wingdings 3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mdiave2</dc:creator>
  <cp:lastModifiedBy>José Luis Rodríguez Molleja</cp:lastModifiedBy>
  <cp:revision>145</cp:revision>
  <cp:lastPrinted>2019-05-28T20:36:32Z</cp:lastPrinted>
  <dcterms:created xsi:type="dcterms:W3CDTF">2019-05-28T20:36:32Z</dcterms:created>
  <dcterms:modified xsi:type="dcterms:W3CDTF">2019-05-29T08:46:10Z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Ministerio de Defensa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  <property fmtid="{D5CDD505-2E9C-101B-9397-08002B2CF9AE}" pid="13" name="KSOProductBuildVer">
    <vt:lpwstr>1033-10.1.0.6757</vt:lpwstr>
  </property>
</Properties>
</file>