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75" r:id="rId4"/>
    <p:sldId id="274" r:id="rId5"/>
    <p:sldId id="280" r:id="rId6"/>
    <p:sldId id="276" r:id="rId7"/>
    <p:sldId id="277" r:id="rId8"/>
    <p:sldId id="278" r:id="rId9"/>
    <p:sldId id="279" r:id="rId10"/>
    <p:sldId id="273" r:id="rId11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505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16/05/2019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="" xmlns:a16="http://schemas.microsoft.com/office/drawing/2014/main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="" xmlns:a16="http://schemas.microsoft.com/office/drawing/2014/main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="" xmlns:a16="http://schemas.microsoft.com/office/drawing/2014/main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="" xmlns:a16="http://schemas.microsoft.com/office/drawing/2014/main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="" xmlns:a16="http://schemas.microsoft.com/office/drawing/2014/main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33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="" xmlns:a16="http://schemas.microsoft.com/office/drawing/2014/main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="" xmlns:a16="http://schemas.microsoft.com/office/drawing/2014/main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="" xmlns:a16="http://schemas.microsoft.com/office/drawing/2014/main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="" xmlns:a16="http://schemas.microsoft.com/office/drawing/2014/main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="" xmlns:a16="http://schemas.microsoft.com/office/drawing/2014/main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="" xmlns:a16="http://schemas.microsoft.com/office/drawing/2014/main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="" xmlns:a16="http://schemas.microsoft.com/office/drawing/2014/main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="" xmlns:a16="http://schemas.microsoft.com/office/drawing/2014/main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="" xmlns:a16="http://schemas.microsoft.com/office/drawing/2014/main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="" xmlns:a16="http://schemas.microsoft.com/office/drawing/2014/main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="" xmlns:a16="http://schemas.microsoft.com/office/drawing/2014/main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="" xmlns:a16="http://schemas.microsoft.com/office/drawing/2014/main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="" xmlns:a16="http://schemas.microsoft.com/office/drawing/2014/main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="" xmlns:a16="http://schemas.microsoft.com/office/drawing/2014/main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="" xmlns:a16="http://schemas.microsoft.com/office/drawing/2014/main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="" xmlns:a16="http://schemas.microsoft.com/office/drawing/2014/main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="" xmlns:a16="http://schemas.microsoft.com/office/drawing/2014/main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="" xmlns:a16="http://schemas.microsoft.com/office/drawing/2014/main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="" xmlns:a16="http://schemas.microsoft.com/office/drawing/2014/main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="" xmlns:a16="http://schemas.microsoft.com/office/drawing/2014/main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="" xmlns:a16="http://schemas.microsoft.com/office/drawing/2014/main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="" xmlns:a16="http://schemas.microsoft.com/office/drawing/2014/main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="" xmlns:a16="http://schemas.microsoft.com/office/drawing/2014/main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="" xmlns:a16="http://schemas.microsoft.com/office/drawing/2014/main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="" xmlns:a16="http://schemas.microsoft.com/office/drawing/2014/main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="" xmlns:a16="http://schemas.microsoft.com/office/drawing/2014/main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="" xmlns:a16="http://schemas.microsoft.com/office/drawing/2014/main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="" xmlns:a16="http://schemas.microsoft.com/office/drawing/2014/main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="" xmlns:a16="http://schemas.microsoft.com/office/drawing/2014/main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="" xmlns:a16="http://schemas.microsoft.com/office/drawing/2014/main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="" xmlns:a16="http://schemas.microsoft.com/office/drawing/2014/main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="" xmlns:a16="http://schemas.microsoft.com/office/drawing/2014/main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="" xmlns:a16="http://schemas.microsoft.com/office/drawing/2014/main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765174"/>
            <a:ext cx="7381875" cy="5463339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>
                <a:cs typeface="Arial" panose="020B0604020202020204" pitchFamily="34" charset="0"/>
              </a:rPr>
              <a:t>Catálogo de Requisitos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Modelo de Dominio.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4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400" dirty="0" smtClean="0">
                <a:cs typeface="Arial" panose="020B0604020202020204" pitchFamily="34" charset="0"/>
              </a:rPr>
              <a:t> </a:t>
            </a:r>
            <a:r>
              <a:rPr lang="es-ES" altLang="es-ES" sz="24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400" dirty="0" smtClean="0">
                <a:cs typeface="Arial" panose="020B0604020202020204" pitchFamily="34" charset="0"/>
              </a:rPr>
              <a:t>.</a:t>
            </a: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="" xmlns:a16="http://schemas.microsoft.com/office/drawing/2014/main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="" xmlns:a16="http://schemas.microsoft.com/office/drawing/2014/main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Catálogo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13991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endParaRPr lang="en-US" altLang="es-ES" sz="2800" b="1" dirty="0" smtClean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58086"/>
              </p:ext>
            </p:extLst>
          </p:nvPr>
        </p:nvGraphicFramePr>
        <p:xfrm>
          <a:off x="395536" y="1268760"/>
          <a:ext cx="8424941" cy="5472609"/>
        </p:xfrm>
        <a:graphic>
          <a:graphicData uri="http://schemas.openxmlformats.org/drawingml/2006/table">
            <a:tbl>
              <a:tblPr firstRow="1" firstCol="1" bandRow="1">
                <a:solidFill>
                  <a:srgbClr val="FFC000"/>
                </a:solidFill>
                <a:tableStyleId>{93296810-A885-4BE3-A3E7-6D5BEEA58F35}</a:tableStyleId>
              </a:tblPr>
              <a:tblGrid>
                <a:gridCol w="609966"/>
                <a:gridCol w="1930995"/>
                <a:gridCol w="588398"/>
                <a:gridCol w="588398"/>
                <a:gridCol w="588398"/>
                <a:gridCol w="588398"/>
                <a:gridCol w="588398"/>
                <a:gridCol w="588398"/>
                <a:gridCol w="588398"/>
                <a:gridCol w="588398"/>
                <a:gridCol w="588398"/>
                <a:gridCol w="588398"/>
              </a:tblGrid>
              <a:tr h="25494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u="sng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CASOS DE USO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RFXX</a:t>
                      </a:r>
                      <a:endParaRPr lang="es-ES" sz="11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7119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1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2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3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4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5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6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7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8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9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10</a:t>
                      </a:r>
                      <a:endParaRPr lang="es-ES" sz="1800" b="1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58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Consultar lista de  usuarios.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3006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CU2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Crear nuevo usuario.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956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CU3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Modificar usuario.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899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CU4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Suprimir usuario.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458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CU5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Consultar de artefactos.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985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CU6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Crear nuevo artefacto.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406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CU7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Modificar artefacto.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6930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CU8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Imprimir lista de artefactos con filtros previos.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506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CU9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Suprimir artefacto.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864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CU10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Consultar batida.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992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CU11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Crear batida.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3035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CU12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Modificar batida.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2978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CU13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Imprimir batida.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  <a:tr h="4580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CU14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Consultar objetos sobre visor GIS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X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uFill>
                            <a:solidFill>
                              <a:srgbClr val="00000A"/>
                            </a:solidFill>
                          </a:uFill>
                        </a:rPr>
                        <a:t> </a:t>
                      </a:r>
                      <a:endParaRPr lang="es-ES" sz="1800" dirty="0">
                        <a:solidFill>
                          <a:srgbClr val="00000A"/>
                        </a:solidFill>
                        <a:effectLst/>
                        <a:uFill>
                          <a:solidFill>
                            <a:srgbClr val="00000A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5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="" xmlns:a16="http://schemas.microsoft.com/office/drawing/2014/main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257</Words>
  <Application>Microsoft Office PowerPoint</Application>
  <PresentationFormat>Presentación en pantalla (4:3)</PresentationFormat>
  <Paragraphs>221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student9</cp:lastModifiedBy>
  <cp:revision>82</cp:revision>
  <cp:lastPrinted>2016-03-22T09:45:44Z</cp:lastPrinted>
  <dcterms:created xsi:type="dcterms:W3CDTF">2008-09-02T09:51:48Z</dcterms:created>
  <dcterms:modified xsi:type="dcterms:W3CDTF">2019-05-16T09:51:20Z</dcterms:modified>
</cp:coreProperties>
</file>