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5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94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1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6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20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68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6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010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70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89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722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/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1512000" y="724680"/>
            <a:ext cx="7037640" cy="57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3"/>
          <a:stretch/>
        </p:blipFill>
        <p:spPr>
          <a:xfrm>
            <a:off x="864000" y="844200"/>
            <a:ext cx="7848000" cy="50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1760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backlog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</a:t>
            </a:r>
            <a:r>
              <a:rPr lang="es-ES" sz="2000" spc="-1" dirty="0" err="1">
                <a:solidFill>
                  <a:srgbClr val="000000"/>
                </a:solidFill>
              </a:rPr>
              <a:t>Burn-down</a:t>
            </a:r>
            <a:r>
              <a:rPr lang="es-ES" sz="2000" spc="-1" dirty="0">
                <a:solidFill>
                  <a:srgbClr val="000000"/>
                </a:solidFill>
              </a:rPr>
              <a:t>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Interfaz de Usuario + Visor Gis insertado.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Diagrama de clases de diseño del sprint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CU.</a:t>
            </a: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/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2" name="Imagen 71"/>
          <p:cNvPicPr/>
          <p:nvPr/>
        </p:nvPicPr>
        <p:blipFill>
          <a:blip r:embed="rId3"/>
          <a:stretch/>
        </p:blipFill>
        <p:spPr>
          <a:xfrm>
            <a:off x="237240" y="982080"/>
            <a:ext cx="8667360" cy="466200"/>
          </a:xfrm>
          <a:prstGeom prst="rect">
            <a:avLst/>
          </a:prstGeom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39" y="1533349"/>
            <a:ext cx="8766801" cy="501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/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8" name="Imagen 77"/>
          <p:cNvPicPr/>
          <p:nvPr/>
        </p:nvPicPr>
        <p:blipFill>
          <a:blip r:embed="rId3"/>
          <a:stretch/>
        </p:blipFill>
        <p:spPr>
          <a:xfrm>
            <a:off x="1992240" y="2122560"/>
            <a:ext cx="522900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/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/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1978200" y="1396800"/>
            <a:ext cx="5257440" cy="42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191</Words>
  <Application>Microsoft Office PowerPoint</Application>
  <PresentationFormat>Presentación en pantalla (4:3)</PresentationFormat>
  <Paragraphs>45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mdiave2</dc:creator>
  <dc:description/>
  <cp:lastModifiedBy>Julio César Martín Martín</cp:lastModifiedBy>
  <cp:revision>137</cp:revision>
  <cp:lastPrinted>2016-03-22T09:45:44Z</cp:lastPrinted>
  <dcterms:created xsi:type="dcterms:W3CDTF">2008-09-02T09:51:48Z</dcterms:created>
  <dcterms:modified xsi:type="dcterms:W3CDTF">2019-05-28T07:15:20Z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